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2" r:id="rId12"/>
    <p:sldId id="271" r:id="rId13"/>
    <p:sldId id="265" r:id="rId14"/>
    <p:sldId id="266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1AE72-3902-B32A-0408-FEF680EFF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FAEB34D-BC06-C7C3-CF74-981388EB0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3CB0E1-736C-7BE7-9606-1D4AAA54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6C7-6CFB-4452-A125-9CAAB04FA4BA}" type="datetimeFigureOut">
              <a:rPr lang="pl-PL" smtClean="0"/>
              <a:t>04.01.2025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1EB9CD-3C68-1512-298D-E57DE797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DA794ED-B6FA-C2FD-6C22-B6B75CCB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AF55-8501-436C-A1BC-20D7D7AFED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530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0BB223-FF0D-BBF2-44C5-7984564C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846051C-1025-ACF2-06E2-A341B1D80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DDD812-6E2C-3DF5-EE52-21A3B9E4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6C7-6CFB-4452-A125-9CAAB04FA4BA}" type="datetimeFigureOut">
              <a:rPr lang="pl-PL" smtClean="0"/>
              <a:t>04.01.2025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798636-2EC1-0EFF-CAC6-B70B276F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299FA2D-58DE-58F7-8096-59686D24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AF55-8501-436C-A1BC-20D7D7AFED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195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054524F-2785-D95F-6DC9-94CC8C046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83A6F70-8CC1-3928-49CC-CDCE5B8B3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AF7592-356B-4361-EBDA-3BD12863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6C7-6CFB-4452-A125-9CAAB04FA4BA}" type="datetimeFigureOut">
              <a:rPr lang="pl-PL" smtClean="0"/>
              <a:t>04.01.2025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10FC55C-C948-8F70-80BD-1775B6FA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C62C13D-00F2-BFBB-726F-72D6678F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AF55-8501-436C-A1BC-20D7D7AFED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834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3D5512-FA21-97AC-18D2-92CD96B4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32ADAA-57E2-4521-6D1D-85E45A1A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3BDB5E2-C74B-A6F9-CB2A-4EC5CF35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6C7-6CFB-4452-A125-9CAAB04FA4BA}" type="datetimeFigureOut">
              <a:rPr lang="pl-PL" smtClean="0"/>
              <a:t>04.01.2025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D7897-7657-9A97-771F-F9727568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D7B99C-B958-98CB-1933-CEE1238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AF55-8501-436C-A1BC-20D7D7AFED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784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769501-4A68-2222-7D47-BDD0E56F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214EFA6-D7FC-B60D-950C-7119896F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B497A7-6CC3-A836-B4F7-E0B58211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6C7-6CFB-4452-A125-9CAAB04FA4BA}" type="datetimeFigureOut">
              <a:rPr lang="pl-PL" smtClean="0"/>
              <a:t>04.01.2025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D63E40-6B81-B583-8799-B81D698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2ADB9B-90FE-E7EB-8C54-2CE893D8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AF55-8501-436C-A1BC-20D7D7AFED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760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C37BC0-CE67-D475-025E-8D443A05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FD9EFE-A1EA-CFA3-DF9B-21D3F1B72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1467BF9-ECD1-1D53-0056-06F9A6156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0F00D2-F2C0-0A35-741B-93528997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6C7-6CFB-4452-A125-9CAAB04FA4BA}" type="datetimeFigureOut">
              <a:rPr lang="pl-PL" smtClean="0"/>
              <a:t>04.01.2025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1B34802-D540-E9A5-9E8B-1920332E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BA04002-8BD4-05D5-4F54-A6C5D22C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AF55-8501-436C-A1BC-20D7D7AFED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998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887698-C1D8-500A-1A37-51348E05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97DA4D-28C8-27EF-AB1A-38061B0F4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E0A6D43-000D-3013-41EA-4694D846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90E5395-6FE2-7C24-5116-4B478F607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E953400-02A9-32CF-1617-63663E33F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435FA4E-9034-516A-9114-8FE20A39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6C7-6CFB-4452-A125-9CAAB04FA4BA}" type="datetimeFigureOut">
              <a:rPr lang="pl-PL" smtClean="0"/>
              <a:t>04.01.2025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F518092-8908-8A6D-F6F0-305A1618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AAB31769-EAEC-748D-C4DB-223D54C3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AF55-8501-436C-A1BC-20D7D7AFED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884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968135-311A-D6F4-81E2-CD78C24D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5D9F38E-CAAA-DACA-3131-3F93E4A3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6C7-6CFB-4452-A125-9CAAB04FA4BA}" type="datetimeFigureOut">
              <a:rPr lang="pl-PL" smtClean="0"/>
              <a:t>04.01.2025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B0475AE-5B28-90C0-AC7E-29CD2F68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ADD7D53-B3A7-7273-C225-FFB4CD6C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AF55-8501-436C-A1BC-20D7D7AFED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187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507D698-E694-9982-6F50-F54109E9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6C7-6CFB-4452-A125-9CAAB04FA4BA}" type="datetimeFigureOut">
              <a:rPr lang="pl-PL" smtClean="0"/>
              <a:t>04.01.2025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26E559F-9E7E-9307-A655-786291B0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C040140-AD4F-ABFF-D1F4-4447E2FAD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AF55-8501-436C-A1BC-20D7D7AFED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94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B2E826-A47E-FA0C-2E63-F55726D4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A6C5A1-7AA9-DF8D-8092-64D8246EA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84E3A66-5BD9-1941-9B63-9DBA6939E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AD67353-60E9-021C-227F-54B38B2C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6C7-6CFB-4452-A125-9CAAB04FA4BA}" type="datetimeFigureOut">
              <a:rPr lang="pl-PL" smtClean="0"/>
              <a:t>04.01.2025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153EAB6-72DA-198F-ECB7-6E8AEE7C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B1E850F-FD2A-175D-9070-B8A6FEBD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AF55-8501-436C-A1BC-20D7D7AFED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32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367055-0F9D-3521-6D23-733CD69B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3C69DC4-37AC-BC5E-7F18-0FFFB3575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340BFBF-7A83-A175-ED1D-AAA90194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11A79A3-A8E9-F9F9-517E-FB8596A4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2C6C7-6CFB-4452-A125-9CAAB04FA4BA}" type="datetimeFigureOut">
              <a:rPr lang="pl-PL" smtClean="0"/>
              <a:t>04.01.2025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6DCB08C-8EE0-8F0E-4201-B88552C1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DE9D839-9556-9D6A-F086-9ED58CD8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2AF55-8501-436C-A1BC-20D7D7AFED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5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41FDB91-D5F3-6CC6-786A-AA815D88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161ACC2-D3B3-E97F-35EB-0B3C9ABE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937C3A-CDEA-5B5C-96AB-9C37964F9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B2C6C7-6CFB-4452-A125-9CAAB04FA4BA}" type="datetimeFigureOut">
              <a:rPr lang="pl-PL" smtClean="0"/>
              <a:t>04.01.2025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F778748-E7FC-1F0E-A399-403AB5F4F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75A4531-1B51-7D33-73CC-BB4B86F1B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62AF55-8501-436C-A1BC-20D7D7AFED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291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C0AD47B-CBCE-FCA4-8709-2071F80A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081"/>
          <a:stretch/>
        </p:blipFill>
        <p:spPr>
          <a:xfrm>
            <a:off x="147484" y="0"/>
            <a:ext cx="6695768" cy="671685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88AAF65-54A8-284B-CF92-D963CA262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853" y="1661651"/>
            <a:ext cx="1629881" cy="3698348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7575977-855D-3341-C446-4CDD1E83D67F}"/>
              </a:ext>
            </a:extLst>
          </p:cNvPr>
          <p:cNvSpPr txBox="1"/>
          <p:nvPr/>
        </p:nvSpPr>
        <p:spPr>
          <a:xfrm>
            <a:off x="9979742" y="137651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/>
              <a:t>Click</a:t>
            </a:r>
            <a:r>
              <a:rPr lang="pl-PL" b="1" dirty="0"/>
              <a:t> House</a:t>
            </a:r>
          </a:p>
        </p:txBody>
      </p:sp>
    </p:spTree>
    <p:extLst>
      <p:ext uri="{BB962C8B-B14F-4D97-AF65-F5344CB8AC3E}">
        <p14:creationId xmlns:p14="http://schemas.microsoft.com/office/powerpoint/2010/main" val="74302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FB9BD-E6AB-6116-CAE9-93DEF0203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937D902-CFC5-F788-2923-2161AD227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058"/>
          <a:stretch/>
        </p:blipFill>
        <p:spPr>
          <a:xfrm>
            <a:off x="0" y="51202"/>
            <a:ext cx="6698512" cy="675559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B72EDAA-C014-CE28-5BB8-272A057C9CD2}"/>
              </a:ext>
            </a:extLst>
          </p:cNvPr>
          <p:cNvSpPr txBox="1"/>
          <p:nvPr/>
        </p:nvSpPr>
        <p:spPr>
          <a:xfrm>
            <a:off x="9979742" y="137651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/>
              <a:t>opentelemetry</a:t>
            </a:r>
            <a:endParaRPr lang="pl-PL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2F845E0-DE8E-48E5-C836-7AD3FBD5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862" y="1754806"/>
            <a:ext cx="1817151" cy="33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9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9A6B9-8726-3619-426A-80F948A30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37C17DF-BBF1-0BCF-A2E9-7A8B71669E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407"/>
          <a:stretch/>
        </p:blipFill>
        <p:spPr>
          <a:xfrm>
            <a:off x="0" y="119622"/>
            <a:ext cx="6655981" cy="6618756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13504F1-05BC-663B-6F48-22437530D83F}"/>
              </a:ext>
            </a:extLst>
          </p:cNvPr>
          <p:cNvSpPr txBox="1"/>
          <p:nvPr/>
        </p:nvSpPr>
        <p:spPr>
          <a:xfrm>
            <a:off x="9979742" y="137651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/>
              <a:t>pinot</a:t>
            </a:r>
            <a:endParaRPr lang="pl-PL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8416A0E-0FC0-3C18-DE3E-1105BAC4B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569" y="2558629"/>
            <a:ext cx="1295581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72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F7190-D01F-4DEF-306A-C17597767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9104983-4C42-32CB-85CC-38E6289D70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837"/>
          <a:stretch/>
        </p:blipFill>
        <p:spPr>
          <a:xfrm>
            <a:off x="0" y="113044"/>
            <a:ext cx="6847367" cy="6631912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F674C035-3679-B1CF-8B7E-C3AA10764DBF}"/>
              </a:ext>
            </a:extLst>
          </p:cNvPr>
          <p:cNvSpPr txBox="1"/>
          <p:nvPr/>
        </p:nvSpPr>
        <p:spPr>
          <a:xfrm>
            <a:off x="9979742" y="137651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/>
              <a:t>pravega</a:t>
            </a:r>
            <a:endParaRPr lang="pl-PL" b="1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AE0BA60-695D-EF51-1712-1F44F3C33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605" y="2977450"/>
            <a:ext cx="1428949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1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8E314-1221-28AC-87EC-AEB6F06A2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456357E-BA8E-E6E5-1BAE-519B623C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884"/>
          <a:stretch/>
        </p:blipFill>
        <p:spPr>
          <a:xfrm>
            <a:off x="0" y="119862"/>
            <a:ext cx="6719777" cy="661827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72921DA-E143-9CC4-6C54-A3C12D54EB29}"/>
              </a:ext>
            </a:extLst>
          </p:cNvPr>
          <p:cNvSpPr txBox="1"/>
          <p:nvPr/>
        </p:nvSpPr>
        <p:spPr>
          <a:xfrm>
            <a:off x="9979742" y="137651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pulsar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0777981-2781-2BCB-D8CA-EE6D1381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793" y="2813612"/>
            <a:ext cx="1705213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895F4-4031-F23F-B82D-69A44CFA7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57A16B7-36A1-0811-F603-2F93758F5A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186"/>
          <a:stretch/>
        </p:blipFill>
        <p:spPr>
          <a:xfrm>
            <a:off x="0" y="234980"/>
            <a:ext cx="6804837" cy="662302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2F2EF923-09F4-77F3-4911-823B22CF3614}"/>
              </a:ext>
            </a:extLst>
          </p:cNvPr>
          <p:cNvSpPr txBox="1"/>
          <p:nvPr/>
        </p:nvSpPr>
        <p:spPr>
          <a:xfrm>
            <a:off x="9979742" y="137651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/>
              <a:t>samza</a:t>
            </a:r>
            <a:endParaRPr lang="pl-PL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7F41736-5A91-17DF-69BD-55352981D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532" y="2594396"/>
            <a:ext cx="1886213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8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D41FD-37FE-5A61-1640-C28A2474F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1682B21-4ACB-A310-056B-91864FA3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488"/>
          <a:stretch/>
        </p:blipFill>
        <p:spPr>
          <a:xfrm>
            <a:off x="0" y="108014"/>
            <a:ext cx="6889898" cy="664197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EB5ABDCC-518E-CC2F-D54E-6C2C3D592C1F}"/>
              </a:ext>
            </a:extLst>
          </p:cNvPr>
          <p:cNvSpPr txBox="1"/>
          <p:nvPr/>
        </p:nvSpPr>
        <p:spPr>
          <a:xfrm>
            <a:off x="9979742" y="137651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/>
              <a:t>spark</a:t>
            </a:r>
            <a:endParaRPr lang="pl-PL" b="1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D624501-C2A7-CA27-F3A1-41E864334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48" y="393700"/>
            <a:ext cx="888381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5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FECA7-5996-A7AC-AA17-29C68E9E3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7958F9D-9466-B0FC-340B-E461E2FC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709"/>
          <a:stretch/>
        </p:blipFill>
        <p:spPr>
          <a:xfrm>
            <a:off x="0" y="163729"/>
            <a:ext cx="6741042" cy="6530542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A156AE1-1BDA-FFB9-4A2C-4529C694DFAD}"/>
              </a:ext>
            </a:extLst>
          </p:cNvPr>
          <p:cNvSpPr txBox="1"/>
          <p:nvPr/>
        </p:nvSpPr>
        <p:spPr>
          <a:xfrm>
            <a:off x="9979742" y="137651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/>
              <a:t>storm</a:t>
            </a:r>
            <a:endParaRPr lang="pl-PL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0D60589-F07D-4354-9E0B-68B22659A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816" y="1704787"/>
            <a:ext cx="1730327" cy="3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9FF0E06-F12C-AC47-261B-D583BB08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032"/>
          <a:stretch/>
        </p:blipFill>
        <p:spPr>
          <a:xfrm>
            <a:off x="0" y="121157"/>
            <a:ext cx="6823587" cy="6615686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CA417C9-0C1E-1DAB-4735-B265173EA94E}"/>
              </a:ext>
            </a:extLst>
          </p:cNvPr>
          <p:cNvSpPr txBox="1"/>
          <p:nvPr/>
        </p:nvSpPr>
        <p:spPr>
          <a:xfrm>
            <a:off x="9979742" y="137651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/>
              <a:t>Debezium</a:t>
            </a:r>
            <a:endParaRPr lang="pl-PL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7C73D41B-73C3-DFF1-32C6-B3DA4E5AA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18" y="1981199"/>
            <a:ext cx="1628205" cy="310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5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5EAF3-AA07-CE55-2385-246B74FDC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332FE8C-E926-F772-6EA4-A4916D90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758"/>
          <a:stretch/>
        </p:blipFill>
        <p:spPr>
          <a:xfrm>
            <a:off x="0" y="110296"/>
            <a:ext cx="6735097" cy="663740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B2CA19F0-C7C8-F9FE-516D-7D85B92BF939}"/>
              </a:ext>
            </a:extLst>
          </p:cNvPr>
          <p:cNvSpPr txBox="1"/>
          <p:nvPr/>
        </p:nvSpPr>
        <p:spPr>
          <a:xfrm>
            <a:off x="9979742" y="137651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/>
              <a:t>Druid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6FE767A-2DF6-997D-8A7C-C7CD21707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57" y="2065922"/>
            <a:ext cx="1857761" cy="272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8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335D3-5348-2B0C-DD63-40A8A1C65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FF9D14A-4D0A-2BF4-DEEB-CDB50E92CF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274"/>
          <a:stretch/>
        </p:blipFill>
        <p:spPr>
          <a:xfrm>
            <a:off x="0" y="151313"/>
            <a:ext cx="6794090" cy="6555373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5F485A8-C479-1882-7E29-FEFAD7A3F27E}"/>
              </a:ext>
            </a:extLst>
          </p:cNvPr>
          <p:cNvSpPr txBox="1"/>
          <p:nvPr/>
        </p:nvSpPr>
        <p:spPr>
          <a:xfrm>
            <a:off x="9979742" y="137651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/>
              <a:t>elasticsearch</a:t>
            </a:r>
            <a:endParaRPr lang="pl-PL" b="1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0774E01E-36BB-28CB-6EE1-7E05E5C8E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7" y="1561829"/>
            <a:ext cx="1548131" cy="373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8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DC3C5-5F05-27E3-D52E-C124C3171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972C9E3-30DD-E610-DC34-422579304B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322"/>
          <a:stretch/>
        </p:blipFill>
        <p:spPr>
          <a:xfrm>
            <a:off x="265471" y="39048"/>
            <a:ext cx="6666271" cy="677990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AD9FCC1-1CA9-509D-6DAB-BCECF42F723C}"/>
              </a:ext>
            </a:extLst>
          </p:cNvPr>
          <p:cNvSpPr txBox="1"/>
          <p:nvPr/>
        </p:nvSpPr>
        <p:spPr>
          <a:xfrm>
            <a:off x="9979742" y="137651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/>
              <a:t>flink</a:t>
            </a:r>
            <a:endParaRPr lang="pl-PL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25B8E53-4A82-5F19-D47F-19164ACF3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688" y="668777"/>
            <a:ext cx="1206795" cy="552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3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868663E-75AA-3209-9371-F18AA2D434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081"/>
          <a:stretch/>
        </p:blipFill>
        <p:spPr>
          <a:xfrm>
            <a:off x="0" y="82917"/>
            <a:ext cx="6695768" cy="6692166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DB694D6-77C9-944D-82A7-D03D26F311C2}"/>
              </a:ext>
            </a:extLst>
          </p:cNvPr>
          <p:cNvSpPr txBox="1"/>
          <p:nvPr/>
        </p:nvSpPr>
        <p:spPr>
          <a:xfrm>
            <a:off x="9979742" y="137651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/>
              <a:t>fluentd</a:t>
            </a:r>
            <a:endParaRPr lang="pl-PL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2D3D513-BB63-004D-4062-50762A43B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888" y="2213681"/>
            <a:ext cx="2063749" cy="24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4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8A8C7-5AFC-8728-D9DF-D1388C5C8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D66861B-4015-14D9-5A02-B35308A851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435"/>
          <a:stretch/>
        </p:blipFill>
        <p:spPr>
          <a:xfrm>
            <a:off x="0" y="98971"/>
            <a:ext cx="6774426" cy="6660058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FA531B6-7E0C-0197-C1BC-1FEC350A2AC7}"/>
              </a:ext>
            </a:extLst>
          </p:cNvPr>
          <p:cNvSpPr txBox="1"/>
          <p:nvPr/>
        </p:nvSpPr>
        <p:spPr>
          <a:xfrm>
            <a:off x="9979742" y="137651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/>
              <a:t>kafka</a:t>
            </a:r>
            <a:endParaRPr lang="pl-PL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04EE4FC-8A07-2F0A-4836-BBACAA1DB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282" y="508000"/>
            <a:ext cx="1264689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DC086-7723-7300-E074-F29C364BC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37F442F-25F1-1516-35F8-C67C367F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322"/>
          <a:stretch/>
        </p:blipFill>
        <p:spPr>
          <a:xfrm>
            <a:off x="0" y="37652"/>
            <a:ext cx="6666271" cy="678269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54443C82-A36C-8AA8-BB1B-F4EE4B49D26C}"/>
              </a:ext>
            </a:extLst>
          </p:cNvPr>
          <p:cNvSpPr txBox="1"/>
          <p:nvPr/>
        </p:nvSpPr>
        <p:spPr>
          <a:xfrm>
            <a:off x="9979742" y="137651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/>
              <a:t>logstash</a:t>
            </a:r>
            <a:endParaRPr lang="pl-PL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7C0D543-7A65-E58C-72DD-1FEAB3747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445" y="1870162"/>
            <a:ext cx="1608013" cy="31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1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FE117-DD61-F237-8F4B-2F2AD4FF8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78CC29B-F8BA-8F0C-492A-F03C76D104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663"/>
          <a:stretch/>
        </p:blipFill>
        <p:spPr>
          <a:xfrm>
            <a:off x="0" y="214655"/>
            <a:ext cx="6868633" cy="664334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5D98F3B-698B-6088-23F9-5345013443F4}"/>
              </a:ext>
            </a:extLst>
          </p:cNvPr>
          <p:cNvSpPr txBox="1"/>
          <p:nvPr/>
        </p:nvSpPr>
        <p:spPr>
          <a:xfrm>
            <a:off x="9979742" y="137651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 err="1"/>
              <a:t>nifi</a:t>
            </a:r>
            <a:endParaRPr lang="pl-PL" b="1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320F2508-54B3-2AC3-ECDA-E0E92D204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233" y="2155661"/>
            <a:ext cx="1692609" cy="254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5747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17</Words>
  <Application>Microsoft Office PowerPoint</Application>
  <PresentationFormat>Panoramiczny</PresentationFormat>
  <Paragraphs>16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oem</dc:creator>
  <cp:lastModifiedBy>oem</cp:lastModifiedBy>
  <cp:revision>7</cp:revision>
  <dcterms:created xsi:type="dcterms:W3CDTF">2025-01-04T10:58:44Z</dcterms:created>
  <dcterms:modified xsi:type="dcterms:W3CDTF">2025-01-04T22:27:33Z</dcterms:modified>
</cp:coreProperties>
</file>