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304" r:id="rId7"/>
    <p:sldId id="290" r:id="rId8"/>
    <p:sldId id="303" r:id="rId9"/>
    <p:sldId id="294" r:id="rId10"/>
    <p:sldId id="302" r:id="rId11"/>
    <p:sldId id="296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2800" b="1" dirty="0">
                <a:solidFill>
                  <a:schemeClr val="tx1"/>
                </a:solidFill>
              </a:rPr>
              <a:t>Podstawy teleinformatyki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83E-F1ED-4405-B789-2870147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04A4-B40A-44C0-B0A5-08EC9C13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2400" b="1" dirty="0">
                <a:solidFill>
                  <a:schemeClr val="accent1"/>
                </a:solidFill>
              </a:rPr>
              <a:t>Internetowa platforma do przeprowadzania testów online na wszystkich poziomach edukacji</a:t>
            </a:r>
          </a:p>
        </p:txBody>
      </p:sp>
    </p:spTree>
    <p:extLst>
      <p:ext uri="{BB962C8B-B14F-4D97-AF65-F5344CB8AC3E}">
        <p14:creationId xmlns:p14="http://schemas.microsoft.com/office/powerpoint/2010/main" val="4640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224D6-AA31-45D3-B478-EA562B88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 zespołu projektowego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82D0DA-3D9E-4A0D-B0F3-D02D8644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Bartosz Kosmala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Hubert </a:t>
            </a:r>
            <a:r>
              <a:rPr lang="pl-PL" dirty="0" err="1"/>
              <a:t>Knioła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Jordan Kondracki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Mateusz Kuźniak</a:t>
            </a:r>
          </a:p>
        </p:txBody>
      </p:sp>
    </p:spTree>
    <p:extLst>
      <p:ext uri="{BB962C8B-B14F-4D97-AF65-F5344CB8AC3E}">
        <p14:creationId xmlns:p14="http://schemas.microsoft.com/office/powerpoint/2010/main" val="13394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Usprawnienie i ułatwienie weryfikacji postępów w nauce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Udoskonalenie formy sprawdzania wiedzy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Stworzenie prostej i przejrzystej platformy do przeprowadzania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Zapewnienie niskiego progu wejścia do obsługi aplikacji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72" y="2201035"/>
            <a:ext cx="4639736" cy="3805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Rejestracja konta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Dodawanie pytań do testu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testów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Wypełnianie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Sprawdzanie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Punktowanie odpowiedzi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Komentowanie odpowiedzi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 txBox="1">
            <a:spLocks/>
          </p:cNvSpPr>
          <p:nvPr/>
        </p:nvSpPr>
        <p:spPr>
          <a:xfrm>
            <a:off x="6307203" y="2219918"/>
            <a:ext cx="4639736" cy="3805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Raportowanie wyników testu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Udostępnianie wyników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grup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grup nauczycieli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Możliwość administrowania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Zapraszanie uczniów do rozwiązania testu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0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</a:t>
            </a:r>
            <a:r>
              <a:rPr lang="pl-PL" dirty="0" err="1"/>
              <a:t>pozafunkcjonalne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0925" y="2128205"/>
            <a:ext cx="4639736" cy="2896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Wysoka niezawodność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Obsługa systemu nie wymagająca specjalistycznej wiedzy informatycznej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Zadowalająca wydajność – nieprzeszkadzająca w użytkowaniu</a:t>
            </a:r>
          </a:p>
        </p:txBody>
      </p:sp>
    </p:spTree>
    <p:extLst>
      <p:ext uri="{BB962C8B-B14F-4D97-AF65-F5344CB8AC3E}">
        <p14:creationId xmlns:p14="http://schemas.microsoft.com/office/powerpoint/2010/main" val="32133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7109" y="2173345"/>
            <a:ext cx="10024176" cy="2910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Ogólnodostępny system – system dostępny dla każdego użytkownika np. nauczyciel, szkoleniowiec, osoba przeprowadzająca korepetycje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Niski próg wejścia – system odpowiedni dla ludzi z różnym poziomem zaawansowania informatycznego, nie wymagający specjalistycznej wiedzy technicznej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Udostępnianie raportu przez system – przedstawienie statystyk dotyczących rozwiązanego testu w dwóch wersjach: dla nauczyciela (statystyki dotyczące całej grupy), dla ucznia (statystyki jednostki)</a:t>
            </a:r>
          </a:p>
        </p:txBody>
      </p:sp>
    </p:spTree>
    <p:extLst>
      <p:ext uri="{BB962C8B-B14F-4D97-AF65-F5344CB8AC3E}">
        <p14:creationId xmlns:p14="http://schemas.microsoft.com/office/powerpoint/2010/main" val="405166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0993F-B70F-4928-BF68-3084C130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7" y="2893027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E681-B830-4FBD-B6F5-7C4604D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4511404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69DDE-3BD5-4A00-9D5F-B8A7C840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70" y="2551679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8B2B24-B555-4FE4-8E2F-9735C4A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307" y="3948588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2F8360-F40F-4E95-939B-1EAF04A73DF7}"/>
              </a:ext>
            </a:extLst>
          </p:cNvPr>
          <p:cNvSpPr txBox="1"/>
          <p:nvPr/>
        </p:nvSpPr>
        <p:spPr>
          <a:xfrm>
            <a:off x="603656" y="2399138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Strona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/>
              <a:t>internetowa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08682-FFB6-4337-B227-B12F0B2E7E1A}"/>
              </a:ext>
            </a:extLst>
          </p:cNvPr>
          <p:cNvSpPr txBox="1"/>
          <p:nvPr/>
        </p:nvSpPr>
        <p:spPr>
          <a:xfrm>
            <a:off x="6434400" y="202149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5B1D-D3FF-4AF4-B6D3-0E9C2DB52D05}"/>
              </a:ext>
            </a:extLst>
          </p:cNvPr>
          <p:cNvSpPr txBox="1"/>
          <p:nvPr/>
        </p:nvSpPr>
        <p:spPr>
          <a:xfrm>
            <a:off x="3351705" y="401751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Serwer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654E6-A397-4850-8A16-BE25FCFB56BD}"/>
              </a:ext>
            </a:extLst>
          </p:cNvPr>
          <p:cNvSpPr txBox="1"/>
          <p:nvPr/>
        </p:nvSpPr>
        <p:spPr>
          <a:xfrm>
            <a:off x="9812676" y="342900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CF0FA2-83F4-4C85-9A4F-B4D309F29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7703">
            <a:off x="8949803" y="2310530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2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 zespołu projektowego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F39A4F1-A408-4393-ADD2-2640ECC99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071457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59">
                  <a:extLst>
                    <a:ext uri="{9D8B030D-6E8A-4147-A177-3AD203B41FA5}">
                      <a16:colId xmlns:a16="http://schemas.microsoft.com/office/drawing/2014/main" val="4269382440"/>
                    </a:ext>
                  </a:extLst>
                </a:gridCol>
                <a:gridCol w="8494541">
                  <a:extLst>
                    <a:ext uri="{9D8B030D-6E8A-4147-A177-3AD203B41FA5}">
                      <a16:colId xmlns:a16="http://schemas.microsoft.com/office/drawing/2014/main" val="181597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Etap projektu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Podział zadań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Szkielet serwera i aplikacji klienta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Wstępna implementacja komunikacji klienta z serwerem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8015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{C18EBCA9-0C22-482D-BBF9-B0CAD6BACFA7}tf11429527_win32</Template>
  <TotalTime>433</TotalTime>
  <Words>239</Words>
  <Application>Microsoft Office PowerPoint</Application>
  <PresentationFormat>Panoramiczny</PresentationFormat>
  <Paragraphs>51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Podstawy teleinformatyki</vt:lpstr>
      <vt:lpstr>Temat projektu</vt:lpstr>
      <vt:lpstr>Skład zespołu projektowego</vt:lpstr>
      <vt:lpstr>Cel projektu</vt:lpstr>
      <vt:lpstr>Wymagania funkcjonalne</vt:lpstr>
      <vt:lpstr>Wymagania pozafunkcjonalne</vt:lpstr>
      <vt:lpstr>Założenia</vt:lpstr>
      <vt:lpstr>Wykorzystane technologie</vt:lpstr>
      <vt:lpstr>Harmonogram prac zespołu projektowego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Jordan Kondracki</cp:lastModifiedBy>
  <cp:revision>31</cp:revision>
  <dcterms:created xsi:type="dcterms:W3CDTF">2021-03-07T09:05:35Z</dcterms:created>
  <dcterms:modified xsi:type="dcterms:W3CDTF">2021-03-14T13:37:24Z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