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8" r:id="rId6"/>
    <p:sldId id="290" r:id="rId7"/>
    <p:sldId id="303" r:id="rId8"/>
    <p:sldId id="294" r:id="rId9"/>
    <p:sldId id="302" r:id="rId10"/>
    <p:sldId id="291" r:id="rId11"/>
    <p:sldId id="295" r:id="rId12"/>
    <p:sldId id="296" r:id="rId13"/>
    <p:sldId id="297" r:id="rId14"/>
    <p:sldId id="292" r:id="rId15"/>
    <p:sldId id="300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pl-PL" sz="4400" dirty="0">
                <a:solidFill>
                  <a:schemeClr val="tx1"/>
                </a:solidFill>
              </a:rPr>
              <a:t>Projekt zespołowy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1600" dirty="0"/>
              <a:t>Grupa Z1</a:t>
            </a:r>
            <a:endParaRPr lang="en-US" sz="16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D80C-D72C-42F7-884D-3A6024EE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Aktorzy w systemie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59EBF-5A3C-49BE-8D43-0B27A1571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900" y="2135599"/>
            <a:ext cx="6190199" cy="399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FA7F-9BE1-497B-8401-6B66EB28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Zbiór funkcjonalności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992" y="2007654"/>
            <a:ext cx="24765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772" y="2007654"/>
            <a:ext cx="2181019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09" y="2007654"/>
            <a:ext cx="2118358" cy="1966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904" y="2007654"/>
            <a:ext cx="25622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828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FA7F-9BE1-497B-8401-6B66EB28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Sprint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1DC91-F556-4820-AE6D-D8189A67B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135579" cy="37608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l-PL" dirty="0"/>
              <a:t> Jako nauczyciel chcę stworzyć test, by sprawdzić wiedzę swoich uczniów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l-PL" dirty="0"/>
              <a:t> Jako nauczyciel chcę wejść na stronę internetową, by zapoznać się z ofertą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l-PL" dirty="0"/>
              <a:t> Zapoznanie się z technologiami: React, Django – Zespół Deweloperski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l-PL" dirty="0"/>
              <a:t> Utworzenie szkieletu serwera – Hubert </a:t>
            </a:r>
            <a:r>
              <a:rPr lang="pl-PL" dirty="0" err="1"/>
              <a:t>Knioła</a:t>
            </a:r>
            <a:r>
              <a:rPr lang="pl-PL" dirty="0"/>
              <a:t>, Jordan Kondracki</a:t>
            </a:r>
          </a:p>
          <a:p>
            <a:pPr marL="384048" lvl="2" indent="0">
              <a:lnSpc>
                <a:spcPct val="150000"/>
              </a:lnSpc>
              <a:buNone/>
            </a:pPr>
            <a:r>
              <a:rPr lang="pl-PL" dirty="0"/>
              <a:t>	→ Stworzenie prostej aplikacji typu „hello </a:t>
            </a:r>
            <a:r>
              <a:rPr lang="pl-PL" dirty="0" err="1"/>
              <a:t>world</a:t>
            </a:r>
            <a:r>
              <a:rPr lang="pl-PL" dirty="0"/>
              <a:t>” hostującej stronę internetową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l-PL" dirty="0"/>
              <a:t> Utworzenie szablonu aplikacji internetowej – Bartosz Kosmala, Mateusz Kuźniak</a:t>
            </a:r>
          </a:p>
          <a:p>
            <a:pPr marL="384048" lvl="2" indent="0">
              <a:lnSpc>
                <a:spcPct val="150000"/>
              </a:lnSpc>
              <a:buNone/>
            </a:pPr>
            <a:r>
              <a:rPr lang="pl-PL" dirty="0"/>
              <a:t>	→ Stworzenie pierwszej wersji strony internetowej dostępnej dla użytkownika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5801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892D-3CCF-42FB-8026-442BE125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Kryteria akceptacji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018B5-A2F6-4375-9B25-CEA213205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Funkcjonalne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981DE-EC92-4FE1-9DA4-A8C755B68B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Czy użytkownik ma dostęp do serwisu?</a:t>
            </a:r>
          </a:p>
          <a:p>
            <a:pPr marL="0" indent="0">
              <a:buNone/>
            </a:pPr>
            <a:r>
              <a:rPr lang="pl-PL" dirty="0"/>
              <a:t>	→ Czy serwer poprawnie udostępnia 	stronę internetową systemu?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Czy użytkownik widzi szkielet serwisu?</a:t>
            </a:r>
          </a:p>
          <a:p>
            <a:pPr marL="0" indent="0">
              <a:buNone/>
            </a:pPr>
            <a:r>
              <a:rPr lang="pl-PL" dirty="0"/>
              <a:t>	→ Czy wszystkie elementy strony 	internetowej systemu są załadowane 	poprawnie?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38665-3493-4295-9A1C-F5A3B7316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niefunkcjonalne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65FAF-7478-4D2E-9EB5-C3B6890E711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Czy odpowiedź na żądanie użytkownika trwa mniej niż 1 sekundę?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Czy szkielet serwisu jest spójny? (działa na różnych urządzeniach)</a:t>
            </a:r>
          </a:p>
        </p:txBody>
      </p:sp>
    </p:spTree>
    <p:extLst>
      <p:ext uri="{BB962C8B-B14F-4D97-AF65-F5344CB8AC3E}">
        <p14:creationId xmlns:p14="http://schemas.microsoft.com/office/powerpoint/2010/main" val="242247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183E-F1ED-4405-B789-2870147F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Temat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604A4-B40A-44C0-B0A5-08EC9C13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l-PL" sz="2400" b="1" dirty="0">
                <a:solidFill>
                  <a:schemeClr val="accent1"/>
                </a:solidFill>
              </a:rPr>
              <a:t>Internetowa platforma do przeprowadzania testów online na wszystkich poziomach edukacji</a:t>
            </a:r>
          </a:p>
        </p:txBody>
      </p:sp>
    </p:spTree>
    <p:extLst>
      <p:ext uri="{BB962C8B-B14F-4D97-AF65-F5344CB8AC3E}">
        <p14:creationId xmlns:p14="http://schemas.microsoft.com/office/powerpoint/2010/main" val="46408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D081-059E-4E33-B42F-5672107A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691A6-1B92-4184-B714-F0AB503AC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Usprawnienie i ułatwienie weryfikacji postępów w nauce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Udoskonalenie formy sprawdzania wiedzy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Stworzenie prostej i przejrzystej platformy do przeprowadzania testów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Zapewnienie niskiego progu wejścia do obsługi aplikacji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00E4C-98B8-426E-A7C1-65823E0F3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177" y="3758268"/>
            <a:ext cx="3695033" cy="22551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8023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14CD-3FAC-4FCA-9265-397ADD9C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funkcjonalne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61D2E-05F4-438A-B825-DBD7C8854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5372" y="2201035"/>
            <a:ext cx="4639736" cy="38056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Rejestracja konta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Dodawanie pytań do testu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Tworzenie testów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Wypełnianie testów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Sprawdzanie testów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Punktowanie odpowiedzi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Komentowanie odpowiedzi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2B61D2E-05F4-438A-B825-DBD7C8854DE2}"/>
              </a:ext>
            </a:extLst>
          </p:cNvPr>
          <p:cNvSpPr txBox="1">
            <a:spLocks/>
          </p:cNvSpPr>
          <p:nvPr/>
        </p:nvSpPr>
        <p:spPr>
          <a:xfrm>
            <a:off x="6307203" y="2219918"/>
            <a:ext cx="4639736" cy="38056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Raportowanie wyników testu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Udostępnianie wyników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Tworzenie grup uczniów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Tworzenie grup nauczycieli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Możliwość administrowania testów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Zapraszanie uczniów do rozwiązania testu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605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14CD-3FAC-4FCA-9265-397ADD9C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</a:t>
            </a:r>
            <a:r>
              <a:rPr lang="pl-PL" dirty="0" err="1"/>
              <a:t>pozafunkcjonalne</a:t>
            </a:r>
            <a:endParaRPr lang="pl-P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4A6F7-624C-44D6-AE51-02CEF6C81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50925" y="2128205"/>
            <a:ext cx="4639736" cy="28969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Wysoka niezawodność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Obsługa systemu nie wymagająca specjalistycznej wiedzy informatycznej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Zadowalająca wydajność – nieprzeszkadzająca w użytkowaniu</a:t>
            </a:r>
          </a:p>
        </p:txBody>
      </p:sp>
    </p:spTree>
    <p:extLst>
      <p:ext uri="{BB962C8B-B14F-4D97-AF65-F5344CB8AC3E}">
        <p14:creationId xmlns:p14="http://schemas.microsoft.com/office/powerpoint/2010/main" val="321330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14CD-3FAC-4FCA-9265-397ADD9C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4A6F7-624C-44D6-AE51-02CEF6C81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7109" y="2173345"/>
            <a:ext cx="10024176" cy="29108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Ogólnodostępny system – system dostępny dla każdego użytkownika np. nauczyciel, szkoleniowiec, osoba przeprowadzająca korepetycje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Niski próg wejścia – system odpowiedni dla ludzi z różnym poziomem zaawansowania informatycznego, nie wymagający specjalistycznej wiedzy technicznej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Udostępnianie raportu przez system – przedstawienie statystyk dotyczących rozwiązanego testu w dwóch wersjach: dla nauczyciela (statystyki dotyczące całej grupy), dla ucznia (statystyki jednostki)</a:t>
            </a:r>
          </a:p>
        </p:txBody>
      </p:sp>
    </p:spTree>
    <p:extLst>
      <p:ext uri="{BB962C8B-B14F-4D97-AF65-F5344CB8AC3E}">
        <p14:creationId xmlns:p14="http://schemas.microsoft.com/office/powerpoint/2010/main" val="405166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77C3-72E5-48B2-A6F4-246968F7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projektu w pierwszej wersji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F56E958-97B7-4FC4-8A95-A57A1C500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740" y="1912136"/>
            <a:ext cx="10058400" cy="3498573"/>
          </a:xfrm>
        </p:spPr>
      </p:pic>
    </p:spTree>
    <p:extLst>
      <p:ext uri="{BB962C8B-B14F-4D97-AF65-F5344CB8AC3E}">
        <p14:creationId xmlns:p14="http://schemas.microsoft.com/office/powerpoint/2010/main" val="243710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77C3-72E5-48B2-A6F4-246968F7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bazy danych w pierwszej wersji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5A2047-EE18-40A1-9584-FDAE9AE6C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018" y="1963024"/>
            <a:ext cx="3905964" cy="3905964"/>
          </a:xfrm>
        </p:spPr>
      </p:pic>
    </p:spTree>
    <p:extLst>
      <p:ext uri="{BB962C8B-B14F-4D97-AF65-F5344CB8AC3E}">
        <p14:creationId xmlns:p14="http://schemas.microsoft.com/office/powerpoint/2010/main" val="60711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D80C-D72C-42F7-884D-3A6024EE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Wykorzystane technologie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0993F-B70F-4928-BF68-3084C130E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87" y="2893027"/>
            <a:ext cx="1618377" cy="16183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DBE681-B830-4FBD-B6F5-7C4604D7B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612" y="4511404"/>
            <a:ext cx="3171825" cy="14382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D69DDE-3BD5-4A00-9D5F-B8A7C8403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070" y="2551679"/>
            <a:ext cx="2506298" cy="16708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8B2B24-B555-4FE4-8E2F-9735C4A93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6307" y="3948588"/>
            <a:ext cx="1618377" cy="189659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2F8360-F40F-4E95-939B-1EAF04A73DF7}"/>
              </a:ext>
            </a:extLst>
          </p:cNvPr>
          <p:cNvSpPr txBox="1"/>
          <p:nvPr/>
        </p:nvSpPr>
        <p:spPr>
          <a:xfrm>
            <a:off x="603656" y="2399138"/>
            <a:ext cx="21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Strona</a:t>
            </a:r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b="1" dirty="0"/>
              <a:t>internetowa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C08682-FFB6-4337-B227-B12F0B2E7E1A}"/>
              </a:ext>
            </a:extLst>
          </p:cNvPr>
          <p:cNvSpPr txBox="1"/>
          <p:nvPr/>
        </p:nvSpPr>
        <p:spPr>
          <a:xfrm>
            <a:off x="6434400" y="2021496"/>
            <a:ext cx="21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Baza danych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0A5B1D-D3FF-4AF4-B6D3-0E9C2DB52D05}"/>
              </a:ext>
            </a:extLst>
          </p:cNvPr>
          <p:cNvSpPr txBox="1"/>
          <p:nvPr/>
        </p:nvSpPr>
        <p:spPr>
          <a:xfrm>
            <a:off x="3351705" y="4017515"/>
            <a:ext cx="21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Serwer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9654E6-A397-4850-8A16-BE25FCFB56BD}"/>
              </a:ext>
            </a:extLst>
          </p:cNvPr>
          <p:cNvSpPr txBox="1"/>
          <p:nvPr/>
        </p:nvSpPr>
        <p:spPr>
          <a:xfrm>
            <a:off x="9812676" y="3429000"/>
            <a:ext cx="210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Baza danych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9CF0FA2-83F4-4C85-9A4F-B4D309F29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27703">
            <a:off x="8949803" y="2310530"/>
            <a:ext cx="1325084" cy="189659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802809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{C18EBCA9-0C22-482D-BBF9-B0CAD6BACFA7}tf11429527_win32</Template>
  <TotalTime>399</TotalTime>
  <Words>365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Bookman Old Style</vt:lpstr>
      <vt:lpstr>Calibri</vt:lpstr>
      <vt:lpstr>Franklin Gothic Book</vt:lpstr>
      <vt:lpstr>Wingdings</vt:lpstr>
      <vt:lpstr>1_RetrospectVTI</vt:lpstr>
      <vt:lpstr>Projekt zespołowy</vt:lpstr>
      <vt:lpstr>Temat projektu</vt:lpstr>
      <vt:lpstr>Cel projektu</vt:lpstr>
      <vt:lpstr>Wymagania funkcjonalne</vt:lpstr>
      <vt:lpstr>Wymagania pozafunkcjonalne</vt:lpstr>
      <vt:lpstr>Założenia</vt:lpstr>
      <vt:lpstr>Model projektu w pierwszej wersji</vt:lpstr>
      <vt:lpstr>Model bazy danych w pierwszej wersji</vt:lpstr>
      <vt:lpstr>Wykorzystane technologie</vt:lpstr>
      <vt:lpstr>Aktorzy w systemie</vt:lpstr>
      <vt:lpstr>Zbiór funkcjonalności</vt:lpstr>
      <vt:lpstr>Sprint #1</vt:lpstr>
      <vt:lpstr>Kryteria akceptacji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zespołowy</dc:title>
  <dc:creator>bk</dc:creator>
  <cp:lastModifiedBy>Hubert K</cp:lastModifiedBy>
  <cp:revision>27</cp:revision>
  <dcterms:created xsi:type="dcterms:W3CDTF">2021-03-07T09:05:35Z</dcterms:created>
  <dcterms:modified xsi:type="dcterms:W3CDTF">2021-03-11T14:13:57Z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