
<file path=[Content_Types].xml><?xml version="1.0" encoding="utf-8"?>
<Types xmlns="http://schemas.openxmlformats.org/package/2006/content-types">
  <Default Extension="jfif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sldIdLst>
    <p:sldId id="304" r:id="rId5"/>
    <p:sldId id="290" r:id="rId6"/>
    <p:sldId id="305" r:id="rId7"/>
    <p:sldId id="30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606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635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2769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209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469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562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46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878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393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310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5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269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883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625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897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154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3FD71CC-6DCF-4410-8E9E-EC1D5AE84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800" b="1" dirty="0">
                <a:solidFill>
                  <a:schemeClr val="accent1"/>
                </a:solidFill>
              </a:rPr>
              <a:t>Internetowa platforma do przeprowadzania testów</a:t>
            </a:r>
            <a:endParaRPr lang="pl-PL" sz="4800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6155AD03-0F44-4E82-8847-87EB360E7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Inżynieria oprogramowania – Grupa Z1 – Prezentacja pierwsza</a:t>
            </a:r>
          </a:p>
          <a:p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BEDB375-D78A-4856-AF47-81FF1DF8245E}"/>
              </a:ext>
            </a:extLst>
          </p:cNvPr>
          <p:cNvSpPr txBox="1"/>
          <p:nvPr/>
        </p:nvSpPr>
        <p:spPr>
          <a:xfrm>
            <a:off x="7388655" y="5096970"/>
            <a:ext cx="208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7F7F7F"/>
                </a:solidFill>
              </a:rPr>
              <a:t>Bartosz Kosmala</a:t>
            </a:r>
          </a:p>
          <a:p>
            <a:r>
              <a:rPr lang="pl-PL" dirty="0">
                <a:solidFill>
                  <a:srgbClr val="7F7F7F"/>
                </a:solidFill>
              </a:rPr>
              <a:t>Hubert </a:t>
            </a:r>
            <a:r>
              <a:rPr lang="pl-PL" dirty="0" err="1">
                <a:solidFill>
                  <a:srgbClr val="7F7F7F"/>
                </a:solidFill>
              </a:rPr>
              <a:t>Knioła</a:t>
            </a:r>
            <a:endParaRPr lang="pl-PL" dirty="0">
              <a:solidFill>
                <a:srgbClr val="7F7F7F"/>
              </a:solidFill>
            </a:endParaRPr>
          </a:p>
          <a:p>
            <a:r>
              <a:rPr lang="pl-PL" dirty="0">
                <a:solidFill>
                  <a:srgbClr val="7F7F7F"/>
                </a:solidFill>
              </a:rPr>
              <a:t>Jordan Kondracki</a:t>
            </a:r>
          </a:p>
          <a:p>
            <a:r>
              <a:rPr lang="pl-PL" dirty="0">
                <a:solidFill>
                  <a:srgbClr val="7F7F7F"/>
                </a:solidFill>
              </a:rPr>
              <a:t>Mateusz Kuźniak</a:t>
            </a:r>
          </a:p>
        </p:txBody>
      </p:sp>
    </p:spTree>
    <p:extLst>
      <p:ext uri="{BB962C8B-B14F-4D97-AF65-F5344CB8AC3E}">
        <p14:creationId xmlns:p14="http://schemas.microsoft.com/office/powerpoint/2010/main" val="291569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D081-059E-4E33-B42F-5672107A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Cele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91A6-1B92-4184-B714-F0AB503A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Usprawnienie i ułatwienie weryfikacji postępów w nauce</a:t>
            </a:r>
          </a:p>
          <a:p>
            <a:r>
              <a:rPr lang="pl-PL" dirty="0"/>
              <a:t>Udoskonalenie formy sprawdzania wiedzy</a:t>
            </a:r>
          </a:p>
          <a:p>
            <a:r>
              <a:rPr lang="pl-PL" dirty="0"/>
              <a:t>Stworzenie prostej i przejrzystej platformy do przeprowadzania testów</a:t>
            </a:r>
          </a:p>
          <a:p>
            <a:r>
              <a:rPr lang="pl-PL" dirty="0"/>
              <a:t>Zapewnienie niskiego progu wejścia do obsługi aplikacji</a:t>
            </a:r>
          </a:p>
          <a:p>
            <a:r>
              <a:rPr lang="pl-PL" dirty="0"/>
              <a:t>Zapewnienie zaplecza </a:t>
            </a:r>
            <a:r>
              <a:rPr lang="pl-PL" dirty="0" err="1"/>
              <a:t>antyplagiatowego</a:t>
            </a:r>
            <a:endParaRPr lang="pl-PL" dirty="0"/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00E4C-98B8-426E-A7C1-65823E0F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177" y="3758268"/>
            <a:ext cx="3695033" cy="22551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023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74FDB-B8BA-4B24-9E6F-4DCCFD8F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internetowa platforma do przeprowadzania testów?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6E2BE8-DA1C-4598-AB87-785EEA76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Zwiększone zapotrzebowanie na zdalną formę sprawdzania wiedzy</a:t>
            </a:r>
          </a:p>
          <a:p>
            <a:r>
              <a:rPr lang="pl-PL" dirty="0"/>
              <a:t>Docierający feedback na temat prymitywizmu systemów</a:t>
            </a:r>
          </a:p>
          <a:p>
            <a:r>
              <a:rPr lang="pl-PL" dirty="0"/>
              <a:t>Brak zabezpieczeń przed </a:t>
            </a:r>
            <a:r>
              <a:rPr lang="pl-PL" dirty="0" err="1"/>
              <a:t>plagiaryzmem</a:t>
            </a:r>
            <a:endParaRPr lang="pl-PL" dirty="0"/>
          </a:p>
          <a:p>
            <a:r>
              <a:rPr lang="pl-PL" dirty="0"/>
              <a:t>Zawodność istniejących systemów</a:t>
            </a:r>
          </a:p>
          <a:p>
            <a:r>
              <a:rPr lang="pl-PL" dirty="0"/>
              <a:t>Brak zabezpieczeń przed ściąganiem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B5442B3-F606-4B98-9D45-96A7C6303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178" y="3853140"/>
            <a:ext cx="3615488" cy="239526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231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E43C2D-607C-4492-9853-8CD13719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 </a:t>
            </a:r>
            <a:r>
              <a:rPr lang="pl-PL" dirty="0" err="1"/>
              <a:t>antyplagiatowy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368561-DFC0-40DD-AF7F-D1038BDC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Implementacja systemu sprawdzającego korelacje między odpowiedziami w   danym teście</a:t>
            </a:r>
          </a:p>
          <a:p>
            <a:r>
              <a:rPr lang="pl-PL" dirty="0"/>
              <a:t>Przeszukiwanie powszechnych źródeł informacji (np. Wikipedii)</a:t>
            </a:r>
          </a:p>
          <a:p>
            <a:r>
              <a:rPr lang="pl-PL" dirty="0"/>
              <a:t>Raportowanie wykrytych prób oszustwa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6848313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Żółty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437</TotalTime>
  <Words>107</Words>
  <Application>Microsoft Office PowerPoint</Application>
  <PresentationFormat>Panoramiczny</PresentationFormat>
  <Paragraphs>22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Faseta</vt:lpstr>
      <vt:lpstr>Internetowa platforma do przeprowadzania testów</vt:lpstr>
      <vt:lpstr>Cele projektu</vt:lpstr>
      <vt:lpstr>Dlaczego internetowa platforma do przeprowadzania testów?</vt:lpstr>
      <vt:lpstr>System antyplagiatowy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zespołowy</dc:title>
  <dc:creator>bk</dc:creator>
  <cp:lastModifiedBy>Jordan Kondracki</cp:lastModifiedBy>
  <cp:revision>32</cp:revision>
  <dcterms:created xsi:type="dcterms:W3CDTF">2021-03-07T09:05:35Z</dcterms:created>
  <dcterms:modified xsi:type="dcterms:W3CDTF">2021-03-14T14:42:06Z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