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90" r:id="rId8"/>
    <p:sldId id="294" r:id="rId9"/>
    <p:sldId id="291" r:id="rId10"/>
    <p:sldId id="295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pl-PL" sz="4400" dirty="0">
                <a:solidFill>
                  <a:schemeClr val="tx1"/>
                </a:solidFill>
              </a:rPr>
              <a:t>Projekt zespołowy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600" dirty="0"/>
              <a:t>Grupa Z1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FE13-57B5-48F2-A986-FF310789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D3CD-A976-445D-9E72-73CD28BC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b="1" dirty="0"/>
              <a:t>Temat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Cel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Wymagania i założenia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Model projektu w pierwszej wersji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Harmonogram realizacji projektu</a:t>
            </a:r>
          </a:p>
        </p:txBody>
      </p:sp>
    </p:spTree>
    <p:extLst>
      <p:ext uri="{BB962C8B-B14F-4D97-AF65-F5344CB8AC3E}">
        <p14:creationId xmlns:p14="http://schemas.microsoft.com/office/powerpoint/2010/main" val="4281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83E-F1ED-4405-B789-2870147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04A4-B40A-44C0-B0A5-08EC9C13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2400" b="1" dirty="0">
                <a:solidFill>
                  <a:schemeClr val="accent1"/>
                </a:solidFill>
              </a:rPr>
              <a:t>Internetowa platforma wspomagająca sprawdzanie wiedzy zdobytej w nauczaniu zdalnym na wszystkich poziomach edukacji</a:t>
            </a:r>
          </a:p>
          <a:p>
            <a:pPr algn="ctr"/>
            <a:r>
              <a:rPr lang="pl-PL" sz="2400" b="1" dirty="0">
                <a:solidFill>
                  <a:schemeClr val="accent1"/>
                </a:solidFill>
              </a:rPr>
              <a:t>(Platforma Testów Online)</a:t>
            </a:r>
          </a:p>
        </p:txBody>
      </p:sp>
    </p:spTree>
    <p:extLst>
      <p:ext uri="{BB962C8B-B14F-4D97-AF65-F5344CB8AC3E}">
        <p14:creationId xmlns:p14="http://schemas.microsoft.com/office/powerpoint/2010/main" val="4640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081-059E-4E33-B42F-5672107A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91A6-1B92-4184-B714-F0AB503A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Weryfikacja postępów nauki zdalnej to wyzwanie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Udoskonalenie formy sprawdzania wiedzy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Stworzenie prostej i przejrzystej platformy do przeprowadzania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Zapewnienie niskiego progu wejścia do obsługi aplikacji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00E4C-98B8-426E-A7C1-65823E0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77" y="3758268"/>
            <a:ext cx="3695033" cy="22551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02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i założenia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CC91-B2F6-4770-BED5-A3407E529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Wymagania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61D2E-05F4-438A-B825-DBD7C8854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Wysoka niezawodność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Prostota obsługi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55D08-A09B-4E79-A840-D8AF5E1AD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A6F7-624C-44D6-AE51-02CEF6C81B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Tworzenie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Rozwiązywanie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Udostępnienie raportów</a:t>
            </a:r>
          </a:p>
        </p:txBody>
      </p:sp>
    </p:spTree>
    <p:extLst>
      <p:ext uri="{BB962C8B-B14F-4D97-AF65-F5344CB8AC3E}">
        <p14:creationId xmlns:p14="http://schemas.microsoft.com/office/powerpoint/2010/main" val="321330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7C3-72E5-48B2-A6F4-246968F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projektu w pierwszej wersji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56E958-97B7-4FC4-8A95-A57A1C500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40" y="1912136"/>
            <a:ext cx="10058400" cy="3498573"/>
          </a:xfrm>
        </p:spPr>
      </p:pic>
    </p:spTree>
    <p:extLst>
      <p:ext uri="{BB962C8B-B14F-4D97-AF65-F5344CB8AC3E}">
        <p14:creationId xmlns:p14="http://schemas.microsoft.com/office/powerpoint/2010/main" val="243710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7C3-72E5-48B2-A6F4-246968F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projektu w pierwszej wersji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5A2047-EE18-40A1-9584-FDAE9AE6C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018" y="1963024"/>
            <a:ext cx="3905964" cy="3905964"/>
          </a:xfrm>
        </p:spPr>
      </p:pic>
    </p:spTree>
    <p:extLst>
      <p:ext uri="{BB962C8B-B14F-4D97-AF65-F5344CB8AC3E}">
        <p14:creationId xmlns:p14="http://schemas.microsoft.com/office/powerpoint/2010/main" val="60711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FA7F-9BE1-497B-8401-6B66EB2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realizacji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DC91-F556-4820-AE6D-D8189A67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35579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b="1" dirty="0"/>
              <a:t> Jako nauczyciel chcę stworzyć test, by sprawdzić wiedzę swoich uczniów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b="1" dirty="0"/>
              <a:t> Jako uczeń chcę wypełnić test, by zaliczyć przedmiot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nauczyciel chcę założyć konto, by móc tworzyć testy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uczeń chcę założyć konto, by móc wypełniać testy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nauczyciel chcę mieć dostęp do wyników testów, by móc analizować nabytą wiedzę uczniów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nauczyciel chcę stworzyć własną grupę studentów, by łatwo zarządzać testami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uczeń chcę mieć dostęp do wyniku mojego testu, by sprawdzić mój wynik</a:t>
            </a:r>
          </a:p>
        </p:txBody>
      </p:sp>
    </p:spTree>
    <p:extLst>
      <p:ext uri="{BB962C8B-B14F-4D97-AF65-F5344CB8AC3E}">
        <p14:creationId xmlns:p14="http://schemas.microsoft.com/office/powerpoint/2010/main" val="40182865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{C18EBCA9-0C22-482D-BBF9-B0CAD6BACFA7}tf11429527_win32</Template>
  <TotalTime>107</TotalTime>
  <Words>193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1_RetrospectVTI</vt:lpstr>
      <vt:lpstr>Projekt zespołowy</vt:lpstr>
      <vt:lpstr>Spis Treści</vt:lpstr>
      <vt:lpstr>Temat projektu</vt:lpstr>
      <vt:lpstr>Cel projektu</vt:lpstr>
      <vt:lpstr>Wymagania i założenia</vt:lpstr>
      <vt:lpstr>Model projektu w pierwszej wersji</vt:lpstr>
      <vt:lpstr>Model projektu w pierwszej wersji</vt:lpstr>
      <vt:lpstr>Harmonogram realizacji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bk</dc:creator>
  <cp:lastModifiedBy>bk</cp:lastModifiedBy>
  <cp:revision>8</cp:revision>
  <dcterms:created xsi:type="dcterms:W3CDTF">2021-03-07T09:05:35Z</dcterms:created>
  <dcterms:modified xsi:type="dcterms:W3CDTF">2021-03-07T10:53:17Z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