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8" r:id="rId5"/>
    <p:sldId id="270" r:id="rId6"/>
    <p:sldId id="273" r:id="rId7"/>
    <p:sldId id="287" r:id="rId8"/>
    <p:sldId id="271" r:id="rId9"/>
    <p:sldId id="275" r:id="rId10"/>
    <p:sldId id="288" r:id="rId11"/>
    <p:sldId id="276" r:id="rId12"/>
    <p:sldId id="277" r:id="rId13"/>
    <p:sldId id="279" r:id="rId14"/>
    <p:sldId id="280" r:id="rId15"/>
    <p:sldId id="281" r:id="rId16"/>
    <p:sldId id="289" r:id="rId17"/>
    <p:sldId id="282" r:id="rId18"/>
    <p:sldId id="283" r:id="rId19"/>
    <p:sldId id="290" r:id="rId20"/>
    <p:sldId id="284" r:id="rId21"/>
    <p:sldId id="291" r:id="rId22"/>
    <p:sldId id="286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55" autoAdjust="0"/>
  </p:normalViewPr>
  <p:slideViewPr>
    <p:cSldViewPr snapToGrid="0">
      <p:cViewPr varScale="1">
        <p:scale>
          <a:sx n="97" d="100"/>
          <a:sy n="97" d="100"/>
        </p:scale>
        <p:origin x="107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080B-0B68-465F-AA00-B7627EB1221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3D10-B8F9-418F-85B0-8519F75D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Platforma internetowa i serwer </a:t>
            </a:r>
          </a:p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 pewnością będzie kod (w jakim języku, językach?). Ale co jeszcze?  Python, JS – biblioteki: django, react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baza danych? Tak, nie wiemy jaka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automatyczne przypadki testowe?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scenariusze dla testów ręcznych?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Instrukcja obsługi? Tak, interaktywny poradnik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Zapewne także dokumentacja techniczna, którą będzie dokument pracy dyplomowej. Tak jest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byczq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TRL - oczekiwana „dojrzałość” rozwiązania, europejskiej wersja </a:t>
            </a:r>
            <a:r>
              <a:rPr lang="pl-PL" b="1" i="1" u="none" dirty="0"/>
              <a:t>Technology Readiness Levels</a:t>
            </a:r>
          </a:p>
          <a:p>
            <a:endParaRPr lang="pl-PL" b="1" i="1" u="none" dirty="0"/>
          </a:p>
          <a:p>
            <a:r>
              <a:rPr lang="pl-PL" dirty="0"/>
              <a:t>TRL 3 – Experimental proof of concept </a:t>
            </a:r>
          </a:p>
          <a:p>
            <a:r>
              <a:rPr lang="pl-PL" dirty="0"/>
              <a:t>TRL 4 – Technology validated in lab </a:t>
            </a:r>
          </a:p>
          <a:p>
            <a:r>
              <a:rPr lang="pl-PL" dirty="0"/>
              <a:t>TRL 5 – Technology validated in relevant environment (industrially relevant environment in the case of key enabling technologies) </a:t>
            </a:r>
          </a:p>
          <a:p>
            <a:r>
              <a:rPr lang="pl-PL" dirty="0"/>
              <a:t>TRL 6 – Technology demonstrated in relevant environment (industrially relevant environment in the case of key enabling technologies) </a:t>
            </a:r>
          </a:p>
          <a:p>
            <a:r>
              <a:rPr lang="pl-PL" dirty="0"/>
              <a:t>TRL 7 – System prototype demonstration in operational environment </a:t>
            </a:r>
            <a:endParaRPr lang="pl-PL" b="1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96668" y="2637301"/>
            <a:ext cx="9144000" cy="48134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3318" y="2051794"/>
            <a:ext cx="11905367" cy="52184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GB" dirty="0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0" y="2"/>
            <a:ext cx="12192000" cy="6116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Seminarium dyplomowe inżynierskie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8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1518408-C1CD-4ED1-A493-D61D8C417A8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3629E31-C7E6-4E4B-BFA2-32DD38E2CC9B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8CF6A0-2BDC-490D-916B-F858D58F18D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322792D-1EED-421F-9638-4E04131B2D37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3296D23-BEB2-4C6E-B4D7-2C2BC5A4252F}" type="datetime1">
              <a:rPr lang="en-GB" smtClean="0"/>
              <a:t>14/03/2021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3138F0E-8FD5-4289-9A59-493B291C85CC}" type="datetime1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FD1177-666C-4212-8870-C39445E57215}" type="datetime1">
              <a:rPr lang="en-GB" smtClean="0"/>
              <a:t>14/03/2021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F3F831-3E64-416B-AEDB-3F0EB7129BA1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61C4BD-D70E-4E6B-9E71-933638734140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75285"/>
          </a:xfrm>
          <a:prstGeom prst="rect">
            <a:avLst/>
          </a:prstGeom>
          <a:solidFill>
            <a:srgbClr val="11111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" y="6495639"/>
            <a:ext cx="10900132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851688" y="6495636"/>
            <a:ext cx="1331737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indent="90486"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l-PL" sz="12800" i="1" dirty="0"/>
              <a:t>Internetowa platforma do przeprowadzania testów online na wszystkich poziomach edukacji</a:t>
            </a:r>
          </a:p>
          <a:p>
            <a:endParaRPr lang="en-GB" i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97273" y="5091693"/>
            <a:ext cx="3493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Dyplomanci: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Bartosz Kosmala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Hubert </a:t>
            </a:r>
            <a:r>
              <a:rPr lang="pl-PL" sz="2000" dirty="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Knioła</a:t>
            </a:r>
            <a:endParaRPr lang="pl-PL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Jordan Kondracki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Mateusz Kuźniak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584996" y="5191466"/>
            <a:ext cx="534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Promotor:</a:t>
            </a:r>
          </a:p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dr inż. Jarosław Bąk</a:t>
            </a:r>
          </a:p>
        </p:txBody>
      </p:sp>
    </p:spTree>
    <p:extLst>
      <p:ext uri="{BB962C8B-B14F-4D97-AF65-F5344CB8AC3E}">
        <p14:creationId xmlns:p14="http://schemas.microsoft.com/office/powerpoint/2010/main" val="8141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2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11</a:t>
            </a:fld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1040737-7490-4D63-8F8E-209A028B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70617"/>
            <a:ext cx="5974080" cy="5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koncepcja rozwiązania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47CDA03-C171-423B-8F80-3E94839B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0" y="1359792"/>
            <a:ext cx="9296559" cy="4351338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składniki rozwiązania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9D61FB1-2AB7-452E-B6C5-087B690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3" y="1742100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86C2D9-4D5E-476F-9ADA-4386D260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47" y="3890551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42A6473-FE73-4B21-9B8D-CD550961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44" y="1626026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B8A29E4-4DA7-48C3-B1E4-C39DAE08D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181" y="3022935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818FBC1-F1BD-4D33-B547-FD689D8B7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27703">
            <a:off x="8923677" y="1384877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wymagania jakościowe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14</a:t>
            </a:fld>
            <a:endParaRPr lang="en-GB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05CFAEA-93E2-4D64-B776-2E0C7884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867"/>
            <a:ext cx="6911523" cy="2459656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B0F4971-AC70-4699-BC2E-96077F6C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56" y="4658863"/>
            <a:ext cx="4761905" cy="1282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7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metoda akceptacji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15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Testerzy - nauczyciele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wykonają w ciągu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dni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akceptacyjne w oparciu o scenariusze testowe przygotowane przez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deweloperski.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Wyniki zostaną udostępnione zespołowi nie później niż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dni od otrzymania scenariuszów testowych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pl-P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deweloperski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podstawie zebranych podczas testów danych przeprowadzi weryfikację bezpieczeństwa, niezawodności, wydajności i użyteczności systemu.</a:t>
            </a:r>
            <a:endParaRPr lang="pl-PL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/>
              <a:t>Metoda rozwiązania problemu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zarządczy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17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3 wersje systemu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Praca zespołu deweloperskiego w metodyce Scrum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Elementy </a:t>
            </a:r>
            <a:r>
              <a:rPr lang="pl-PL" sz="2000" dirty="0" err="1">
                <a:solidFill>
                  <a:schemeClr val="bg1">
                    <a:lumMod val="50000"/>
                  </a:schemeClr>
                </a:solidFill>
              </a:rPr>
              <a:t>eXtreme</a:t>
            </a: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 Programming: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Krótkie sprinty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Testy jednostkowe</a:t>
            </a:r>
          </a:p>
        </p:txBody>
      </p:sp>
    </p:spTree>
    <p:extLst>
      <p:ext uri="{BB962C8B-B14F-4D97-AF65-F5344CB8AC3E}">
        <p14:creationId xmlns:p14="http://schemas.microsoft.com/office/powerpoint/2010/main" val="22803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techniczny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18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33" y="884903"/>
            <a:ext cx="10515600" cy="52504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System zarządzania wersją: Git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Narzędzia programistyczne: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PyCharm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JavaScript/Visual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System zarządzania bazą danych: MongoDB/PostgreSQL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Narzędzia do testowania: ?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Tablica Kanban: Trello/GitHub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Środowisko komunikacyjne: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Discord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Zoom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1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Problem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2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9466"/>
          </a:xfrm>
        </p:spPr>
        <p:txBody>
          <a:bodyPr/>
          <a:lstStyle/>
          <a:p>
            <a:r>
              <a:rPr lang="pl-PL" dirty="0"/>
              <a:t>Szanse i zagrożenia dotyczące ułatwień w realizacji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D84DD6D-274F-4376-B2C4-473159318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Szanse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A6C74E-7C71-4D9E-8A37-3DC5FCFDB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Znalezienie bibliotek open-</a:t>
            </a:r>
            <a:r>
              <a:rPr lang="pl-PL" sz="2000" dirty="0" err="1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 realizujących niektóre funkcjonalności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Znalezienie instytucji edukacyjnej mogącej przetestować produkt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6A8712F1-F1DA-41EA-BB22-0F3BEF60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EDE5F7B9-1B57-446E-9E3C-17B7AD65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Brak znajomości technologii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Odejście od zdalnej edukacji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Niewystarczająca ilość czasu na dopracowanie każdego elementu produktu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Wpływ dużej ilości funkcjonalności na wydajność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8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011AC-3AE0-43EA-88D9-E49A1A3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Wkład zespołu w przygotowanie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F08D2-FE63-4050-8F7D-6DA7889A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Przygotowanie prezentacji odbyło się podczas wspólnej sesji na platformie Discord.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W sesji uczestniczyli wszyscy członkowie zespołu – biorąc w niej czynny udział. Członkowie dzielili się swoimi spostrzeżeniami dotyczącymi poszczególnych części prezentacji.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Podczas sesji cały czas była prowadzona dyskusja. Każdy z członków włożył tyle samo pracy w przygotowanie prezentacji.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5F23E4-C5CC-4780-8228-8D99C65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0E0FE3-A622-430B-9C89-53A52C3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/>
              <a:t>Problem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Możliwe podejścia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/>
              <a:t>Metoda rozwiązania problemu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23</a:t>
            </a:fld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50BF98-0567-40D7-86CA-3E507390008A}"/>
              </a:ext>
            </a:extLst>
          </p:cNvPr>
          <p:cNvSpPr txBox="1"/>
          <p:nvPr/>
        </p:nvSpPr>
        <p:spPr>
          <a:xfrm>
            <a:off x="7826638" y="947069"/>
            <a:ext cx="3808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Arial Black" panose="020B0A04020102020204" pitchFamily="34" charset="0"/>
              </a:rPr>
              <a:t>Pytania?</a:t>
            </a:r>
          </a:p>
          <a:p>
            <a:pPr>
              <a:spcBef>
                <a:spcPts val="2400"/>
              </a:spcBef>
            </a:pPr>
            <a:r>
              <a:rPr lang="pl-PL" sz="6000" dirty="0">
                <a:latin typeface="Arial Black" panose="020B0A04020102020204" pitchFamily="34" charset="0"/>
              </a:rPr>
              <a:t>Uwagi?</a:t>
            </a:r>
            <a:endParaRPr lang="en-GB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3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435304" y="913164"/>
            <a:ext cx="6492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Zwiększone zapotrzebowanie na zdalną formę sprawdzania wiedzy</a:t>
            </a:r>
            <a:endParaRPr lang="en-GB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578574" y="4021033"/>
            <a:ext cx="757175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Pandemia wirusa SARS-CoV-2 zmieniła sposób w jaki się uczymy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Nowy sposób nauki wymaga nowego sposobu sprawdzania jej postępów</a:t>
            </a:r>
            <a:endParaRPr lang="en-GB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4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Docierający feedback na temat prymitywizmu systemów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72747" y="3836859"/>
            <a:ext cx="7032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Istniejące dotychczas platformy quizowe nie sprawdzają się w przeprowadzaniu kompletnych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Uczniowie często narzekają na „znikające pytania” i częstą utratę postępów w zadaniach po zakończeniu czasu na test</a:t>
            </a:r>
          </a:p>
        </p:txBody>
      </p:sp>
    </p:spTree>
    <p:extLst>
      <p:ext uri="{BB962C8B-B14F-4D97-AF65-F5344CB8AC3E}">
        <p14:creationId xmlns:p14="http://schemas.microsoft.com/office/powerpoint/2010/main" val="1084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5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		Brak zabezpieczeń przed 	plagiaryzmem i ściąganiem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62915" y="3128532"/>
            <a:ext cx="7032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Obecny sposób weryfikacji wiedzy ułatwia korzystanie z zewnętrznych źródeł podczas pisania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Powoduje to zaniżoną motywację do nauki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Bez odpowiednich narzędzi wykrycie plagiatów jest bardzo czasochłonne</a:t>
            </a:r>
          </a:p>
        </p:txBody>
      </p:sp>
    </p:spTree>
    <p:extLst>
      <p:ext uri="{BB962C8B-B14F-4D97-AF65-F5344CB8AC3E}">
        <p14:creationId xmlns:p14="http://schemas.microsoft.com/office/powerpoint/2010/main" val="1747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Próg wejścia do obsługi istniejących platform często wykracza poza kompetencje użytkowników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21909" y="3636363"/>
            <a:ext cx="7032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Nauczyciele skarżą się na problemy z przygotowaniem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Uczniowie są ofiarami źle skonfigurowanych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Istniejące platformy posiadają mało przejrzysty interfejs użytkownika</a:t>
            </a:r>
          </a:p>
        </p:txBody>
      </p:sp>
    </p:spTree>
    <p:extLst>
      <p:ext uri="{BB962C8B-B14F-4D97-AF65-F5344CB8AC3E}">
        <p14:creationId xmlns:p14="http://schemas.microsoft.com/office/powerpoint/2010/main" val="1402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Możliwe podejścia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 – rozwiązanie minimalne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8</a:t>
            </a:fld>
            <a:endParaRPr lang="en-GB"/>
          </a:p>
        </p:txBody>
      </p:sp>
      <p:sp>
        <p:nvSpPr>
          <p:cNvPr id="9" name="pole tekstowe 8"/>
          <p:cNvSpPr txBox="1"/>
          <p:nvPr/>
        </p:nvSpPr>
        <p:spPr>
          <a:xfrm>
            <a:off x="289449" y="1846772"/>
            <a:ext cx="761122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Niezawodna platforma internetowa do przeprowadzania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Intuicyjny interfejs użytkownika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Implementacja podstawowego systemu antyplagiatowego (wykrywanie korelacji między odpowiedziami w danym teście)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 – rozwiązanie maksymalne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9</a:t>
            </a:fld>
            <a:endParaRPr lang="en-GB"/>
          </a:p>
        </p:txBody>
      </p:sp>
      <p:sp>
        <p:nvSpPr>
          <p:cNvPr id="9" name="pole tekstowe 8"/>
          <p:cNvSpPr txBox="1"/>
          <p:nvPr/>
        </p:nvSpPr>
        <p:spPr>
          <a:xfrm>
            <a:off x="317822" y="1180971"/>
            <a:ext cx="7611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Niezawodna platforma internetowa do przeprowadzania testów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Zwracanie szczególnej  uwagi na aspekty poufności danych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Intuicyjny interfejs użytkownika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Implementacja przewodników po systemie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Implementacja podstawowego systemu antyplagiatowego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Wykrywanie plagiatów na ogólnodostępnych źródeł wiedzy (np. Wikipedia)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908</Words>
  <Application>Microsoft Office PowerPoint</Application>
  <PresentationFormat>Widescreen</PresentationFormat>
  <Paragraphs>206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Wingdings</vt:lpstr>
      <vt:lpstr>Motyw pakietu Office</vt:lpstr>
      <vt:lpstr>Założenia projektu</vt:lpstr>
      <vt:lpstr>Agenda</vt:lpstr>
      <vt:lpstr>Problem</vt:lpstr>
      <vt:lpstr>Problem</vt:lpstr>
      <vt:lpstr>Problem</vt:lpstr>
      <vt:lpstr>Problem</vt:lpstr>
      <vt:lpstr>Agenda</vt:lpstr>
      <vt:lpstr>Możliwe podejścia – rozwiązanie minimalne</vt:lpstr>
      <vt:lpstr>Możliwe podejścia – rozwiązanie maksymalne</vt:lpstr>
      <vt:lpstr>Agenda</vt:lpstr>
      <vt:lpstr>Cel projektu i opis produktu</vt:lpstr>
      <vt:lpstr>Cel projektu i opis produktu – koncepcja rozwiązania</vt:lpstr>
      <vt:lpstr>Cel projektu i opis produktu – składniki rozwiązania</vt:lpstr>
      <vt:lpstr>Cel projektu i opis produktu – wymagania jakościowe</vt:lpstr>
      <vt:lpstr>Cel projektu i opis produktu – metoda akceptacji</vt:lpstr>
      <vt:lpstr>Agenda</vt:lpstr>
      <vt:lpstr>Metoda rozwiązania problemu – wymiar zarządczy</vt:lpstr>
      <vt:lpstr>Metoda rozwiązania problemu – wymiar techniczny</vt:lpstr>
      <vt:lpstr>Agenda</vt:lpstr>
      <vt:lpstr>Szanse i zagrożenia dotyczące ułatwień w realizacji</vt:lpstr>
      <vt:lpstr>Agenda</vt:lpstr>
      <vt:lpstr>Wkład zespołu w przygotowanie prezentacji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Jerzy Nawrocki</dc:creator>
  <cp:lastModifiedBy>bk</cp:lastModifiedBy>
  <cp:revision>26</cp:revision>
  <dcterms:created xsi:type="dcterms:W3CDTF">2020-09-29T11:25:05Z</dcterms:created>
  <dcterms:modified xsi:type="dcterms:W3CDTF">2021-03-14T18:52:49Z</dcterms:modified>
</cp:coreProperties>
</file>