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8" r:id="rId6"/>
    <p:sldId id="290" r:id="rId7"/>
    <p:sldId id="303" r:id="rId8"/>
    <p:sldId id="294" r:id="rId9"/>
    <p:sldId id="302" r:id="rId10"/>
    <p:sldId id="291" r:id="rId11"/>
    <p:sldId id="295" r:id="rId12"/>
    <p:sldId id="296" r:id="rId13"/>
    <p:sldId id="297" r:id="rId14"/>
    <p:sldId id="292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8" d="100"/>
          <a:sy n="118" d="100"/>
        </p:scale>
        <p:origin x="-2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D526C9-A8C7-41E6-85BB-39F06C858A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pl-PL" sz="4400" dirty="0">
                <a:solidFill>
                  <a:schemeClr val="tx1"/>
                </a:solidFill>
              </a:rPr>
              <a:t>Projekt zespołowy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600" dirty="0"/>
              <a:t>Grupa Z1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0D80C-D72C-42F7-884D-3A6024EE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 w systemie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E59EBF-5A3C-49BE-8D43-0B27A157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00" y="2135599"/>
            <a:ext cx="6190199" cy="39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CFA7F-9BE1-497B-8401-6B66EB2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funkcjonalności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92" y="2007654"/>
            <a:ext cx="24765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72" y="2007654"/>
            <a:ext cx="2181019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09" y="2007654"/>
            <a:ext cx="2118358" cy="196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904" y="2007654"/>
            <a:ext cx="25622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28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CFA7F-9BE1-497B-8401-6B66EB2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Sprint #1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1DC91-F556-4820-AE6D-D8189A67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35579" cy="3760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Jako nauczyciel chcę stworzyć test, by sprawdzić wiedzę swoich uczniów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Jako nauczyciel chcę wejść na stronę internetową, by zapoznać się z ofertą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Zapoznanie się z technologiami: React, Django – Zespół </a:t>
            </a:r>
            <a:r>
              <a:rPr lang="pl-PL" dirty="0" smtClean="0"/>
              <a:t>Deweloperski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Utworzenie szkieletu serwera – Bartosz Kosmala, Jordan </a:t>
            </a:r>
            <a:r>
              <a:rPr lang="pl-PL" dirty="0" smtClean="0"/>
              <a:t>Kondracki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pl-PL" dirty="0"/>
              <a:t>	</a:t>
            </a:r>
            <a:r>
              <a:rPr lang="pl-PL" dirty="0" smtClean="0"/>
              <a:t>→ Stworzenie prostej aplikacji typu „hello </a:t>
            </a:r>
            <a:r>
              <a:rPr lang="pl-PL" dirty="0" err="1" smtClean="0"/>
              <a:t>world</a:t>
            </a:r>
            <a:r>
              <a:rPr lang="pl-PL" dirty="0" smtClean="0"/>
              <a:t>” hostującej stronę internetową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 smtClean="0"/>
              <a:t> Utworzenie szablonu aplikacji internetowej – Hubert </a:t>
            </a:r>
            <a:r>
              <a:rPr lang="pl-PL" dirty="0" err="1" smtClean="0"/>
              <a:t>Knioła</a:t>
            </a:r>
            <a:r>
              <a:rPr lang="pl-PL" dirty="0" smtClean="0"/>
              <a:t>, Mateusz Kuźniak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pl-PL" dirty="0" smtClean="0"/>
              <a:t>	→ Stworzenie pierwszej wersji strony internetowej dostępnej dla użytkownika</a:t>
            </a:r>
            <a:endParaRPr lang="pl-PL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80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4892D-3CCF-42FB-8026-442BE125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Kryteria akceptacji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6018B5-A2F6-4375-9B25-CEA213205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Funkcjonalne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3981DE-EC92-4FE1-9DA4-A8C755B68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użytkownik ma dostęp do serwisu</a:t>
            </a:r>
            <a:r>
              <a:rPr lang="pl-PL" dirty="0" smtClean="0"/>
              <a:t>?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→ Czy serwer poprawnie udostępnia 	stronę internetową systemu? 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użytkownik widzi szkielet serwisu</a:t>
            </a:r>
            <a:r>
              <a:rPr lang="pl-PL" dirty="0" smtClean="0"/>
              <a:t>?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→ Czy wszystkie elementy strony 	internetowej systemu są załadowane 	poprawnie?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038665-3493-4295-9A1C-F5A3B731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niefunkcjonalne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365FAF-7478-4D2E-9EB5-C3B6890E71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odpowiedź na żądanie użytkownika trwa mniej niż 1 sekundę?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szkielet serwisu jest spójny? (działa na różnych urządzeniach)</a:t>
            </a:r>
          </a:p>
        </p:txBody>
      </p:sp>
    </p:spTree>
    <p:extLst>
      <p:ext uri="{BB962C8B-B14F-4D97-AF65-F5344CB8AC3E}">
        <p14:creationId xmlns:p14="http://schemas.microsoft.com/office/powerpoint/2010/main" val="242247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4183E-F1ED-4405-B789-2870147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C604A4-B40A-44C0-B0A5-08EC9C13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2400" b="1" dirty="0">
                <a:solidFill>
                  <a:schemeClr val="accent1"/>
                </a:solidFill>
              </a:rPr>
              <a:t>Internetowa platforma </a:t>
            </a:r>
            <a:r>
              <a:rPr lang="pl-PL" sz="2400" b="1" dirty="0" smtClean="0">
                <a:solidFill>
                  <a:schemeClr val="accent1"/>
                </a:solidFill>
              </a:rPr>
              <a:t>do przeprowadzania testów online na </a:t>
            </a:r>
            <a:r>
              <a:rPr lang="pl-PL" sz="2400" b="1" dirty="0">
                <a:solidFill>
                  <a:schemeClr val="accent1"/>
                </a:solidFill>
              </a:rPr>
              <a:t>wszystkich poziomach </a:t>
            </a:r>
            <a:r>
              <a:rPr lang="pl-PL" sz="2400" b="1" dirty="0" smtClean="0">
                <a:solidFill>
                  <a:schemeClr val="accent1"/>
                </a:solidFill>
              </a:rPr>
              <a:t>edukacji</a:t>
            </a:r>
            <a:endParaRPr lang="pl-P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7D081-059E-4E33-B42F-5672107A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3691A6-1B92-4184-B714-F0AB503A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Weryfikacja postępów </a:t>
            </a:r>
            <a:r>
              <a:rPr lang="pl-PL" dirty="0" smtClean="0"/>
              <a:t>w nauce zdalnej jest wyzwaniem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Udoskonalenie formy sprawdzania wiedzy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Stworzenie prostej i przejrzystej platformy do przeprowadzania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Zapewnienie niskiego progu wejścia do obsługi aplikacji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D00E4C-98B8-426E-A7C1-65823E0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77" y="3758268"/>
            <a:ext cx="3695033" cy="22551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023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funkcjonalne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B61D2E-05F4-438A-B825-DBD7C885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372" y="2201035"/>
            <a:ext cx="4639736" cy="3805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Rejestracja konta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Dodawanie pytań do testu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Tworzenie testów 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Wypełnianie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Sprawdzanie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Punktowanie odpowiedzi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Komentowanie odpowiedzi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F2B61D2E-05F4-438A-B825-DBD7C8854DE2}"/>
              </a:ext>
            </a:extLst>
          </p:cNvPr>
          <p:cNvSpPr txBox="1">
            <a:spLocks/>
          </p:cNvSpPr>
          <p:nvPr/>
        </p:nvSpPr>
        <p:spPr>
          <a:xfrm>
            <a:off x="6307203" y="2219918"/>
            <a:ext cx="4639736" cy="38056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Raportowanie </a:t>
            </a:r>
            <a:r>
              <a:rPr lang="pl-PL" dirty="0"/>
              <a:t>wyników </a:t>
            </a:r>
            <a:r>
              <a:rPr lang="pl-PL" dirty="0" smtClean="0"/>
              <a:t>testu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Udostępnianie wyników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Tworzenie grup uczniów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Tworzenie grup nauczycieli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Możliwość administrowania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Zapraszanie uczniów do rozwiązania testu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605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</a:t>
            </a:r>
            <a:r>
              <a:rPr lang="pl-PL" dirty="0" err="1" smtClean="0"/>
              <a:t>pozafunkcjonalne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34A6F7-624C-44D6-AE51-02CEF6C8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0925" y="2128205"/>
            <a:ext cx="4639736" cy="28969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Wysoka </a:t>
            </a:r>
            <a:r>
              <a:rPr lang="pl-PL" dirty="0" smtClean="0"/>
              <a:t>niezawodność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Obsługa systemu nie wymagająca specjalistycznej wiedzy informatycznej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Satysfakcjonująca wydajność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330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</a:t>
            </a:r>
            <a:r>
              <a:rPr lang="pl-PL" dirty="0" smtClean="0"/>
              <a:t>ałożenia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34A6F7-624C-44D6-AE51-02CEF6C8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7109" y="2173345"/>
            <a:ext cx="10024176" cy="29108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Ogólnodostępny system </a:t>
            </a:r>
            <a:r>
              <a:rPr lang="pl-PL" dirty="0" smtClean="0"/>
              <a:t>– system dostępny dla każdego użytkownika np. nauczyciel, szkoleniowiec, osoba przeprowadzająca korepetycje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Niski próg wejścia – system odpowiedni dla ludzi z różnym poziomem zaawansowania informatycznego, nie wymagający specjalistycznej wiedzy technicznej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Udostępnianie raportów – przedstawienie statystyk dotyczących rozwiązanego testu w dwóch wersjach: dla nauczyciela (statystyki dotyczące całej grupy), dla ucznia (statystyki jednostki)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66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A77C3-72E5-48B2-A6F4-246968F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projektu w pierwszej wersji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DF56E958-97B7-4FC4-8A95-A57A1C500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40" y="1912136"/>
            <a:ext cx="10058400" cy="3498573"/>
          </a:xfrm>
        </p:spPr>
      </p:pic>
    </p:spTree>
    <p:extLst>
      <p:ext uri="{BB962C8B-B14F-4D97-AF65-F5344CB8AC3E}">
        <p14:creationId xmlns:p14="http://schemas.microsoft.com/office/powerpoint/2010/main" val="243710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A77C3-72E5-48B2-A6F4-246968F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smtClean="0"/>
              <a:t>bazy danych w pierwszej wersji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D5A2047-EE18-40A1-9584-FDAE9AE6C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018" y="1963024"/>
            <a:ext cx="3905964" cy="3905964"/>
          </a:xfrm>
        </p:spPr>
      </p:pic>
    </p:spTree>
    <p:extLst>
      <p:ext uri="{BB962C8B-B14F-4D97-AF65-F5344CB8AC3E}">
        <p14:creationId xmlns:p14="http://schemas.microsoft.com/office/powerpoint/2010/main" val="60711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0D80C-D72C-42F7-884D-3A6024EE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D0993F-B70F-4928-BF68-3084C130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7" y="2893027"/>
            <a:ext cx="1618377" cy="1618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DBE681-B830-4FBD-B6F5-7C4604D7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2" y="4511404"/>
            <a:ext cx="3171825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1D69DDE-3BD5-4A00-9D5F-B8A7C840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70" y="2551679"/>
            <a:ext cx="2506298" cy="1670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88B2B24-B555-4FE4-8E2F-9735C4A9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6307" y="3948588"/>
            <a:ext cx="1618377" cy="18965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22F8360-F40F-4E95-939B-1EAF04A73DF7}"/>
              </a:ext>
            </a:extLst>
          </p:cNvPr>
          <p:cNvSpPr txBox="1"/>
          <p:nvPr/>
        </p:nvSpPr>
        <p:spPr>
          <a:xfrm>
            <a:off x="603656" y="2399138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Strona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b="1" dirty="0"/>
              <a:t>internetowa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9C08682-FFB6-4337-B227-B12F0B2E7E1A}"/>
              </a:ext>
            </a:extLst>
          </p:cNvPr>
          <p:cNvSpPr txBox="1"/>
          <p:nvPr/>
        </p:nvSpPr>
        <p:spPr>
          <a:xfrm>
            <a:off x="6434400" y="2021496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Baza danych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0A5B1D-D3FF-4AF4-B6D3-0E9C2DB52D05}"/>
              </a:ext>
            </a:extLst>
          </p:cNvPr>
          <p:cNvSpPr txBox="1"/>
          <p:nvPr/>
        </p:nvSpPr>
        <p:spPr>
          <a:xfrm>
            <a:off x="3351705" y="4017515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Serwer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A9654E6-A397-4850-8A16-BE25FCFB56BD}"/>
              </a:ext>
            </a:extLst>
          </p:cNvPr>
          <p:cNvSpPr txBox="1"/>
          <p:nvPr/>
        </p:nvSpPr>
        <p:spPr>
          <a:xfrm>
            <a:off x="9812676" y="3429000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Baza danych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9CF0FA2-83F4-4C85-9A4F-B4D309F29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7703">
            <a:off x="8949803" y="2310530"/>
            <a:ext cx="1325084" cy="18965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280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{C18EBCA9-0C22-482D-BBF9-B0CAD6BACFA7}tf11429527_win32</Template>
  <TotalTime>375</TotalTime>
  <Words>293</Words>
  <Application>Microsoft Office PowerPoint</Application>
  <PresentationFormat>Niestandardowy</PresentationFormat>
  <Paragraphs>57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1_RetrospectVTI</vt:lpstr>
      <vt:lpstr>Projekt zespołowy</vt:lpstr>
      <vt:lpstr>Temat projektu</vt:lpstr>
      <vt:lpstr>Cel projektu</vt:lpstr>
      <vt:lpstr>Wymagania funkcjonalne</vt:lpstr>
      <vt:lpstr>Wymagania pozafunkcjonalne</vt:lpstr>
      <vt:lpstr>Założenia</vt:lpstr>
      <vt:lpstr>Model projektu w pierwszej wersji</vt:lpstr>
      <vt:lpstr>Model bazy danych w pierwszej wersji</vt:lpstr>
      <vt:lpstr>Wykorzystane technologie</vt:lpstr>
      <vt:lpstr>Aktorzy w systemie</vt:lpstr>
      <vt:lpstr>Zbiór funkcjonalności</vt:lpstr>
      <vt:lpstr>Sprint #1</vt:lpstr>
      <vt:lpstr>Kryteria akceptacji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bk</dc:creator>
  <cp:lastModifiedBy>Mateusz Kuźniak</cp:lastModifiedBy>
  <cp:revision>18</cp:revision>
  <dcterms:created xsi:type="dcterms:W3CDTF">2021-03-07T09:05:35Z</dcterms:created>
  <dcterms:modified xsi:type="dcterms:W3CDTF">2021-03-09T15:39:18Z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