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3" r:id="rId5"/>
    <p:sldId id="268" r:id="rId6"/>
    <p:sldId id="264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C308-97EB-42EF-A464-1E0548174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3F4BA-F7E2-42D3-9999-83AAF643B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7847-1DF2-4A77-B97E-E9DF3ADF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B15D-BD4D-4984-BA97-D863F3BD4E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ED26C-5CE4-4C80-A94C-7C4E6301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80C2-67B0-4A3E-8525-05459F3B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163E-6742-4DC6-8FBF-D6683FF6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A76D-1E7F-494F-9A44-32AA5CD1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55BE9-318F-4615-8ED4-3178BBA93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AAC8-5908-4973-8227-542AC6B2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B15D-BD4D-4984-BA97-D863F3BD4E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07B0A-2FF4-4268-9365-F81562E2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12527-A053-42D3-9B7A-8F53D0E7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163E-6742-4DC6-8FBF-D6683FF6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38017-C8EE-4D0E-AD9F-FEB37CE14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24847-C9AC-4266-9B70-D0F73A15C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C3E7F-B89B-4B23-B405-4012295F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B15D-BD4D-4984-BA97-D863F3BD4E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A7F8-C931-40FC-8870-1651B228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F2B1-35DF-4AC6-95FB-0341202B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163E-6742-4DC6-8FBF-D6683FF6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6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7BDA-810E-403D-8C7E-8598C138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EEFD4-9020-4786-BEA1-650022B9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C0291-B87D-4266-BAEE-F12C55CB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B15D-BD4D-4984-BA97-D863F3BD4E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1C30-7643-4894-865A-23324DCC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F50F4-3127-464D-A164-1187B27C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163E-6742-4DC6-8FBF-D6683FF6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2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3C16-69B2-4CDE-A70C-31FAB60A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770F3-19C1-4315-A808-454DDD467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3AC6D-F564-47E0-9177-05F06E39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B15D-BD4D-4984-BA97-D863F3BD4E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78A91-73BC-4958-8A09-8BCE45FE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C7DA8-394C-45F7-8410-EFD16B6C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163E-6742-4DC6-8FBF-D6683FF6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1488-02D5-4140-8B8A-D5A08937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40F7-CFCC-4E54-8978-B49AFA46D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247E2-A87E-4736-80FD-8690AE967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63706-023D-4E14-B51F-C70EA009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B15D-BD4D-4984-BA97-D863F3BD4E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BED8-8950-4899-A54A-81FE1836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E1FB1-82BB-4D85-8C82-9843A1BB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163E-6742-4DC6-8FBF-D6683FF6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8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DBF4-12C7-4775-9958-EFFCE0C3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625E3-EB6E-4755-BADC-85578F125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593C1-A775-490E-9E70-F5C86B3E5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440DA-A51C-4A56-9DA1-BAF29F918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E44C3-CA96-49AA-8044-35B99E506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3698E-46F0-4808-89C3-206075A0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B15D-BD4D-4984-BA97-D863F3BD4E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3C780-9A36-4CAA-A638-081397F8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E41F2-C979-48EE-B25A-183E9701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163E-6742-4DC6-8FBF-D6683FF6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C178-820A-4067-B400-480C204C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C5B3E-214D-4A81-BBEB-E16B2D08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B15D-BD4D-4984-BA97-D863F3BD4E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327F4-0701-464A-BA7C-ACF5A4F6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7449A-477E-4927-905A-E5745C93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163E-6742-4DC6-8FBF-D6683FF6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7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8F8B2-D399-4801-AF20-A55A7799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B15D-BD4D-4984-BA97-D863F3BD4E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AFFE4-36FE-46E7-A201-0ED9471D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6B275-A2E3-4176-B89C-E1F15F94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163E-6742-4DC6-8FBF-D6683FF6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1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A7E3-0729-4253-B444-19643413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DFA7-C507-4044-A8E9-A0072640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F93E4-7FEA-42B4-BF07-A8AC6B39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290D2-1477-448A-93E3-3EFE07BB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B15D-BD4D-4984-BA97-D863F3BD4E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A9D7C-9F25-4015-9428-CBDF98EC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2551F-6E5F-4397-A1CC-A8CDBC6E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163E-6742-4DC6-8FBF-D6683FF6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8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8152-AF34-46D0-B7A3-99048091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B908E-7DCC-49EE-A2E2-8377AFB03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61AC6-52C3-43D3-B94A-4B817528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8F6D3-A87B-4D37-8113-51B5BCF0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B15D-BD4D-4984-BA97-D863F3BD4E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561DA-0AEE-47D2-9634-ECBEE229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35D39-696F-417B-B165-2F191FD9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163E-6742-4DC6-8FBF-D6683FF6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16590-F077-408A-B62E-E3AC9B85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50E0A-CD6E-48B5-B01A-616CD12E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F00AC-4DD9-4E2D-AF46-81DA2F086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9B15D-BD4D-4984-BA97-D863F3BD4E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AD16-49F3-4A8F-B3B6-426E6EA8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7B32-930F-45A2-933B-84D259F0D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B163E-6742-4DC6-8FBF-D6683FF6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A1AF7-8F20-4836-96F7-B07F6035E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pl-PL" sz="11500" dirty="0"/>
              <a:t>Coding Projects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CD482-E0B6-4494-A74F-CA743B875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pl-PL" dirty="0"/>
              <a:t>Hubert Wójcik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4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A563-E43F-475E-9191-DF2C76C1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Finded Admin Panel</a:t>
            </a:r>
            <a:endParaRPr lang="en-US" dirty="0"/>
          </a:p>
        </p:txBody>
      </p:sp>
      <p:pic>
        <p:nvPicPr>
          <p:cNvPr id="1028" name="Picture 4" descr="React.js Logo History – Design, History and Evolution">
            <a:extLst>
              <a:ext uri="{FF2B5EF4-FFF2-40B4-BE49-F238E27FC236}">
                <a16:creationId xmlns:a16="http://schemas.microsoft.com/office/drawing/2014/main" id="{B1B35A90-CCF6-4F09-988A-02D0571FA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8" t="19999" r="26117" b="17451"/>
          <a:stretch/>
        </p:blipFill>
        <p:spPr bwMode="auto">
          <a:xfrm>
            <a:off x="11206480" y="253346"/>
            <a:ext cx="894080" cy="81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base">
            <a:extLst>
              <a:ext uri="{FF2B5EF4-FFF2-40B4-BE49-F238E27FC236}">
                <a16:creationId xmlns:a16="http://schemas.microsoft.com/office/drawing/2014/main" id="{55E785E2-1650-4969-B601-330F0D8AC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2" r="12666"/>
          <a:stretch/>
        </p:blipFill>
        <p:spPr bwMode="auto">
          <a:xfrm>
            <a:off x="10459720" y="219300"/>
            <a:ext cx="624840" cy="85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02BD7D-23D2-4018-A258-D9A6AB2D8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4229"/>
            <a:ext cx="6107978" cy="286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Chart, sunburst chart&#10;&#10;Description automatically generated">
            <a:extLst>
              <a:ext uri="{FF2B5EF4-FFF2-40B4-BE49-F238E27FC236}">
                <a16:creationId xmlns:a16="http://schemas.microsoft.com/office/drawing/2014/main" id="{BF8B5BC1-B014-4598-95F2-CCCBAC814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07" y="2134571"/>
            <a:ext cx="6748415" cy="315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030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41355-23B9-46DE-97FB-83E0782E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pl-PL" sz="6600" dirty="0"/>
              <a:t>Finded  Admin Panel</a:t>
            </a:r>
            <a:endParaRPr lang="en-US" sz="6600" dirty="0"/>
          </a:p>
        </p:txBody>
      </p:sp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A86F-CACC-435F-9EE1-7CB1B96C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648870"/>
            <a:ext cx="4785375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dirty="0"/>
              <a:t>An admin panel for a small polish start-up.</a:t>
            </a:r>
          </a:p>
          <a:p>
            <a:pPr marL="0" indent="0">
              <a:buNone/>
            </a:pPr>
            <a:r>
              <a:rPr lang="pl-PL" sz="2000" dirty="0"/>
              <a:t>Features:</a:t>
            </a:r>
          </a:p>
          <a:p>
            <a:r>
              <a:rPr lang="pl-PL" sz="2000" dirty="0"/>
              <a:t>Displaying users in certain area (Google Maps API) and their account information</a:t>
            </a:r>
          </a:p>
          <a:p>
            <a:r>
              <a:rPr lang="pl-PL" sz="2000" dirty="0"/>
              <a:t>Managing users’ reports</a:t>
            </a:r>
          </a:p>
          <a:p>
            <a:r>
              <a:rPr lang="pl-PL" sz="2000" dirty="0"/>
              <a:t>App statistics (ChartJS)</a:t>
            </a:r>
          </a:p>
          <a:p>
            <a:pPr marL="0" indent="0">
              <a:buNone/>
            </a:pPr>
            <a:r>
              <a:rPr lang="pl-PL" sz="2000" dirty="0"/>
              <a:t>Framework - ReactJS</a:t>
            </a:r>
          </a:p>
          <a:p>
            <a:pPr marL="0" indent="0">
              <a:buNone/>
            </a:pPr>
            <a:r>
              <a:rPr lang="pl-PL" sz="2000" dirty="0"/>
              <a:t>Database - Firebase Firestore &amp; RealtimeDB</a:t>
            </a:r>
          </a:p>
        </p:txBody>
      </p:sp>
      <p:pic>
        <p:nvPicPr>
          <p:cNvPr id="5" name="Picture 4" descr="React.js Logo History – Design, History and Evolution">
            <a:extLst>
              <a:ext uri="{FF2B5EF4-FFF2-40B4-BE49-F238E27FC236}">
                <a16:creationId xmlns:a16="http://schemas.microsoft.com/office/drawing/2014/main" id="{9B9C7181-D128-4A6D-B78A-A89237F56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8" t="19999" r="26117" b="17451"/>
          <a:stretch/>
        </p:blipFill>
        <p:spPr bwMode="auto">
          <a:xfrm>
            <a:off x="10669193" y="678514"/>
            <a:ext cx="894080" cy="81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irebase">
            <a:extLst>
              <a:ext uri="{FF2B5EF4-FFF2-40B4-BE49-F238E27FC236}">
                <a16:creationId xmlns:a16="http://schemas.microsoft.com/office/drawing/2014/main" id="{A0F423B7-1E8B-49C0-9069-3C8DC0260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2" r="12666"/>
          <a:stretch/>
        </p:blipFill>
        <p:spPr bwMode="auto">
          <a:xfrm>
            <a:off x="9910220" y="644469"/>
            <a:ext cx="624840" cy="85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50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A563-E43F-475E-9191-DF2C76C1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Finded - Website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7F9E29-A434-4126-B3DE-FDFEA1E8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690" y="171744"/>
            <a:ext cx="1402080" cy="83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EDB86D-038C-45CC-A614-1BC2A2FDF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52" y="1789519"/>
            <a:ext cx="6713893" cy="3088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229B85C-A84C-48A8-9E3D-E4EA366E1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55" y="2908247"/>
            <a:ext cx="7471334" cy="3479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459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41355-23B9-46DE-97FB-83E0782E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pl-PL" sz="6600" dirty="0"/>
              <a:t>Finded  Website</a:t>
            </a:r>
            <a:endParaRPr lang="en-US" sz="6600" dirty="0"/>
          </a:p>
        </p:txBody>
      </p:sp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A86F-CACC-435F-9EE1-7CB1B96C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648870"/>
            <a:ext cx="4785375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dirty="0"/>
              <a:t>A website for the start-up mentioned previously. </a:t>
            </a:r>
          </a:p>
          <a:p>
            <a:pPr marL="0" indent="0">
              <a:buNone/>
            </a:pPr>
            <a:r>
              <a:rPr lang="pl-PL" sz="2000" dirty="0"/>
              <a:t>Features:</a:t>
            </a:r>
          </a:p>
          <a:p>
            <a:r>
              <a:rPr lang="pl-PL" sz="2000" dirty="0"/>
              <a:t>Application’s blog</a:t>
            </a:r>
          </a:p>
          <a:p>
            <a:r>
              <a:rPr lang="pl-PL" sz="2000" dirty="0"/>
              <a:t>Help section</a:t>
            </a:r>
          </a:p>
          <a:p>
            <a:r>
              <a:rPr lang="pl-PL" sz="2000" dirty="0"/>
              <a:t>Contact form</a:t>
            </a:r>
          </a:p>
          <a:p>
            <a:pPr marL="0" indent="0">
              <a:buNone/>
            </a:pPr>
            <a:r>
              <a:rPr lang="pl-PL" sz="2000" dirty="0"/>
              <a:t>Framework - NextJS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C919338-A6B4-4DB8-A486-79BB6A95A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634" y="623275"/>
            <a:ext cx="1402080" cy="83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33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A563-E43F-475E-9191-DF2C76C1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Personal Database</a:t>
            </a:r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7F2A3E-0151-4C5D-AB26-2C1B5D284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9804"/>
            <a:ext cx="6199507" cy="2877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7ED03825-CD11-4D59-AEF6-62A620B29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" t="29800" r="78444" b="28000"/>
          <a:stretch/>
        </p:blipFill>
        <p:spPr bwMode="auto">
          <a:xfrm>
            <a:off x="10252643" y="171744"/>
            <a:ext cx="823662" cy="89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act.js Logo History – Design, History and Evolution">
            <a:extLst>
              <a:ext uri="{FF2B5EF4-FFF2-40B4-BE49-F238E27FC236}">
                <a16:creationId xmlns:a16="http://schemas.microsoft.com/office/drawing/2014/main" id="{12B15D57-9F5E-4D7C-8932-507790F31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8" t="19999" r="26117" b="17451"/>
          <a:stretch/>
        </p:blipFill>
        <p:spPr bwMode="auto">
          <a:xfrm>
            <a:off x="11076305" y="171744"/>
            <a:ext cx="894080" cy="81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6FBB922-E7A8-40C7-AA98-12637CABF61B}"/>
              </a:ext>
            </a:extLst>
          </p:cNvPr>
          <p:cNvGrpSpPr/>
          <p:nvPr/>
        </p:nvGrpSpPr>
        <p:grpSpPr>
          <a:xfrm>
            <a:off x="7409995" y="1289406"/>
            <a:ext cx="3254479" cy="5388270"/>
            <a:chOff x="7493267" y="1238102"/>
            <a:chExt cx="3254479" cy="5388270"/>
          </a:xfrm>
        </p:grpSpPr>
        <p:pic>
          <p:nvPicPr>
            <p:cNvPr id="9" name="Picture 8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0A7F7F3E-370B-4BAF-A45B-061F36876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"/>
            <a:stretch/>
          </p:blipFill>
          <p:spPr>
            <a:xfrm>
              <a:off x="7493267" y="1238102"/>
              <a:ext cx="3254479" cy="53882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BE5F22-2ADE-4DAF-9348-AFDF166A0D07}"/>
                </a:ext>
              </a:extLst>
            </p:cNvPr>
            <p:cNvSpPr/>
            <p:nvPr/>
          </p:nvSpPr>
          <p:spPr>
            <a:xfrm>
              <a:off x="8457567" y="2008164"/>
              <a:ext cx="624840" cy="1600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A89B93-852A-40B1-B4AC-837385C25CE0}"/>
                </a:ext>
              </a:extLst>
            </p:cNvPr>
            <p:cNvSpPr/>
            <p:nvPr/>
          </p:nvSpPr>
          <p:spPr>
            <a:xfrm>
              <a:off x="8195158" y="3063483"/>
              <a:ext cx="624840" cy="1600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D58DC8-3DA0-4B27-9292-0E5107916E79}"/>
                </a:ext>
              </a:extLst>
            </p:cNvPr>
            <p:cNvSpPr/>
            <p:nvPr/>
          </p:nvSpPr>
          <p:spPr>
            <a:xfrm>
              <a:off x="8507578" y="4118802"/>
              <a:ext cx="442593" cy="1600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0DA41D-668D-44CD-81E6-B59DCFCCF6E5}"/>
                </a:ext>
              </a:extLst>
            </p:cNvPr>
            <p:cNvSpPr/>
            <p:nvPr/>
          </p:nvSpPr>
          <p:spPr>
            <a:xfrm>
              <a:off x="8145147" y="4375872"/>
              <a:ext cx="442593" cy="1600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2A7E87-7035-4A67-A190-04B83EBCC310}"/>
                </a:ext>
              </a:extLst>
            </p:cNvPr>
            <p:cNvSpPr/>
            <p:nvPr/>
          </p:nvSpPr>
          <p:spPr>
            <a:xfrm>
              <a:off x="8678863" y="5191216"/>
              <a:ext cx="442593" cy="1600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F685B-7F8A-413E-95B9-7686B9851370}"/>
                </a:ext>
              </a:extLst>
            </p:cNvPr>
            <p:cNvSpPr/>
            <p:nvPr/>
          </p:nvSpPr>
          <p:spPr>
            <a:xfrm>
              <a:off x="8104034" y="3320553"/>
              <a:ext cx="624840" cy="1600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EC2B17-40DE-4DFA-8435-FB7CBC6937E8}"/>
                </a:ext>
              </a:extLst>
            </p:cNvPr>
            <p:cNvSpPr/>
            <p:nvPr/>
          </p:nvSpPr>
          <p:spPr>
            <a:xfrm>
              <a:off x="8063324" y="2248139"/>
              <a:ext cx="524416" cy="1600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B4E30B-35CD-41A5-A0E1-915C8516DAE7}"/>
                </a:ext>
              </a:extLst>
            </p:cNvPr>
            <p:cNvSpPr/>
            <p:nvPr/>
          </p:nvSpPr>
          <p:spPr>
            <a:xfrm>
              <a:off x="8082135" y="5431191"/>
              <a:ext cx="442593" cy="1600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716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41355-23B9-46DE-97FB-83E0782E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7" y="1188637"/>
            <a:ext cx="3513584" cy="4480726"/>
          </a:xfrm>
        </p:spPr>
        <p:txBody>
          <a:bodyPr>
            <a:normAutofit/>
          </a:bodyPr>
          <a:lstStyle/>
          <a:p>
            <a:pPr algn="r"/>
            <a:r>
              <a:rPr lang="pl-PL" sz="6600"/>
              <a:t>Personal Database</a:t>
            </a:r>
            <a:endParaRPr lang="en-US" sz="6600" dirty="0"/>
          </a:p>
        </p:txBody>
      </p:sp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A86F-CACC-435F-9EE1-7CB1B96C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648870"/>
            <a:ext cx="4785375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/>
              <a:t>My own personal database.</a:t>
            </a:r>
          </a:p>
          <a:p>
            <a:pPr marL="0" indent="0">
              <a:buNone/>
            </a:pPr>
            <a:r>
              <a:rPr lang="pl-PL" sz="2000"/>
              <a:t>Features:</a:t>
            </a:r>
          </a:p>
          <a:p>
            <a:r>
              <a:rPr lang="pl-PL" sz="2000"/>
              <a:t>Contacts list</a:t>
            </a:r>
          </a:p>
          <a:p>
            <a:r>
              <a:rPr lang="pl-PL" sz="2000"/>
              <a:t>Todo’s list</a:t>
            </a:r>
          </a:p>
          <a:p>
            <a:r>
              <a:rPr lang="pl-PL" sz="2000"/>
              <a:t>Incoming birthdays</a:t>
            </a:r>
          </a:p>
          <a:p>
            <a:pPr marL="0" indent="0">
              <a:buNone/>
            </a:pPr>
            <a:r>
              <a:rPr lang="pl-PL" sz="2000"/>
              <a:t>Framework - ReactJS</a:t>
            </a:r>
          </a:p>
          <a:p>
            <a:pPr marL="0" indent="0">
              <a:buNone/>
            </a:pPr>
            <a:r>
              <a:rPr lang="pl-PL" sz="2000"/>
              <a:t>Database - Supabase</a:t>
            </a:r>
            <a:endParaRPr lang="pl-PL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BF184-97CE-4EFA-940B-EC6BE5334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" t="29800" r="78444" b="28000"/>
          <a:stretch/>
        </p:blipFill>
        <p:spPr bwMode="auto">
          <a:xfrm>
            <a:off x="9776254" y="720683"/>
            <a:ext cx="823662" cy="89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act.js Logo History – Design, History and Evolution">
            <a:extLst>
              <a:ext uri="{FF2B5EF4-FFF2-40B4-BE49-F238E27FC236}">
                <a16:creationId xmlns:a16="http://schemas.microsoft.com/office/drawing/2014/main" id="{2DAFEE7A-AA92-4D29-9979-41A50D7EA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8" t="19999" r="26117" b="17451"/>
          <a:stretch/>
        </p:blipFill>
        <p:spPr bwMode="auto">
          <a:xfrm>
            <a:off x="10599916" y="720683"/>
            <a:ext cx="894080" cy="81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26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A563-E43F-475E-9191-DF2C76C1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FPL Algo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216D4CF-9A6A-41CC-B961-F0AEBFDE5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1"/>
          <a:stretch/>
        </p:blipFill>
        <p:spPr>
          <a:xfrm>
            <a:off x="838200" y="2487086"/>
            <a:ext cx="6665775" cy="312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AF5F6D4-0675-4174-9F11-B64D7E322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609" y="1587501"/>
            <a:ext cx="3123696" cy="4927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6CC91A5C-1620-4406-B61F-0945F4F10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06259"/>
            <a:ext cx="700614" cy="70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3659CC02-D1B8-4092-B6A2-BF8105CCA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780" y="87854"/>
            <a:ext cx="1402080" cy="83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02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41355-23B9-46DE-97FB-83E0782E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7" y="1188637"/>
            <a:ext cx="3513584" cy="4480726"/>
          </a:xfrm>
        </p:spPr>
        <p:txBody>
          <a:bodyPr>
            <a:normAutofit/>
          </a:bodyPr>
          <a:lstStyle/>
          <a:p>
            <a:pPr algn="r"/>
            <a:r>
              <a:rPr lang="pl-PL" sz="6600" dirty="0"/>
              <a:t>FPL</a:t>
            </a:r>
            <a:br>
              <a:rPr lang="pl-PL" sz="6600" dirty="0"/>
            </a:br>
            <a:r>
              <a:rPr lang="pl-PL" sz="6600" dirty="0"/>
              <a:t>Algo</a:t>
            </a:r>
            <a:endParaRPr lang="en-US" sz="6600" dirty="0"/>
          </a:p>
        </p:txBody>
      </p:sp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A86F-CACC-435F-9EE1-7CB1B96C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648870"/>
            <a:ext cx="4785375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dirty="0"/>
              <a:t>I collected footballers’ data from Fantasy Premier League API and created an algorythm, which assigned each player a value. The higher the value, the better the footballer is in a game called Fantasy Premier League.</a:t>
            </a:r>
          </a:p>
          <a:p>
            <a:pPr marL="0" indent="0">
              <a:buNone/>
            </a:pPr>
            <a:r>
              <a:rPr lang="pl-PL" sz="2000" dirty="0"/>
              <a:t>Frontend Framework - NextJS</a:t>
            </a:r>
          </a:p>
          <a:p>
            <a:pPr marL="0" indent="0">
              <a:buNone/>
            </a:pPr>
            <a:r>
              <a:rPr lang="pl-PL" sz="2000" dirty="0"/>
              <a:t>Languages - Javascript, Python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1DFE27-67A1-4D94-B948-B1C3FC43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273" y="720684"/>
            <a:ext cx="700614" cy="70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6CEF526-506C-46AE-B912-88A610431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253" y="602279"/>
            <a:ext cx="1402080" cy="83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04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154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Coding Projects</vt:lpstr>
      <vt:lpstr>Finded Admin Panel</vt:lpstr>
      <vt:lpstr>Finded  Admin Panel</vt:lpstr>
      <vt:lpstr>Finded - Website</vt:lpstr>
      <vt:lpstr>Finded  Website</vt:lpstr>
      <vt:lpstr>Personal Database</vt:lpstr>
      <vt:lpstr>Personal Database</vt:lpstr>
      <vt:lpstr>FPL Algo</vt:lpstr>
      <vt:lpstr>FPL Algo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Wójcik</dc:creator>
  <cp:lastModifiedBy>Hubert Wójcik</cp:lastModifiedBy>
  <cp:revision>67</cp:revision>
  <dcterms:created xsi:type="dcterms:W3CDTF">2021-09-16T14:37:56Z</dcterms:created>
  <dcterms:modified xsi:type="dcterms:W3CDTF">2021-09-18T16:45:24Z</dcterms:modified>
</cp:coreProperties>
</file>