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36009263" cy="7150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6" d="100"/>
          <a:sy n="46" d="100"/>
        </p:scale>
        <p:origin x="2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158" y="1170167"/>
            <a:ext cx="27006947" cy="2489294"/>
          </a:xfrm>
        </p:spPr>
        <p:txBody>
          <a:bodyPr anchor="b"/>
          <a:lstStyle>
            <a:lvl1pPr algn="ctr">
              <a:defRPr sz="6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1158" y="3755458"/>
            <a:ext cx="27006947" cy="1726285"/>
          </a:xfrm>
        </p:spPr>
        <p:txBody>
          <a:bodyPr/>
          <a:lstStyle>
            <a:lvl1pPr marL="0" indent="0" algn="ctr">
              <a:buNone/>
              <a:defRPr sz="2502"/>
            </a:lvl1pPr>
            <a:lvl2pPr marL="476677" indent="0" algn="ctr">
              <a:buNone/>
              <a:defRPr sz="2085"/>
            </a:lvl2pPr>
            <a:lvl3pPr marL="953353" indent="0" algn="ctr">
              <a:buNone/>
              <a:defRPr sz="1877"/>
            </a:lvl3pPr>
            <a:lvl4pPr marL="1430030" indent="0" algn="ctr">
              <a:buNone/>
              <a:defRPr sz="1668"/>
            </a:lvl4pPr>
            <a:lvl5pPr marL="1906707" indent="0" algn="ctr">
              <a:buNone/>
              <a:defRPr sz="1668"/>
            </a:lvl5pPr>
            <a:lvl6pPr marL="2383384" indent="0" algn="ctr">
              <a:buNone/>
              <a:defRPr sz="1668"/>
            </a:lvl6pPr>
            <a:lvl7pPr marL="2860060" indent="0" algn="ctr">
              <a:buNone/>
              <a:defRPr sz="1668"/>
            </a:lvl7pPr>
            <a:lvl8pPr marL="3336737" indent="0" algn="ctr">
              <a:buNone/>
              <a:defRPr sz="1668"/>
            </a:lvl8pPr>
            <a:lvl9pPr marL="3813414" indent="0" algn="ctr">
              <a:buNone/>
              <a:defRPr sz="16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3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9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9129" y="380677"/>
            <a:ext cx="7764497" cy="6059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637" y="380677"/>
            <a:ext cx="22843376" cy="6059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882" y="1782561"/>
            <a:ext cx="31057989" cy="2974242"/>
          </a:xfrm>
        </p:spPr>
        <p:txBody>
          <a:bodyPr anchor="b"/>
          <a:lstStyle>
            <a:lvl1pPr>
              <a:defRPr sz="6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882" y="4784941"/>
            <a:ext cx="31057989" cy="1564084"/>
          </a:xfrm>
        </p:spPr>
        <p:txBody>
          <a:bodyPr/>
          <a:lstStyle>
            <a:lvl1pPr marL="0" indent="0">
              <a:buNone/>
              <a:defRPr sz="2502">
                <a:solidFill>
                  <a:schemeClr val="tx1">
                    <a:tint val="75000"/>
                  </a:schemeClr>
                </a:solidFill>
              </a:defRPr>
            </a:lvl1pPr>
            <a:lvl2pPr marL="476677" indent="0">
              <a:buNone/>
              <a:defRPr sz="2085">
                <a:solidFill>
                  <a:schemeClr val="tx1">
                    <a:tint val="75000"/>
                  </a:schemeClr>
                </a:solidFill>
              </a:defRPr>
            </a:lvl2pPr>
            <a:lvl3pPr marL="953353" indent="0">
              <a:buNone/>
              <a:defRPr sz="1877">
                <a:solidFill>
                  <a:schemeClr val="tx1">
                    <a:tint val="75000"/>
                  </a:schemeClr>
                </a:solidFill>
              </a:defRPr>
            </a:lvl3pPr>
            <a:lvl4pPr marL="1430030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4pPr>
            <a:lvl5pPr marL="1906707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5pPr>
            <a:lvl6pPr marL="2383384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6pPr>
            <a:lvl7pPr marL="2860060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7pPr>
            <a:lvl8pPr marL="3336737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8pPr>
            <a:lvl9pPr marL="3813414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9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637" y="1903383"/>
            <a:ext cx="15303937" cy="4536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9689" y="1903383"/>
            <a:ext cx="15303937" cy="4536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327" y="380677"/>
            <a:ext cx="31057989" cy="1382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328" y="1752768"/>
            <a:ext cx="15233605" cy="859005"/>
          </a:xfrm>
        </p:spPr>
        <p:txBody>
          <a:bodyPr anchor="b"/>
          <a:lstStyle>
            <a:lvl1pPr marL="0" indent="0">
              <a:buNone/>
              <a:defRPr sz="2502" b="1"/>
            </a:lvl1pPr>
            <a:lvl2pPr marL="476677" indent="0">
              <a:buNone/>
              <a:defRPr sz="2085" b="1"/>
            </a:lvl2pPr>
            <a:lvl3pPr marL="953353" indent="0">
              <a:buNone/>
              <a:defRPr sz="1877" b="1"/>
            </a:lvl3pPr>
            <a:lvl4pPr marL="1430030" indent="0">
              <a:buNone/>
              <a:defRPr sz="1668" b="1"/>
            </a:lvl4pPr>
            <a:lvl5pPr marL="1906707" indent="0">
              <a:buNone/>
              <a:defRPr sz="1668" b="1"/>
            </a:lvl5pPr>
            <a:lvl6pPr marL="2383384" indent="0">
              <a:buNone/>
              <a:defRPr sz="1668" b="1"/>
            </a:lvl6pPr>
            <a:lvl7pPr marL="2860060" indent="0">
              <a:buNone/>
              <a:defRPr sz="1668" b="1"/>
            </a:lvl7pPr>
            <a:lvl8pPr marL="3336737" indent="0">
              <a:buNone/>
              <a:defRPr sz="1668" b="1"/>
            </a:lvl8pPr>
            <a:lvl9pPr marL="3813414" indent="0">
              <a:buNone/>
              <a:defRPr sz="1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328" y="2611773"/>
            <a:ext cx="15233605" cy="3841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9689" y="1752768"/>
            <a:ext cx="15308627" cy="859005"/>
          </a:xfrm>
        </p:spPr>
        <p:txBody>
          <a:bodyPr anchor="b"/>
          <a:lstStyle>
            <a:lvl1pPr marL="0" indent="0">
              <a:buNone/>
              <a:defRPr sz="2502" b="1"/>
            </a:lvl1pPr>
            <a:lvl2pPr marL="476677" indent="0">
              <a:buNone/>
              <a:defRPr sz="2085" b="1"/>
            </a:lvl2pPr>
            <a:lvl3pPr marL="953353" indent="0">
              <a:buNone/>
              <a:defRPr sz="1877" b="1"/>
            </a:lvl3pPr>
            <a:lvl4pPr marL="1430030" indent="0">
              <a:buNone/>
              <a:defRPr sz="1668" b="1"/>
            </a:lvl4pPr>
            <a:lvl5pPr marL="1906707" indent="0">
              <a:buNone/>
              <a:defRPr sz="1668" b="1"/>
            </a:lvl5pPr>
            <a:lvl6pPr marL="2383384" indent="0">
              <a:buNone/>
              <a:defRPr sz="1668" b="1"/>
            </a:lvl6pPr>
            <a:lvl7pPr marL="2860060" indent="0">
              <a:buNone/>
              <a:defRPr sz="1668" b="1"/>
            </a:lvl7pPr>
            <a:lvl8pPr marL="3336737" indent="0">
              <a:buNone/>
              <a:defRPr sz="1668" b="1"/>
            </a:lvl8pPr>
            <a:lvl9pPr marL="3813414" indent="0">
              <a:buNone/>
              <a:defRPr sz="1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9689" y="2611773"/>
            <a:ext cx="15308627" cy="3841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2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328" y="476673"/>
            <a:ext cx="11613924" cy="1668357"/>
          </a:xfrm>
        </p:spPr>
        <p:txBody>
          <a:bodyPr anchor="b"/>
          <a:lstStyle>
            <a:lvl1pPr>
              <a:defRPr sz="3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8627" y="1029483"/>
            <a:ext cx="18229689" cy="5081205"/>
          </a:xfrm>
        </p:spPr>
        <p:txBody>
          <a:bodyPr/>
          <a:lstStyle>
            <a:lvl1pPr>
              <a:defRPr sz="3336"/>
            </a:lvl1pPr>
            <a:lvl2pPr>
              <a:defRPr sz="2919"/>
            </a:lvl2pPr>
            <a:lvl3pPr>
              <a:defRPr sz="2502"/>
            </a:lvl3pPr>
            <a:lvl4pPr>
              <a:defRPr sz="2085"/>
            </a:lvl4pPr>
            <a:lvl5pPr>
              <a:defRPr sz="2085"/>
            </a:lvl5pPr>
            <a:lvl6pPr>
              <a:defRPr sz="2085"/>
            </a:lvl6pPr>
            <a:lvl7pPr>
              <a:defRPr sz="2085"/>
            </a:lvl7pPr>
            <a:lvl8pPr>
              <a:defRPr sz="2085"/>
            </a:lvl8pPr>
            <a:lvl9pPr>
              <a:defRPr sz="2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328" y="2145030"/>
            <a:ext cx="11613924" cy="3973933"/>
          </a:xfrm>
        </p:spPr>
        <p:txBody>
          <a:bodyPr/>
          <a:lstStyle>
            <a:lvl1pPr marL="0" indent="0">
              <a:buNone/>
              <a:defRPr sz="1668"/>
            </a:lvl1pPr>
            <a:lvl2pPr marL="476677" indent="0">
              <a:buNone/>
              <a:defRPr sz="1460"/>
            </a:lvl2pPr>
            <a:lvl3pPr marL="953353" indent="0">
              <a:buNone/>
              <a:defRPr sz="1251"/>
            </a:lvl3pPr>
            <a:lvl4pPr marL="1430030" indent="0">
              <a:buNone/>
              <a:defRPr sz="1043"/>
            </a:lvl4pPr>
            <a:lvl5pPr marL="1906707" indent="0">
              <a:buNone/>
              <a:defRPr sz="1043"/>
            </a:lvl5pPr>
            <a:lvl6pPr marL="2383384" indent="0">
              <a:buNone/>
              <a:defRPr sz="1043"/>
            </a:lvl6pPr>
            <a:lvl7pPr marL="2860060" indent="0">
              <a:buNone/>
              <a:defRPr sz="1043"/>
            </a:lvl7pPr>
            <a:lvl8pPr marL="3336737" indent="0">
              <a:buNone/>
              <a:defRPr sz="1043"/>
            </a:lvl8pPr>
            <a:lvl9pPr marL="3813414" indent="0">
              <a:buNone/>
              <a:defRPr sz="10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6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328" y="476673"/>
            <a:ext cx="11613924" cy="1668357"/>
          </a:xfrm>
        </p:spPr>
        <p:txBody>
          <a:bodyPr anchor="b"/>
          <a:lstStyle>
            <a:lvl1pPr>
              <a:defRPr sz="3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8627" y="1029483"/>
            <a:ext cx="18229689" cy="5081205"/>
          </a:xfrm>
        </p:spPr>
        <p:txBody>
          <a:bodyPr anchor="t"/>
          <a:lstStyle>
            <a:lvl1pPr marL="0" indent="0">
              <a:buNone/>
              <a:defRPr sz="3336"/>
            </a:lvl1pPr>
            <a:lvl2pPr marL="476677" indent="0">
              <a:buNone/>
              <a:defRPr sz="2919"/>
            </a:lvl2pPr>
            <a:lvl3pPr marL="953353" indent="0">
              <a:buNone/>
              <a:defRPr sz="2502"/>
            </a:lvl3pPr>
            <a:lvl4pPr marL="1430030" indent="0">
              <a:buNone/>
              <a:defRPr sz="2085"/>
            </a:lvl4pPr>
            <a:lvl5pPr marL="1906707" indent="0">
              <a:buNone/>
              <a:defRPr sz="2085"/>
            </a:lvl5pPr>
            <a:lvl6pPr marL="2383384" indent="0">
              <a:buNone/>
              <a:defRPr sz="2085"/>
            </a:lvl6pPr>
            <a:lvl7pPr marL="2860060" indent="0">
              <a:buNone/>
              <a:defRPr sz="2085"/>
            </a:lvl7pPr>
            <a:lvl8pPr marL="3336737" indent="0">
              <a:buNone/>
              <a:defRPr sz="2085"/>
            </a:lvl8pPr>
            <a:lvl9pPr marL="3813414" indent="0">
              <a:buNone/>
              <a:defRPr sz="20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328" y="2145030"/>
            <a:ext cx="11613924" cy="3973933"/>
          </a:xfrm>
        </p:spPr>
        <p:txBody>
          <a:bodyPr/>
          <a:lstStyle>
            <a:lvl1pPr marL="0" indent="0">
              <a:buNone/>
              <a:defRPr sz="1668"/>
            </a:lvl1pPr>
            <a:lvl2pPr marL="476677" indent="0">
              <a:buNone/>
              <a:defRPr sz="1460"/>
            </a:lvl2pPr>
            <a:lvl3pPr marL="953353" indent="0">
              <a:buNone/>
              <a:defRPr sz="1251"/>
            </a:lvl3pPr>
            <a:lvl4pPr marL="1430030" indent="0">
              <a:buNone/>
              <a:defRPr sz="1043"/>
            </a:lvl4pPr>
            <a:lvl5pPr marL="1906707" indent="0">
              <a:buNone/>
              <a:defRPr sz="1043"/>
            </a:lvl5pPr>
            <a:lvl6pPr marL="2383384" indent="0">
              <a:buNone/>
              <a:defRPr sz="1043"/>
            </a:lvl6pPr>
            <a:lvl7pPr marL="2860060" indent="0">
              <a:buNone/>
              <a:defRPr sz="1043"/>
            </a:lvl7pPr>
            <a:lvl8pPr marL="3336737" indent="0">
              <a:buNone/>
              <a:defRPr sz="1043"/>
            </a:lvl8pPr>
            <a:lvl9pPr marL="3813414" indent="0">
              <a:buNone/>
              <a:defRPr sz="10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637" y="380677"/>
            <a:ext cx="31057989" cy="138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637" y="1903383"/>
            <a:ext cx="31057989" cy="453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637" y="6627084"/>
            <a:ext cx="8102084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2912-17FD-49F7-94E6-4B6162137494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8069" y="6627084"/>
            <a:ext cx="12153126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31542" y="6627084"/>
            <a:ext cx="8102084" cy="38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33EB-5461-4ABF-89B1-3F7CF2EF5C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53353" rtl="0" eaLnBrk="1" latinLnBrk="0" hangingPunct="1">
        <a:lnSpc>
          <a:spcPct val="90000"/>
        </a:lnSpc>
        <a:spcBef>
          <a:spcPct val="0"/>
        </a:spcBef>
        <a:buNone/>
        <a:defRPr sz="4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338" indent="-238338" algn="l" defTabSz="953353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2919" kern="1200">
          <a:solidFill>
            <a:schemeClr val="tx1"/>
          </a:solidFill>
          <a:latin typeface="+mn-lt"/>
          <a:ea typeface="+mn-ea"/>
          <a:cs typeface="+mn-cs"/>
        </a:defRPr>
      </a:lvl1pPr>
      <a:lvl2pPr marL="715015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2" kern="1200">
          <a:solidFill>
            <a:schemeClr val="tx1"/>
          </a:solidFill>
          <a:latin typeface="+mn-lt"/>
          <a:ea typeface="+mn-ea"/>
          <a:cs typeface="+mn-cs"/>
        </a:defRPr>
      </a:lvl2pPr>
      <a:lvl3pPr marL="1191692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3pPr>
      <a:lvl4pPr marL="1668369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4pPr>
      <a:lvl5pPr marL="2145045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5pPr>
      <a:lvl6pPr marL="2621722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6pPr>
      <a:lvl7pPr marL="3098399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7pPr>
      <a:lvl8pPr marL="3575075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8pPr>
      <a:lvl9pPr marL="4051752" indent="-238338" algn="l" defTabSz="953353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1pPr>
      <a:lvl2pPr marL="476677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953353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3pPr>
      <a:lvl4pPr marL="1430030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4pPr>
      <a:lvl5pPr marL="1906707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5pPr>
      <a:lvl6pPr marL="2383384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6pPr>
      <a:lvl7pPr marL="2860060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7pPr>
      <a:lvl8pPr marL="3336737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8pPr>
      <a:lvl9pPr marL="3813414" algn="l" defTabSz="953353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A2A59A-C600-197A-B3E9-3E1ECED4E99D}"/>
              </a:ext>
            </a:extLst>
          </p:cNvPr>
          <p:cNvGrpSpPr/>
          <p:nvPr/>
        </p:nvGrpSpPr>
        <p:grpSpPr>
          <a:xfrm>
            <a:off x="-221771" y="4053613"/>
            <a:ext cx="36510931" cy="2987040"/>
            <a:chOff x="-180245" y="3859650"/>
            <a:chExt cx="36510931" cy="2987040"/>
          </a:xfrm>
        </p:grpSpPr>
        <p:pic>
          <p:nvPicPr>
            <p:cNvPr id="88" name="Picture 87" descr="Map&#10;&#10;Description automatically generated">
              <a:extLst>
                <a:ext uri="{FF2B5EF4-FFF2-40B4-BE49-F238E27FC236}">
                  <a16:creationId xmlns:a16="http://schemas.microsoft.com/office/drawing/2014/main" id="{DC14AF69-117C-4AFC-1947-49D0C2E9E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423" y="3859650"/>
              <a:ext cx="3413760" cy="2987040"/>
            </a:xfrm>
            <a:prstGeom prst="rect">
              <a:avLst/>
            </a:prstGeom>
          </p:spPr>
        </p:pic>
        <p:pic>
          <p:nvPicPr>
            <p:cNvPr id="89" name="Picture 88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E7B53B1-6203-5C5F-90E4-AEC0C156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589" y="3859650"/>
              <a:ext cx="3413760" cy="2987040"/>
            </a:xfrm>
            <a:prstGeom prst="rect">
              <a:avLst/>
            </a:prstGeom>
          </p:spPr>
        </p:pic>
        <p:pic>
          <p:nvPicPr>
            <p:cNvPr id="90" name="Picture 8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F29110F-1BF9-5BD2-68E2-21F483C83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3925" y="3859650"/>
              <a:ext cx="3413760" cy="2987040"/>
            </a:xfrm>
            <a:prstGeom prst="rect">
              <a:avLst/>
            </a:prstGeom>
          </p:spPr>
        </p:pic>
        <p:pic>
          <p:nvPicPr>
            <p:cNvPr id="91" name="Picture 90" descr="Map&#10;&#10;Description automatically generated">
              <a:extLst>
                <a:ext uri="{FF2B5EF4-FFF2-40B4-BE49-F238E27FC236}">
                  <a16:creationId xmlns:a16="http://schemas.microsoft.com/office/drawing/2014/main" id="{CB20E56F-3730-715D-CC5C-863E4A97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257" y="3859650"/>
              <a:ext cx="3413760" cy="2987040"/>
            </a:xfrm>
            <a:prstGeom prst="rect">
              <a:avLst/>
            </a:prstGeom>
          </p:spPr>
        </p:pic>
        <p:pic>
          <p:nvPicPr>
            <p:cNvPr id="92" name="Picture 91" descr="Map&#10;&#10;Description automatically generated with low confidence">
              <a:extLst>
                <a:ext uri="{FF2B5EF4-FFF2-40B4-BE49-F238E27FC236}">
                  <a16:creationId xmlns:a16="http://schemas.microsoft.com/office/drawing/2014/main" id="{1F5E3D6A-F663-FD63-BA9C-4B829C729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0245" y="3859650"/>
              <a:ext cx="3413760" cy="298704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AD63C8F-01D5-904B-3BD6-45A4BEE2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091" y="3859650"/>
              <a:ext cx="3413760" cy="2987040"/>
            </a:xfrm>
            <a:prstGeom prst="rect">
              <a:avLst/>
            </a:prstGeom>
          </p:spPr>
        </p:pic>
        <p:pic>
          <p:nvPicPr>
            <p:cNvPr id="109" name="Picture 108" descr="A picture containing text, envelope&#10;&#10;Description automatically generated">
              <a:extLst>
                <a:ext uri="{FF2B5EF4-FFF2-40B4-BE49-F238E27FC236}">
                  <a16:creationId xmlns:a16="http://schemas.microsoft.com/office/drawing/2014/main" id="{DB82C8BA-2256-DF9C-591F-EB8151AC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6926" y="3859650"/>
              <a:ext cx="3413760" cy="298704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48A287C-8AC5-4B10-A653-1DA78D46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0427" y="3859650"/>
              <a:ext cx="3413760" cy="2987040"/>
            </a:xfrm>
            <a:prstGeom prst="rect">
              <a:avLst/>
            </a:prstGeom>
          </p:spPr>
        </p:pic>
        <p:pic>
          <p:nvPicPr>
            <p:cNvPr id="111" name="Picture 110" descr="A picture containing text, envelope, stationary&#10;&#10;Description automatically generated">
              <a:extLst>
                <a:ext uri="{FF2B5EF4-FFF2-40B4-BE49-F238E27FC236}">
                  <a16:creationId xmlns:a16="http://schemas.microsoft.com/office/drawing/2014/main" id="{CDD8991F-F735-58FB-1B85-F3B218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8095" y="3859650"/>
              <a:ext cx="3413760" cy="2987040"/>
            </a:xfrm>
            <a:prstGeom prst="rect">
              <a:avLst/>
            </a:prstGeom>
          </p:spPr>
        </p:pic>
        <p:pic>
          <p:nvPicPr>
            <p:cNvPr id="112" name="Picture 111" descr="A picture containing text, envelope, stationary&#10;&#10;Description automatically generated">
              <a:extLst>
                <a:ext uri="{FF2B5EF4-FFF2-40B4-BE49-F238E27FC236}">
                  <a16:creationId xmlns:a16="http://schemas.microsoft.com/office/drawing/2014/main" id="{D0B9F35A-C838-2B2F-55BF-DCA07EE4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2759" y="3859650"/>
              <a:ext cx="3413760" cy="2987040"/>
            </a:xfrm>
            <a:prstGeom prst="rect">
              <a:avLst/>
            </a:prstGeom>
          </p:spPr>
        </p:pic>
        <p:pic>
          <p:nvPicPr>
            <p:cNvPr id="113" name="Picture 112" descr="A picture containing envelope&#10;&#10;Description automatically generated">
              <a:extLst>
                <a:ext uri="{FF2B5EF4-FFF2-40B4-BE49-F238E27FC236}">
                  <a16:creationId xmlns:a16="http://schemas.microsoft.com/office/drawing/2014/main" id="{88C869DA-F6B7-B42F-1F14-0DB1AE2F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9261" y="3859650"/>
              <a:ext cx="3413760" cy="2987040"/>
            </a:xfrm>
            <a:prstGeom prst="rect">
              <a:avLst/>
            </a:prstGeom>
          </p:spPr>
        </p:pic>
        <p:pic>
          <p:nvPicPr>
            <p:cNvPr id="114" name="Picture 1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CCA41D3-5666-001D-BFB1-8C15F8D3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1593" y="3859650"/>
              <a:ext cx="3413760" cy="298704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8442357-4AE0-7AB1-5975-81CD4F467237}"/>
              </a:ext>
            </a:extLst>
          </p:cNvPr>
          <p:cNvGrpSpPr/>
          <p:nvPr/>
        </p:nvGrpSpPr>
        <p:grpSpPr>
          <a:xfrm>
            <a:off x="-221771" y="1583874"/>
            <a:ext cx="36510931" cy="2987040"/>
            <a:chOff x="-220061" y="1444871"/>
            <a:chExt cx="36510931" cy="2987040"/>
          </a:xfrm>
        </p:grpSpPr>
        <p:pic>
          <p:nvPicPr>
            <p:cNvPr id="95" name="Picture 94" descr="Map&#10;&#10;Description automatically generated">
              <a:extLst>
                <a:ext uri="{FF2B5EF4-FFF2-40B4-BE49-F238E27FC236}">
                  <a16:creationId xmlns:a16="http://schemas.microsoft.com/office/drawing/2014/main" id="{94B6212C-7669-2300-6CE3-B6A01CD2E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441" y="1444871"/>
              <a:ext cx="3413760" cy="2987040"/>
            </a:xfrm>
            <a:prstGeom prst="rect">
              <a:avLst/>
            </a:prstGeom>
          </p:spPr>
        </p:pic>
        <p:pic>
          <p:nvPicPr>
            <p:cNvPr id="96" name="Picture 95" descr="Map&#10;&#10;Description automatically generated">
              <a:extLst>
                <a:ext uri="{FF2B5EF4-FFF2-40B4-BE49-F238E27FC236}">
                  <a16:creationId xmlns:a16="http://schemas.microsoft.com/office/drawing/2014/main" id="{5F8DF781-96FA-8BF3-34E9-955BFBDCC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061" y="1444871"/>
              <a:ext cx="3413760" cy="2987040"/>
            </a:xfrm>
            <a:prstGeom prst="rect">
              <a:avLst/>
            </a:prstGeom>
          </p:spPr>
        </p:pic>
        <p:pic>
          <p:nvPicPr>
            <p:cNvPr id="97" name="Picture 96" descr="Map&#10;&#10;Description automatically generated">
              <a:extLst>
                <a:ext uri="{FF2B5EF4-FFF2-40B4-BE49-F238E27FC236}">
                  <a16:creationId xmlns:a16="http://schemas.microsoft.com/office/drawing/2014/main" id="{F79B5710-662D-3969-F48E-78DC3E8D3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607" y="1444871"/>
              <a:ext cx="3413760" cy="2987040"/>
            </a:xfrm>
            <a:prstGeom prst="rect">
              <a:avLst/>
            </a:prstGeom>
          </p:spPr>
        </p:pic>
        <p:pic>
          <p:nvPicPr>
            <p:cNvPr id="98" name="Picture 9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1675EFE-57F7-A9F4-54C2-60734060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5275" y="1444871"/>
              <a:ext cx="3413760" cy="2987040"/>
            </a:xfrm>
            <a:prstGeom prst="rect">
              <a:avLst/>
            </a:prstGeom>
          </p:spPr>
        </p:pic>
        <p:pic>
          <p:nvPicPr>
            <p:cNvPr id="99" name="Picture 98" descr="A close-up of a flag&#10;&#10;Description automatically generated with low confidence">
              <a:extLst>
                <a:ext uri="{FF2B5EF4-FFF2-40B4-BE49-F238E27FC236}">
                  <a16:creationId xmlns:a16="http://schemas.microsoft.com/office/drawing/2014/main" id="{C075449C-AC46-C8E4-46E3-A921BDC9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773" y="1444871"/>
              <a:ext cx="3413760" cy="2987040"/>
            </a:xfrm>
            <a:prstGeom prst="rect">
              <a:avLst/>
            </a:prstGeom>
          </p:spPr>
        </p:pic>
        <p:pic>
          <p:nvPicPr>
            <p:cNvPr id="100" name="Picture 9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4C8599F-7C2F-7A06-C80D-CFF237C9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4109" y="1444871"/>
              <a:ext cx="3413760" cy="2987040"/>
            </a:xfrm>
            <a:prstGeom prst="rect">
              <a:avLst/>
            </a:prstGeom>
          </p:spPr>
        </p:pic>
        <p:pic>
          <p:nvPicPr>
            <p:cNvPr id="116" name="Picture 1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40C034-1C23-097E-9150-DC1429E62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0611" y="1444871"/>
              <a:ext cx="3413760" cy="2987040"/>
            </a:xfrm>
            <a:prstGeom prst="rect">
              <a:avLst/>
            </a:prstGeom>
          </p:spPr>
        </p:pic>
        <p:pic>
          <p:nvPicPr>
            <p:cNvPr id="117" name="Picture 116" descr="A map of the world&#10;&#10;Description automatically generated with medium confidence">
              <a:extLst>
                <a:ext uri="{FF2B5EF4-FFF2-40B4-BE49-F238E27FC236}">
                  <a16:creationId xmlns:a16="http://schemas.microsoft.com/office/drawing/2014/main" id="{A8BD72FE-393F-DAAE-F2F0-A9867E4B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8279" y="1444871"/>
              <a:ext cx="3413760" cy="2987040"/>
            </a:xfrm>
            <a:prstGeom prst="rect">
              <a:avLst/>
            </a:prstGeom>
          </p:spPr>
        </p:pic>
        <p:pic>
          <p:nvPicPr>
            <p:cNvPr id="118" name="Picture 117" descr="A picture containing text, envelope&#10;&#10;Description automatically generated">
              <a:extLst>
                <a:ext uri="{FF2B5EF4-FFF2-40B4-BE49-F238E27FC236}">
                  <a16:creationId xmlns:a16="http://schemas.microsoft.com/office/drawing/2014/main" id="{673253AD-CDCE-E961-0D5B-BA69306D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943" y="1444871"/>
              <a:ext cx="3413760" cy="2987040"/>
            </a:xfrm>
            <a:prstGeom prst="rect">
              <a:avLst/>
            </a:prstGeom>
          </p:spPr>
        </p:pic>
        <p:pic>
          <p:nvPicPr>
            <p:cNvPr id="119" name="Picture 118" descr="A picture containing piece&#10;&#10;Description automatically generated">
              <a:extLst>
                <a:ext uri="{FF2B5EF4-FFF2-40B4-BE49-F238E27FC236}">
                  <a16:creationId xmlns:a16="http://schemas.microsoft.com/office/drawing/2014/main" id="{D76B1970-9314-BD48-5875-7C1841870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9445" y="1444871"/>
              <a:ext cx="3413760" cy="2987040"/>
            </a:xfrm>
            <a:prstGeom prst="rect">
              <a:avLst/>
            </a:prstGeom>
          </p:spPr>
        </p:pic>
        <p:pic>
          <p:nvPicPr>
            <p:cNvPr id="120" name="Picture 1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51BECD0-AFF9-63C3-B1F2-7F3095427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1777" y="1444871"/>
              <a:ext cx="3413760" cy="2987040"/>
            </a:xfrm>
            <a:prstGeom prst="rect">
              <a:avLst/>
            </a:prstGeom>
          </p:spPr>
        </p:pic>
        <p:pic>
          <p:nvPicPr>
            <p:cNvPr id="121" name="Picture 120" descr="A picture containing text, envelope, businesscard&#10;&#10;Description automatically generated">
              <a:extLst>
                <a:ext uri="{FF2B5EF4-FFF2-40B4-BE49-F238E27FC236}">
                  <a16:creationId xmlns:a16="http://schemas.microsoft.com/office/drawing/2014/main" id="{78632009-936D-FE2D-59F8-C571D551C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7110" y="1444871"/>
              <a:ext cx="3413760" cy="2987040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935ADD-3160-B2A2-8311-811373D2E304}"/>
              </a:ext>
            </a:extLst>
          </p:cNvPr>
          <p:cNvGrpSpPr/>
          <p:nvPr/>
        </p:nvGrpSpPr>
        <p:grpSpPr>
          <a:xfrm>
            <a:off x="606115" y="107212"/>
            <a:ext cx="34898394" cy="1800000"/>
            <a:chOff x="588171" y="-59042"/>
            <a:chExt cx="34898394" cy="1800000"/>
          </a:xfrm>
        </p:grpSpPr>
        <p:pic>
          <p:nvPicPr>
            <p:cNvPr id="102" name="Picture 10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CEFB210-03F1-2D89-9F13-45F54A744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395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03" name="Picture 102" descr="Chart&#10;&#10;Description automatically generated">
              <a:extLst>
                <a:ext uri="{FF2B5EF4-FFF2-40B4-BE49-F238E27FC236}">
                  <a16:creationId xmlns:a16="http://schemas.microsoft.com/office/drawing/2014/main" id="{EEB4D7E3-0E25-47FC-854F-40771A1E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16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04" name="Picture 10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FAACC62-A846-EFA0-9B31-E38267F3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2896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05" name="Picture 104" descr="Map&#10;&#10;Description automatically generated">
              <a:extLst>
                <a:ext uri="{FF2B5EF4-FFF2-40B4-BE49-F238E27FC236}">
                  <a16:creationId xmlns:a16="http://schemas.microsoft.com/office/drawing/2014/main" id="{5F90DD1F-7C92-1FDE-FE37-CB6D4F3A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5006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E2763132-9819-B0C9-7368-BC77A0D2D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7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07" name="Picture 106" descr="Map&#10;&#10;Description automatically generated">
              <a:extLst>
                <a:ext uri="{FF2B5EF4-FFF2-40B4-BE49-F238E27FC236}">
                  <a16:creationId xmlns:a16="http://schemas.microsoft.com/office/drawing/2014/main" id="{C1937CBA-38C9-5307-B505-9499D7E0E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06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3" name="Picture 122" descr="A picture containing arrow&#10;&#10;Description automatically generated">
              <a:extLst>
                <a:ext uri="{FF2B5EF4-FFF2-40B4-BE49-F238E27FC236}">
                  <a16:creationId xmlns:a16="http://schemas.microsoft.com/office/drawing/2014/main" id="{D999F220-C2FE-7047-496B-3B18D38B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65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616B5C1E-D760-1839-D0DE-52240BED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973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5" name="Picture 124" descr="Icon&#10;&#10;Description automatically generated">
              <a:extLst>
                <a:ext uri="{FF2B5EF4-FFF2-40B4-BE49-F238E27FC236}">
                  <a16:creationId xmlns:a16="http://schemas.microsoft.com/office/drawing/2014/main" id="{B0024A31-69EB-1704-D792-1DABB82A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762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6" name="Picture 12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01BAFF7-DEDB-2CE4-9C92-B43723EA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841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7" name="Picture 12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A5BAFF3-9C88-5145-DAEA-5009C4741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68676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  <p:pic>
          <p:nvPicPr>
            <p:cNvPr id="128" name="Picture 12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DBCB75F-021A-9578-04D0-AC95D833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0786" y="-59042"/>
              <a:ext cx="1800000" cy="1800000"/>
            </a:xfrm>
            <a:prstGeom prst="rect">
              <a:avLst/>
            </a:prstGeom>
            <a:scene3d>
              <a:camera prst="orthographicFront">
                <a:rot lat="19370365" lon="1460450" rev="19428759"/>
              </a:camera>
              <a:lightRig rig="threePt" dir="t">
                <a:rot lat="0" lon="0" rev="15000000"/>
              </a:lightRig>
            </a:scene3d>
            <a:sp3d extrusionH="184150"/>
          </p:spPr>
        </p:pic>
      </p:grpSp>
    </p:spTree>
    <p:extLst>
      <p:ext uri="{BB962C8B-B14F-4D97-AF65-F5344CB8AC3E}">
        <p14:creationId xmlns:p14="http://schemas.microsoft.com/office/powerpoint/2010/main" val="349437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林杰</dc:creator>
  <cp:lastModifiedBy>林杰</cp:lastModifiedBy>
  <cp:revision>21</cp:revision>
  <dcterms:created xsi:type="dcterms:W3CDTF">2022-11-06T23:57:13Z</dcterms:created>
  <dcterms:modified xsi:type="dcterms:W3CDTF">2023-01-02T17:05:53Z</dcterms:modified>
</cp:coreProperties>
</file>