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7432000" cy="1828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6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B4700A-FBAA-45F2-984C-9CE277F7A286}">
  <a:tblStyle styleId="{4BB4700A-FBAA-45F2-984C-9CE277F7A28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1E6E6"/>
          </a:solidFill>
        </a:fill>
      </a:tcStyle>
    </a:wholeTbl>
    <a:band1H>
      <a:tcStyle>
        <a:tcBdr/>
        <a:fill>
          <a:solidFill>
            <a:srgbClr val="E2CACA"/>
          </a:solidFill>
        </a:fill>
      </a:tcStyle>
    </a:band1H>
    <a:band1V>
      <a:tcStyle>
        <a:tcBdr/>
        <a:fill>
          <a:solidFill>
            <a:srgbClr val="E2CACA"/>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89310" autoAdjust="0"/>
  </p:normalViewPr>
  <p:slideViewPr>
    <p:cSldViewPr>
      <p:cViewPr varScale="1">
        <p:scale>
          <a:sx n="48" d="100"/>
          <a:sy n="48" d="100"/>
        </p:scale>
        <p:origin x="1656" y="352"/>
      </p:cViewPr>
      <p:guideLst>
        <p:guide orient="horz" pos="5760"/>
        <p:guide pos="8640"/>
      </p:guideLst>
    </p:cSldViewPr>
  </p:slideViewPr>
  <p:notesTextViewPr>
    <p:cViewPr>
      <p:scale>
        <a:sx n="1" d="1"/>
        <a:sy n="1" d="1"/>
      </p:scale>
      <p:origin x="0" y="0"/>
    </p:cViewPr>
  </p:notesTextViewPr>
  <p:gridSpacing cx="720089" cy="720089"/>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7573" y="685800"/>
            <a:ext cx="51434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722363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Arial"/>
              <a:buNone/>
              <a:tabLst/>
              <a:defRPr/>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935125" y="2647375"/>
            <a:ext cx="25561800" cy="72980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6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6200">
                <a:solidFill>
                  <a:schemeClr val="dk1"/>
                </a:solidFill>
              </a:defRPr>
            </a:lvl2pPr>
            <a:lvl3pPr lvl="2" indent="0" algn="ctr">
              <a:spcBef>
                <a:spcPts val="0"/>
              </a:spcBef>
              <a:buClr>
                <a:schemeClr val="dk1"/>
              </a:buClr>
              <a:buFont typeface="Arial"/>
              <a:buNone/>
              <a:defRPr sz="16200">
                <a:solidFill>
                  <a:schemeClr val="dk1"/>
                </a:solidFill>
              </a:defRPr>
            </a:lvl3pPr>
            <a:lvl4pPr lvl="3" indent="0" algn="ctr">
              <a:spcBef>
                <a:spcPts val="0"/>
              </a:spcBef>
              <a:buClr>
                <a:schemeClr val="dk1"/>
              </a:buClr>
              <a:buFont typeface="Arial"/>
              <a:buNone/>
              <a:defRPr sz="16200">
                <a:solidFill>
                  <a:schemeClr val="dk1"/>
                </a:solidFill>
              </a:defRPr>
            </a:lvl4pPr>
            <a:lvl5pPr lvl="4" indent="0" algn="ctr">
              <a:spcBef>
                <a:spcPts val="0"/>
              </a:spcBef>
              <a:buClr>
                <a:schemeClr val="dk1"/>
              </a:buClr>
              <a:buFont typeface="Arial"/>
              <a:buNone/>
              <a:defRPr sz="16200">
                <a:solidFill>
                  <a:schemeClr val="dk1"/>
                </a:solidFill>
              </a:defRPr>
            </a:lvl5pPr>
            <a:lvl6pPr lvl="5" indent="0" algn="ctr">
              <a:spcBef>
                <a:spcPts val="0"/>
              </a:spcBef>
              <a:buClr>
                <a:schemeClr val="dk1"/>
              </a:buClr>
              <a:buFont typeface="Arial"/>
              <a:buNone/>
              <a:defRPr sz="16200">
                <a:solidFill>
                  <a:schemeClr val="dk1"/>
                </a:solidFill>
              </a:defRPr>
            </a:lvl6pPr>
            <a:lvl7pPr lvl="6" indent="0" algn="ctr">
              <a:spcBef>
                <a:spcPts val="0"/>
              </a:spcBef>
              <a:buClr>
                <a:schemeClr val="dk1"/>
              </a:buClr>
              <a:buFont typeface="Arial"/>
              <a:buNone/>
              <a:defRPr sz="16200">
                <a:solidFill>
                  <a:schemeClr val="dk1"/>
                </a:solidFill>
              </a:defRPr>
            </a:lvl7pPr>
            <a:lvl8pPr lvl="7" indent="0" algn="ctr">
              <a:spcBef>
                <a:spcPts val="0"/>
              </a:spcBef>
              <a:buClr>
                <a:schemeClr val="dk1"/>
              </a:buClr>
              <a:buFont typeface="Arial"/>
              <a:buNone/>
              <a:defRPr sz="16200">
                <a:solidFill>
                  <a:schemeClr val="dk1"/>
                </a:solidFill>
              </a:defRPr>
            </a:lvl8pPr>
            <a:lvl9pPr lvl="8" indent="0" algn="ctr">
              <a:spcBef>
                <a:spcPts val="0"/>
              </a:spcBef>
              <a:buClr>
                <a:schemeClr val="dk1"/>
              </a:buClr>
              <a:buFont typeface="Arial"/>
              <a:buNone/>
              <a:defRPr sz="16200">
                <a:solidFill>
                  <a:schemeClr val="dk1"/>
                </a:solidFill>
              </a:defRPr>
            </a:lvl9pPr>
          </a:lstStyle>
          <a:p>
            <a:endParaRPr/>
          </a:p>
        </p:txBody>
      </p:sp>
      <p:sp>
        <p:nvSpPr>
          <p:cNvPr id="11" name="Shape 11"/>
          <p:cNvSpPr txBox="1">
            <a:spLocks noGrp="1"/>
          </p:cNvSpPr>
          <p:nvPr>
            <p:ph type="subTitle" idx="1"/>
          </p:nvPr>
        </p:nvSpPr>
        <p:spPr>
          <a:xfrm>
            <a:off x="935100" y="10076889"/>
            <a:ext cx="25561800" cy="28182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87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87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87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87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87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87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87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87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8700" b="0" i="0" u="none" strike="noStrike" cap="none">
                <a:solidFill>
                  <a:schemeClr val="dk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935100" y="3932889"/>
            <a:ext cx="25561800" cy="6981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373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7300">
                <a:solidFill>
                  <a:schemeClr val="dk1"/>
                </a:solidFill>
              </a:defRPr>
            </a:lvl2pPr>
            <a:lvl3pPr lvl="2" indent="0" algn="ctr">
              <a:spcBef>
                <a:spcPts val="0"/>
              </a:spcBef>
              <a:buClr>
                <a:schemeClr val="dk1"/>
              </a:buClr>
              <a:buFont typeface="Arial"/>
              <a:buNone/>
              <a:defRPr sz="37300">
                <a:solidFill>
                  <a:schemeClr val="dk1"/>
                </a:solidFill>
              </a:defRPr>
            </a:lvl3pPr>
            <a:lvl4pPr lvl="3" indent="0" algn="ctr">
              <a:spcBef>
                <a:spcPts val="0"/>
              </a:spcBef>
              <a:buClr>
                <a:schemeClr val="dk1"/>
              </a:buClr>
              <a:buFont typeface="Arial"/>
              <a:buNone/>
              <a:defRPr sz="37300">
                <a:solidFill>
                  <a:schemeClr val="dk1"/>
                </a:solidFill>
              </a:defRPr>
            </a:lvl4pPr>
            <a:lvl5pPr lvl="4" indent="0" algn="ctr">
              <a:spcBef>
                <a:spcPts val="0"/>
              </a:spcBef>
              <a:buClr>
                <a:schemeClr val="dk1"/>
              </a:buClr>
              <a:buFont typeface="Arial"/>
              <a:buNone/>
              <a:defRPr sz="37300">
                <a:solidFill>
                  <a:schemeClr val="dk1"/>
                </a:solidFill>
              </a:defRPr>
            </a:lvl5pPr>
            <a:lvl6pPr lvl="5" indent="0" algn="ctr">
              <a:spcBef>
                <a:spcPts val="0"/>
              </a:spcBef>
              <a:buClr>
                <a:schemeClr val="dk1"/>
              </a:buClr>
              <a:buFont typeface="Arial"/>
              <a:buNone/>
              <a:defRPr sz="37300">
                <a:solidFill>
                  <a:schemeClr val="dk1"/>
                </a:solidFill>
              </a:defRPr>
            </a:lvl6pPr>
            <a:lvl7pPr lvl="6" indent="0" algn="ctr">
              <a:spcBef>
                <a:spcPts val="0"/>
              </a:spcBef>
              <a:buClr>
                <a:schemeClr val="dk1"/>
              </a:buClr>
              <a:buFont typeface="Arial"/>
              <a:buNone/>
              <a:defRPr sz="37300">
                <a:solidFill>
                  <a:schemeClr val="dk1"/>
                </a:solidFill>
              </a:defRPr>
            </a:lvl7pPr>
            <a:lvl8pPr lvl="7" indent="0" algn="ctr">
              <a:spcBef>
                <a:spcPts val="0"/>
              </a:spcBef>
              <a:buClr>
                <a:schemeClr val="dk1"/>
              </a:buClr>
              <a:buFont typeface="Arial"/>
              <a:buNone/>
              <a:defRPr sz="37300">
                <a:solidFill>
                  <a:schemeClr val="dk1"/>
                </a:solidFill>
              </a:defRPr>
            </a:lvl8pPr>
            <a:lvl9pPr lvl="8" indent="0" algn="ctr">
              <a:spcBef>
                <a:spcPts val="0"/>
              </a:spcBef>
              <a:buClr>
                <a:schemeClr val="dk1"/>
              </a:buClr>
              <a:buFont typeface="Arial"/>
              <a:buNone/>
              <a:defRPr sz="37300">
                <a:solidFill>
                  <a:schemeClr val="dk1"/>
                </a:solidFill>
              </a:defRPr>
            </a:lvl9pPr>
          </a:lstStyle>
          <a:p>
            <a:endParaRPr/>
          </a:p>
        </p:txBody>
      </p:sp>
      <p:sp>
        <p:nvSpPr>
          <p:cNvPr id="46" name="Shape 46"/>
          <p:cNvSpPr txBox="1">
            <a:spLocks noGrp="1"/>
          </p:cNvSpPr>
          <p:nvPr>
            <p:ph type="body" idx="1"/>
          </p:nvPr>
        </p:nvSpPr>
        <p:spPr>
          <a:xfrm>
            <a:off x="935100" y="11207910"/>
            <a:ext cx="25561800" cy="46251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5000"/>
              </a:spcAft>
              <a:buClr>
                <a:schemeClr val="dk2"/>
              </a:buClr>
              <a:buFont typeface="Arial"/>
              <a:buNone/>
              <a:defRPr sz="5600" b="0" i="0" u="none" strike="noStrike" cap="none">
                <a:solidFill>
                  <a:schemeClr val="dk2"/>
                </a:solidFill>
                <a:latin typeface="Arial"/>
                <a:ea typeface="Arial"/>
                <a:cs typeface="Arial"/>
                <a:sym typeface="Arial"/>
              </a:defRPr>
            </a:lvl1pPr>
            <a:lvl2pPr marL="457200" marR="0" lvl="1" indent="0" algn="ctr"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2pPr>
            <a:lvl3pPr marL="914400" marR="0" lvl="2" indent="0" algn="ctr"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3pPr>
            <a:lvl4pPr marL="1371600" marR="0" lvl="3" indent="0" algn="ctr"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4pPr>
            <a:lvl5pPr marL="1828800" marR="0" lvl="4" indent="0" algn="ctr"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5pPr>
            <a:lvl6pPr marL="2286000" marR="0" lvl="5" indent="0" algn="ctr"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6pPr>
            <a:lvl7pPr marL="2743200" marR="0" lvl="6" indent="0" algn="ctr"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7pPr>
            <a:lvl8pPr marL="3200400" marR="0" lvl="7" indent="0" algn="ctr"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8pPr>
            <a:lvl9pPr marL="3657600" marR="0" lvl="8" indent="0" algn="ctr"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35100" y="7647464"/>
            <a:ext cx="25561800" cy="29930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1200">
                <a:solidFill>
                  <a:schemeClr val="dk1"/>
                </a:solidFill>
              </a:defRPr>
            </a:lvl2pPr>
            <a:lvl3pPr lvl="2" indent="0" algn="ctr">
              <a:spcBef>
                <a:spcPts val="0"/>
              </a:spcBef>
              <a:buClr>
                <a:schemeClr val="dk1"/>
              </a:buClr>
              <a:buFont typeface="Arial"/>
              <a:buNone/>
              <a:defRPr sz="11200">
                <a:solidFill>
                  <a:schemeClr val="dk1"/>
                </a:solidFill>
              </a:defRPr>
            </a:lvl3pPr>
            <a:lvl4pPr lvl="3" indent="0" algn="ctr">
              <a:spcBef>
                <a:spcPts val="0"/>
              </a:spcBef>
              <a:buClr>
                <a:schemeClr val="dk1"/>
              </a:buClr>
              <a:buFont typeface="Arial"/>
              <a:buNone/>
              <a:defRPr sz="11200">
                <a:solidFill>
                  <a:schemeClr val="dk1"/>
                </a:solidFill>
              </a:defRPr>
            </a:lvl4pPr>
            <a:lvl5pPr lvl="4" indent="0" algn="ctr">
              <a:spcBef>
                <a:spcPts val="0"/>
              </a:spcBef>
              <a:buClr>
                <a:schemeClr val="dk1"/>
              </a:buClr>
              <a:buFont typeface="Arial"/>
              <a:buNone/>
              <a:defRPr sz="11200">
                <a:solidFill>
                  <a:schemeClr val="dk1"/>
                </a:solidFill>
              </a:defRPr>
            </a:lvl5pPr>
            <a:lvl6pPr lvl="5" indent="0" algn="ctr">
              <a:spcBef>
                <a:spcPts val="0"/>
              </a:spcBef>
              <a:buClr>
                <a:schemeClr val="dk1"/>
              </a:buClr>
              <a:buFont typeface="Arial"/>
              <a:buNone/>
              <a:defRPr sz="11200">
                <a:solidFill>
                  <a:schemeClr val="dk1"/>
                </a:solidFill>
              </a:defRPr>
            </a:lvl6pPr>
            <a:lvl7pPr lvl="6" indent="0" algn="ctr">
              <a:spcBef>
                <a:spcPts val="0"/>
              </a:spcBef>
              <a:buClr>
                <a:schemeClr val="dk1"/>
              </a:buClr>
              <a:buFont typeface="Arial"/>
              <a:buNone/>
              <a:defRPr sz="11200">
                <a:solidFill>
                  <a:schemeClr val="dk1"/>
                </a:solidFill>
              </a:defRPr>
            </a:lvl7pPr>
            <a:lvl8pPr lvl="7" indent="0" algn="ctr">
              <a:spcBef>
                <a:spcPts val="0"/>
              </a:spcBef>
              <a:buClr>
                <a:schemeClr val="dk1"/>
              </a:buClr>
              <a:buFont typeface="Arial"/>
              <a:buNone/>
              <a:defRPr sz="11200">
                <a:solidFill>
                  <a:schemeClr val="dk1"/>
                </a:solidFill>
              </a:defRPr>
            </a:lvl8pPr>
            <a:lvl9pPr lvl="8" indent="0" algn="ctr">
              <a:spcBef>
                <a:spcPts val="0"/>
              </a:spcBef>
              <a:buClr>
                <a:schemeClr val="dk1"/>
              </a:buClr>
              <a:buFont typeface="Arial"/>
              <a:buNone/>
              <a:defRPr sz="11200">
                <a:solidFill>
                  <a:schemeClr val="dk1"/>
                </a:solidFill>
              </a:defRPr>
            </a:lvl9pPr>
          </a:lstStyle>
          <a:p>
            <a:endParaRPr/>
          </a:p>
        </p:txBody>
      </p:sp>
      <p:sp>
        <p:nvSpPr>
          <p:cNvPr id="15" name="Shape 15"/>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935100" y="1582311"/>
            <a:ext cx="25561800" cy="20360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7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8700">
                <a:solidFill>
                  <a:schemeClr val="dk1"/>
                </a:solidFill>
              </a:defRPr>
            </a:lvl2pPr>
            <a:lvl3pPr lvl="2" indent="0">
              <a:spcBef>
                <a:spcPts val="0"/>
              </a:spcBef>
              <a:buClr>
                <a:schemeClr val="dk1"/>
              </a:buClr>
              <a:buFont typeface="Arial"/>
              <a:buNone/>
              <a:defRPr sz="8700">
                <a:solidFill>
                  <a:schemeClr val="dk1"/>
                </a:solidFill>
              </a:defRPr>
            </a:lvl3pPr>
            <a:lvl4pPr lvl="3" indent="0">
              <a:spcBef>
                <a:spcPts val="0"/>
              </a:spcBef>
              <a:buClr>
                <a:schemeClr val="dk1"/>
              </a:buClr>
              <a:buFont typeface="Arial"/>
              <a:buNone/>
              <a:defRPr sz="8700">
                <a:solidFill>
                  <a:schemeClr val="dk1"/>
                </a:solidFill>
              </a:defRPr>
            </a:lvl4pPr>
            <a:lvl5pPr lvl="4" indent="0">
              <a:spcBef>
                <a:spcPts val="0"/>
              </a:spcBef>
              <a:buClr>
                <a:schemeClr val="dk1"/>
              </a:buClr>
              <a:buFont typeface="Arial"/>
              <a:buNone/>
              <a:defRPr sz="8700">
                <a:solidFill>
                  <a:schemeClr val="dk1"/>
                </a:solidFill>
              </a:defRPr>
            </a:lvl5pPr>
            <a:lvl6pPr lvl="5" indent="0">
              <a:spcBef>
                <a:spcPts val="0"/>
              </a:spcBef>
              <a:buClr>
                <a:schemeClr val="dk1"/>
              </a:buClr>
              <a:buFont typeface="Arial"/>
              <a:buNone/>
              <a:defRPr sz="8700">
                <a:solidFill>
                  <a:schemeClr val="dk1"/>
                </a:solidFill>
              </a:defRPr>
            </a:lvl6pPr>
            <a:lvl7pPr lvl="6" indent="0">
              <a:spcBef>
                <a:spcPts val="0"/>
              </a:spcBef>
              <a:buClr>
                <a:schemeClr val="dk1"/>
              </a:buClr>
              <a:buFont typeface="Arial"/>
              <a:buNone/>
              <a:defRPr sz="8700">
                <a:solidFill>
                  <a:schemeClr val="dk1"/>
                </a:solidFill>
              </a:defRPr>
            </a:lvl7pPr>
            <a:lvl8pPr lvl="7" indent="0">
              <a:spcBef>
                <a:spcPts val="0"/>
              </a:spcBef>
              <a:buClr>
                <a:schemeClr val="dk1"/>
              </a:buClr>
              <a:buFont typeface="Arial"/>
              <a:buNone/>
              <a:defRPr sz="8700">
                <a:solidFill>
                  <a:schemeClr val="dk1"/>
                </a:solidFill>
              </a:defRPr>
            </a:lvl8pPr>
            <a:lvl9pPr lvl="8" indent="0">
              <a:spcBef>
                <a:spcPts val="0"/>
              </a:spcBef>
              <a:buClr>
                <a:schemeClr val="dk1"/>
              </a:buClr>
              <a:buFont typeface="Arial"/>
              <a:buNone/>
              <a:defRPr sz="8700">
                <a:solidFill>
                  <a:schemeClr val="dk1"/>
                </a:solidFill>
              </a:defRPr>
            </a:lvl9pPr>
          </a:lstStyle>
          <a:p>
            <a:endParaRPr/>
          </a:p>
        </p:txBody>
      </p:sp>
      <p:sp>
        <p:nvSpPr>
          <p:cNvPr id="18" name="Shape 18"/>
          <p:cNvSpPr txBox="1">
            <a:spLocks noGrp="1"/>
          </p:cNvSpPr>
          <p:nvPr>
            <p:ph type="body" idx="1"/>
          </p:nvPr>
        </p:nvSpPr>
        <p:spPr>
          <a:xfrm>
            <a:off x="935100" y="4097689"/>
            <a:ext cx="25561800" cy="121472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5000"/>
              </a:spcAft>
              <a:buClr>
                <a:schemeClr val="dk2"/>
              </a:buClr>
              <a:buFont typeface="Arial"/>
              <a:buNone/>
              <a:defRPr sz="56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9pPr>
          </a:lstStyle>
          <a:p>
            <a:endParaRPr/>
          </a:p>
        </p:txBody>
      </p:sp>
      <p:sp>
        <p:nvSpPr>
          <p:cNvPr id="19" name="Shape 19"/>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935100" y="1582311"/>
            <a:ext cx="25561800" cy="20360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7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8700">
                <a:solidFill>
                  <a:schemeClr val="dk1"/>
                </a:solidFill>
              </a:defRPr>
            </a:lvl2pPr>
            <a:lvl3pPr lvl="2" indent="0">
              <a:spcBef>
                <a:spcPts val="0"/>
              </a:spcBef>
              <a:buClr>
                <a:schemeClr val="dk1"/>
              </a:buClr>
              <a:buFont typeface="Arial"/>
              <a:buNone/>
              <a:defRPr sz="8700">
                <a:solidFill>
                  <a:schemeClr val="dk1"/>
                </a:solidFill>
              </a:defRPr>
            </a:lvl3pPr>
            <a:lvl4pPr lvl="3" indent="0">
              <a:spcBef>
                <a:spcPts val="0"/>
              </a:spcBef>
              <a:buClr>
                <a:schemeClr val="dk1"/>
              </a:buClr>
              <a:buFont typeface="Arial"/>
              <a:buNone/>
              <a:defRPr sz="8700">
                <a:solidFill>
                  <a:schemeClr val="dk1"/>
                </a:solidFill>
              </a:defRPr>
            </a:lvl4pPr>
            <a:lvl5pPr lvl="4" indent="0">
              <a:spcBef>
                <a:spcPts val="0"/>
              </a:spcBef>
              <a:buClr>
                <a:schemeClr val="dk1"/>
              </a:buClr>
              <a:buFont typeface="Arial"/>
              <a:buNone/>
              <a:defRPr sz="8700">
                <a:solidFill>
                  <a:schemeClr val="dk1"/>
                </a:solidFill>
              </a:defRPr>
            </a:lvl5pPr>
            <a:lvl6pPr lvl="5" indent="0">
              <a:spcBef>
                <a:spcPts val="0"/>
              </a:spcBef>
              <a:buClr>
                <a:schemeClr val="dk1"/>
              </a:buClr>
              <a:buFont typeface="Arial"/>
              <a:buNone/>
              <a:defRPr sz="8700">
                <a:solidFill>
                  <a:schemeClr val="dk1"/>
                </a:solidFill>
              </a:defRPr>
            </a:lvl6pPr>
            <a:lvl7pPr lvl="6" indent="0">
              <a:spcBef>
                <a:spcPts val="0"/>
              </a:spcBef>
              <a:buClr>
                <a:schemeClr val="dk1"/>
              </a:buClr>
              <a:buFont typeface="Arial"/>
              <a:buNone/>
              <a:defRPr sz="8700">
                <a:solidFill>
                  <a:schemeClr val="dk1"/>
                </a:solidFill>
              </a:defRPr>
            </a:lvl7pPr>
            <a:lvl8pPr lvl="7" indent="0">
              <a:spcBef>
                <a:spcPts val="0"/>
              </a:spcBef>
              <a:buClr>
                <a:schemeClr val="dk1"/>
              </a:buClr>
              <a:buFont typeface="Arial"/>
              <a:buNone/>
              <a:defRPr sz="8700">
                <a:solidFill>
                  <a:schemeClr val="dk1"/>
                </a:solidFill>
              </a:defRPr>
            </a:lvl8pPr>
            <a:lvl9pPr lvl="8" indent="0">
              <a:spcBef>
                <a:spcPts val="0"/>
              </a:spcBef>
              <a:buClr>
                <a:schemeClr val="dk1"/>
              </a:buClr>
              <a:buFont typeface="Arial"/>
              <a:buNone/>
              <a:defRPr sz="8700">
                <a:solidFill>
                  <a:schemeClr val="dk1"/>
                </a:solidFill>
              </a:defRPr>
            </a:lvl9pPr>
          </a:lstStyle>
          <a:p>
            <a:endParaRPr/>
          </a:p>
        </p:txBody>
      </p:sp>
      <p:sp>
        <p:nvSpPr>
          <p:cNvPr id="22" name="Shape 22"/>
          <p:cNvSpPr txBox="1">
            <a:spLocks noGrp="1"/>
          </p:cNvSpPr>
          <p:nvPr>
            <p:ph type="body" idx="1"/>
          </p:nvPr>
        </p:nvSpPr>
        <p:spPr>
          <a:xfrm>
            <a:off x="935100" y="4097689"/>
            <a:ext cx="11999700" cy="121472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9pPr>
          </a:lstStyle>
          <a:p>
            <a:endParaRPr/>
          </a:p>
        </p:txBody>
      </p:sp>
      <p:sp>
        <p:nvSpPr>
          <p:cNvPr id="23" name="Shape 23"/>
          <p:cNvSpPr txBox="1">
            <a:spLocks noGrp="1"/>
          </p:cNvSpPr>
          <p:nvPr>
            <p:ph type="body" idx="2"/>
          </p:nvPr>
        </p:nvSpPr>
        <p:spPr>
          <a:xfrm>
            <a:off x="14497200" y="4097689"/>
            <a:ext cx="11999700" cy="121472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35100" y="1582311"/>
            <a:ext cx="25561800" cy="20360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7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8700">
                <a:solidFill>
                  <a:schemeClr val="dk1"/>
                </a:solidFill>
              </a:defRPr>
            </a:lvl2pPr>
            <a:lvl3pPr lvl="2" indent="0">
              <a:spcBef>
                <a:spcPts val="0"/>
              </a:spcBef>
              <a:buClr>
                <a:schemeClr val="dk1"/>
              </a:buClr>
              <a:buFont typeface="Arial"/>
              <a:buNone/>
              <a:defRPr sz="8700">
                <a:solidFill>
                  <a:schemeClr val="dk1"/>
                </a:solidFill>
              </a:defRPr>
            </a:lvl3pPr>
            <a:lvl4pPr lvl="3" indent="0">
              <a:spcBef>
                <a:spcPts val="0"/>
              </a:spcBef>
              <a:buClr>
                <a:schemeClr val="dk1"/>
              </a:buClr>
              <a:buFont typeface="Arial"/>
              <a:buNone/>
              <a:defRPr sz="8700">
                <a:solidFill>
                  <a:schemeClr val="dk1"/>
                </a:solidFill>
              </a:defRPr>
            </a:lvl4pPr>
            <a:lvl5pPr lvl="4" indent="0">
              <a:spcBef>
                <a:spcPts val="0"/>
              </a:spcBef>
              <a:buClr>
                <a:schemeClr val="dk1"/>
              </a:buClr>
              <a:buFont typeface="Arial"/>
              <a:buNone/>
              <a:defRPr sz="8700">
                <a:solidFill>
                  <a:schemeClr val="dk1"/>
                </a:solidFill>
              </a:defRPr>
            </a:lvl5pPr>
            <a:lvl6pPr lvl="5" indent="0">
              <a:spcBef>
                <a:spcPts val="0"/>
              </a:spcBef>
              <a:buClr>
                <a:schemeClr val="dk1"/>
              </a:buClr>
              <a:buFont typeface="Arial"/>
              <a:buNone/>
              <a:defRPr sz="8700">
                <a:solidFill>
                  <a:schemeClr val="dk1"/>
                </a:solidFill>
              </a:defRPr>
            </a:lvl6pPr>
            <a:lvl7pPr lvl="6" indent="0">
              <a:spcBef>
                <a:spcPts val="0"/>
              </a:spcBef>
              <a:buClr>
                <a:schemeClr val="dk1"/>
              </a:buClr>
              <a:buFont typeface="Arial"/>
              <a:buNone/>
              <a:defRPr sz="8700">
                <a:solidFill>
                  <a:schemeClr val="dk1"/>
                </a:solidFill>
              </a:defRPr>
            </a:lvl7pPr>
            <a:lvl8pPr lvl="7" indent="0">
              <a:spcBef>
                <a:spcPts val="0"/>
              </a:spcBef>
              <a:buClr>
                <a:schemeClr val="dk1"/>
              </a:buClr>
              <a:buFont typeface="Arial"/>
              <a:buNone/>
              <a:defRPr sz="8700">
                <a:solidFill>
                  <a:schemeClr val="dk1"/>
                </a:solidFill>
              </a:defRPr>
            </a:lvl8pPr>
            <a:lvl9pPr lvl="8" indent="0">
              <a:spcBef>
                <a:spcPts val="0"/>
              </a:spcBef>
              <a:buClr>
                <a:schemeClr val="dk1"/>
              </a:buClr>
              <a:buFont typeface="Arial"/>
              <a:buNone/>
              <a:defRPr sz="8700">
                <a:solidFill>
                  <a:schemeClr val="dk1"/>
                </a:solidFill>
              </a:defRPr>
            </a:lvl9pPr>
          </a:lstStyle>
          <a:p>
            <a:endParaRPr/>
          </a:p>
        </p:txBody>
      </p:sp>
      <p:sp>
        <p:nvSpPr>
          <p:cNvPr id="27" name="Shape 27"/>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935100" y="1975466"/>
            <a:ext cx="8424000" cy="26870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75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7500">
                <a:solidFill>
                  <a:schemeClr val="dk1"/>
                </a:solidFill>
              </a:defRPr>
            </a:lvl2pPr>
            <a:lvl3pPr lvl="2" indent="0">
              <a:spcBef>
                <a:spcPts val="0"/>
              </a:spcBef>
              <a:buClr>
                <a:schemeClr val="dk1"/>
              </a:buClr>
              <a:buFont typeface="Arial"/>
              <a:buNone/>
              <a:defRPr sz="7500">
                <a:solidFill>
                  <a:schemeClr val="dk1"/>
                </a:solidFill>
              </a:defRPr>
            </a:lvl3pPr>
            <a:lvl4pPr lvl="3" indent="0">
              <a:spcBef>
                <a:spcPts val="0"/>
              </a:spcBef>
              <a:buClr>
                <a:schemeClr val="dk1"/>
              </a:buClr>
              <a:buFont typeface="Arial"/>
              <a:buNone/>
              <a:defRPr sz="7500">
                <a:solidFill>
                  <a:schemeClr val="dk1"/>
                </a:solidFill>
              </a:defRPr>
            </a:lvl4pPr>
            <a:lvl5pPr lvl="4" indent="0">
              <a:spcBef>
                <a:spcPts val="0"/>
              </a:spcBef>
              <a:buClr>
                <a:schemeClr val="dk1"/>
              </a:buClr>
              <a:buFont typeface="Arial"/>
              <a:buNone/>
              <a:defRPr sz="7500">
                <a:solidFill>
                  <a:schemeClr val="dk1"/>
                </a:solidFill>
              </a:defRPr>
            </a:lvl5pPr>
            <a:lvl6pPr lvl="5" indent="0">
              <a:spcBef>
                <a:spcPts val="0"/>
              </a:spcBef>
              <a:buClr>
                <a:schemeClr val="dk1"/>
              </a:buClr>
              <a:buFont typeface="Arial"/>
              <a:buNone/>
              <a:defRPr sz="7500">
                <a:solidFill>
                  <a:schemeClr val="dk1"/>
                </a:solidFill>
              </a:defRPr>
            </a:lvl6pPr>
            <a:lvl7pPr lvl="6" indent="0">
              <a:spcBef>
                <a:spcPts val="0"/>
              </a:spcBef>
              <a:buClr>
                <a:schemeClr val="dk1"/>
              </a:buClr>
              <a:buFont typeface="Arial"/>
              <a:buNone/>
              <a:defRPr sz="7500">
                <a:solidFill>
                  <a:schemeClr val="dk1"/>
                </a:solidFill>
              </a:defRPr>
            </a:lvl7pPr>
            <a:lvl8pPr lvl="7" indent="0">
              <a:spcBef>
                <a:spcPts val="0"/>
              </a:spcBef>
              <a:buClr>
                <a:schemeClr val="dk1"/>
              </a:buClr>
              <a:buFont typeface="Arial"/>
              <a:buNone/>
              <a:defRPr sz="7500">
                <a:solidFill>
                  <a:schemeClr val="dk1"/>
                </a:solidFill>
              </a:defRPr>
            </a:lvl8pPr>
            <a:lvl9pPr lvl="8" indent="0">
              <a:spcBef>
                <a:spcPts val="0"/>
              </a:spcBef>
              <a:buClr>
                <a:schemeClr val="dk1"/>
              </a:buClr>
              <a:buFont typeface="Arial"/>
              <a:buNone/>
              <a:defRPr sz="7500">
                <a:solidFill>
                  <a:schemeClr val="dk1"/>
                </a:solidFill>
              </a:defRPr>
            </a:lvl9pPr>
          </a:lstStyle>
          <a:p>
            <a:endParaRPr/>
          </a:p>
        </p:txBody>
      </p:sp>
      <p:sp>
        <p:nvSpPr>
          <p:cNvPr id="30" name="Shape 30"/>
          <p:cNvSpPr txBox="1">
            <a:spLocks noGrp="1"/>
          </p:cNvSpPr>
          <p:nvPr>
            <p:ph type="body" idx="1"/>
          </p:nvPr>
        </p:nvSpPr>
        <p:spPr>
          <a:xfrm>
            <a:off x="935100" y="4940800"/>
            <a:ext cx="8424000" cy="113045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5000"/>
              </a:spcAft>
              <a:buClr>
                <a:schemeClr val="dk2"/>
              </a:buClr>
              <a:buFont typeface="Arial"/>
              <a:buNone/>
              <a:defRPr sz="3700" b="0" i="0" u="none" strike="noStrike" cap="none">
                <a:solidFill>
                  <a:schemeClr val="dk2"/>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470750" y="1600533"/>
            <a:ext cx="19103400" cy="14544898"/>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149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14900">
                <a:solidFill>
                  <a:schemeClr val="dk1"/>
                </a:solidFill>
              </a:defRPr>
            </a:lvl2pPr>
            <a:lvl3pPr lvl="2" indent="0">
              <a:spcBef>
                <a:spcPts val="0"/>
              </a:spcBef>
              <a:buClr>
                <a:schemeClr val="dk1"/>
              </a:buClr>
              <a:buFont typeface="Arial"/>
              <a:buNone/>
              <a:defRPr sz="14900">
                <a:solidFill>
                  <a:schemeClr val="dk1"/>
                </a:solidFill>
              </a:defRPr>
            </a:lvl3pPr>
            <a:lvl4pPr lvl="3" indent="0">
              <a:spcBef>
                <a:spcPts val="0"/>
              </a:spcBef>
              <a:buClr>
                <a:schemeClr val="dk1"/>
              </a:buClr>
              <a:buFont typeface="Arial"/>
              <a:buNone/>
              <a:defRPr sz="14900">
                <a:solidFill>
                  <a:schemeClr val="dk1"/>
                </a:solidFill>
              </a:defRPr>
            </a:lvl4pPr>
            <a:lvl5pPr lvl="4" indent="0">
              <a:spcBef>
                <a:spcPts val="0"/>
              </a:spcBef>
              <a:buClr>
                <a:schemeClr val="dk1"/>
              </a:buClr>
              <a:buFont typeface="Arial"/>
              <a:buNone/>
              <a:defRPr sz="14900">
                <a:solidFill>
                  <a:schemeClr val="dk1"/>
                </a:solidFill>
              </a:defRPr>
            </a:lvl5pPr>
            <a:lvl6pPr lvl="5" indent="0">
              <a:spcBef>
                <a:spcPts val="0"/>
              </a:spcBef>
              <a:buClr>
                <a:schemeClr val="dk1"/>
              </a:buClr>
              <a:buFont typeface="Arial"/>
              <a:buNone/>
              <a:defRPr sz="14900">
                <a:solidFill>
                  <a:schemeClr val="dk1"/>
                </a:solidFill>
              </a:defRPr>
            </a:lvl6pPr>
            <a:lvl7pPr lvl="6" indent="0">
              <a:spcBef>
                <a:spcPts val="0"/>
              </a:spcBef>
              <a:buClr>
                <a:schemeClr val="dk1"/>
              </a:buClr>
              <a:buFont typeface="Arial"/>
              <a:buNone/>
              <a:defRPr sz="14900">
                <a:solidFill>
                  <a:schemeClr val="dk1"/>
                </a:solidFill>
              </a:defRPr>
            </a:lvl7pPr>
            <a:lvl8pPr lvl="7" indent="0">
              <a:spcBef>
                <a:spcPts val="0"/>
              </a:spcBef>
              <a:buClr>
                <a:schemeClr val="dk1"/>
              </a:buClr>
              <a:buFont typeface="Arial"/>
              <a:buNone/>
              <a:defRPr sz="14900">
                <a:solidFill>
                  <a:schemeClr val="dk1"/>
                </a:solidFill>
              </a:defRPr>
            </a:lvl8pPr>
            <a:lvl9pPr lvl="8" indent="0">
              <a:spcBef>
                <a:spcPts val="0"/>
              </a:spcBef>
              <a:buClr>
                <a:schemeClr val="dk1"/>
              </a:buClr>
              <a:buFont typeface="Arial"/>
              <a:buNone/>
              <a:defRPr sz="14900">
                <a:solidFill>
                  <a:schemeClr val="dk1"/>
                </a:solidFill>
              </a:defRPr>
            </a:lvl9pPr>
          </a:lstStyle>
          <a:p>
            <a:endParaRPr/>
          </a:p>
        </p:txBody>
      </p:sp>
      <p:sp>
        <p:nvSpPr>
          <p:cNvPr id="34" name="Shape 34"/>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13716000" y="-444"/>
            <a:ext cx="13716000" cy="18288000"/>
          </a:xfrm>
          <a:prstGeom prst="rect">
            <a:avLst/>
          </a:prstGeom>
          <a:solidFill>
            <a:schemeClr val="lt2"/>
          </a:solid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796500" y="4384621"/>
            <a:ext cx="12135599" cy="52704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3100">
                <a:solidFill>
                  <a:schemeClr val="dk1"/>
                </a:solidFill>
              </a:defRPr>
            </a:lvl2pPr>
            <a:lvl3pPr lvl="2" indent="0" algn="ctr">
              <a:spcBef>
                <a:spcPts val="0"/>
              </a:spcBef>
              <a:buClr>
                <a:schemeClr val="dk1"/>
              </a:buClr>
              <a:buFont typeface="Arial"/>
              <a:buNone/>
              <a:defRPr sz="13100">
                <a:solidFill>
                  <a:schemeClr val="dk1"/>
                </a:solidFill>
              </a:defRPr>
            </a:lvl3pPr>
            <a:lvl4pPr lvl="3" indent="0" algn="ctr">
              <a:spcBef>
                <a:spcPts val="0"/>
              </a:spcBef>
              <a:buClr>
                <a:schemeClr val="dk1"/>
              </a:buClr>
              <a:buFont typeface="Arial"/>
              <a:buNone/>
              <a:defRPr sz="13100">
                <a:solidFill>
                  <a:schemeClr val="dk1"/>
                </a:solidFill>
              </a:defRPr>
            </a:lvl4pPr>
            <a:lvl5pPr lvl="4" indent="0" algn="ctr">
              <a:spcBef>
                <a:spcPts val="0"/>
              </a:spcBef>
              <a:buClr>
                <a:schemeClr val="dk1"/>
              </a:buClr>
              <a:buFont typeface="Arial"/>
              <a:buNone/>
              <a:defRPr sz="13100">
                <a:solidFill>
                  <a:schemeClr val="dk1"/>
                </a:solidFill>
              </a:defRPr>
            </a:lvl5pPr>
            <a:lvl6pPr lvl="5" indent="0" algn="ctr">
              <a:spcBef>
                <a:spcPts val="0"/>
              </a:spcBef>
              <a:buClr>
                <a:schemeClr val="dk1"/>
              </a:buClr>
              <a:buFont typeface="Arial"/>
              <a:buNone/>
              <a:defRPr sz="13100">
                <a:solidFill>
                  <a:schemeClr val="dk1"/>
                </a:solidFill>
              </a:defRPr>
            </a:lvl6pPr>
            <a:lvl7pPr lvl="6" indent="0" algn="ctr">
              <a:spcBef>
                <a:spcPts val="0"/>
              </a:spcBef>
              <a:buClr>
                <a:schemeClr val="dk1"/>
              </a:buClr>
              <a:buFont typeface="Arial"/>
              <a:buNone/>
              <a:defRPr sz="13100">
                <a:solidFill>
                  <a:schemeClr val="dk1"/>
                </a:solidFill>
              </a:defRPr>
            </a:lvl7pPr>
            <a:lvl8pPr lvl="7" indent="0" algn="ctr">
              <a:spcBef>
                <a:spcPts val="0"/>
              </a:spcBef>
              <a:buClr>
                <a:schemeClr val="dk1"/>
              </a:buClr>
              <a:buFont typeface="Arial"/>
              <a:buNone/>
              <a:defRPr sz="13100">
                <a:solidFill>
                  <a:schemeClr val="dk1"/>
                </a:solidFill>
              </a:defRPr>
            </a:lvl8pPr>
            <a:lvl9pPr lvl="8" indent="0" algn="ctr">
              <a:spcBef>
                <a:spcPts val="0"/>
              </a:spcBef>
              <a:buClr>
                <a:schemeClr val="dk1"/>
              </a:buClr>
              <a:buFont typeface="Arial"/>
              <a:buNone/>
              <a:defRPr sz="13100">
                <a:solidFill>
                  <a:schemeClr val="dk1"/>
                </a:solidFill>
              </a:defRPr>
            </a:lvl9pPr>
          </a:lstStyle>
          <a:p>
            <a:endParaRPr/>
          </a:p>
        </p:txBody>
      </p:sp>
      <p:sp>
        <p:nvSpPr>
          <p:cNvPr id="38" name="Shape 38"/>
          <p:cNvSpPr txBox="1">
            <a:spLocks noGrp="1"/>
          </p:cNvSpPr>
          <p:nvPr>
            <p:ph type="subTitle" idx="1"/>
          </p:nvPr>
        </p:nvSpPr>
        <p:spPr>
          <a:xfrm>
            <a:off x="796500" y="9966489"/>
            <a:ext cx="12135599" cy="43913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65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65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65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65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65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65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65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65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6500" b="0" i="0" u="none" strike="noStrike" cap="none">
                <a:solidFill>
                  <a:schemeClr val="dk2"/>
                </a:solidFill>
                <a:latin typeface="Arial"/>
                <a:ea typeface="Arial"/>
                <a:cs typeface="Arial"/>
                <a:sym typeface="Arial"/>
              </a:defRPr>
            </a:lvl9pPr>
          </a:lstStyle>
          <a:p>
            <a:endParaRPr/>
          </a:p>
        </p:txBody>
      </p:sp>
      <p:sp>
        <p:nvSpPr>
          <p:cNvPr id="39" name="Shape 39"/>
          <p:cNvSpPr txBox="1">
            <a:spLocks noGrp="1"/>
          </p:cNvSpPr>
          <p:nvPr>
            <p:ph type="body" idx="2"/>
          </p:nvPr>
        </p:nvSpPr>
        <p:spPr>
          <a:xfrm>
            <a:off x="14818500" y="2574488"/>
            <a:ext cx="11510998" cy="131381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5000"/>
              </a:spcAft>
              <a:buClr>
                <a:schemeClr val="dk2"/>
              </a:buClr>
              <a:buFont typeface="Arial"/>
              <a:buNone/>
              <a:defRPr sz="56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935100" y="15042043"/>
            <a:ext cx="17996399" cy="21513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56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35100" y="1582311"/>
            <a:ext cx="25561800" cy="20360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7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8700">
                <a:solidFill>
                  <a:schemeClr val="dk1"/>
                </a:solidFill>
              </a:defRPr>
            </a:lvl2pPr>
            <a:lvl3pPr lvl="2" indent="0">
              <a:spcBef>
                <a:spcPts val="0"/>
              </a:spcBef>
              <a:buClr>
                <a:schemeClr val="dk1"/>
              </a:buClr>
              <a:buFont typeface="Arial"/>
              <a:buNone/>
              <a:defRPr sz="8700">
                <a:solidFill>
                  <a:schemeClr val="dk1"/>
                </a:solidFill>
              </a:defRPr>
            </a:lvl3pPr>
            <a:lvl4pPr lvl="3" indent="0">
              <a:spcBef>
                <a:spcPts val="0"/>
              </a:spcBef>
              <a:buClr>
                <a:schemeClr val="dk1"/>
              </a:buClr>
              <a:buFont typeface="Arial"/>
              <a:buNone/>
              <a:defRPr sz="8700">
                <a:solidFill>
                  <a:schemeClr val="dk1"/>
                </a:solidFill>
              </a:defRPr>
            </a:lvl4pPr>
            <a:lvl5pPr lvl="4" indent="0">
              <a:spcBef>
                <a:spcPts val="0"/>
              </a:spcBef>
              <a:buClr>
                <a:schemeClr val="dk1"/>
              </a:buClr>
              <a:buFont typeface="Arial"/>
              <a:buNone/>
              <a:defRPr sz="8700">
                <a:solidFill>
                  <a:schemeClr val="dk1"/>
                </a:solidFill>
              </a:defRPr>
            </a:lvl5pPr>
            <a:lvl6pPr lvl="5" indent="0">
              <a:spcBef>
                <a:spcPts val="0"/>
              </a:spcBef>
              <a:buClr>
                <a:schemeClr val="dk1"/>
              </a:buClr>
              <a:buFont typeface="Arial"/>
              <a:buNone/>
              <a:defRPr sz="8700">
                <a:solidFill>
                  <a:schemeClr val="dk1"/>
                </a:solidFill>
              </a:defRPr>
            </a:lvl6pPr>
            <a:lvl7pPr lvl="6" indent="0">
              <a:spcBef>
                <a:spcPts val="0"/>
              </a:spcBef>
              <a:buClr>
                <a:schemeClr val="dk1"/>
              </a:buClr>
              <a:buFont typeface="Arial"/>
              <a:buNone/>
              <a:defRPr sz="8700">
                <a:solidFill>
                  <a:schemeClr val="dk1"/>
                </a:solidFill>
              </a:defRPr>
            </a:lvl7pPr>
            <a:lvl8pPr lvl="7" indent="0">
              <a:spcBef>
                <a:spcPts val="0"/>
              </a:spcBef>
              <a:buClr>
                <a:schemeClr val="dk1"/>
              </a:buClr>
              <a:buFont typeface="Arial"/>
              <a:buNone/>
              <a:defRPr sz="8700">
                <a:solidFill>
                  <a:schemeClr val="dk1"/>
                </a:solidFill>
              </a:defRPr>
            </a:lvl8pPr>
            <a:lvl9pPr lvl="8" indent="0">
              <a:spcBef>
                <a:spcPts val="0"/>
              </a:spcBef>
              <a:buClr>
                <a:schemeClr val="dk1"/>
              </a:buClr>
              <a:buFont typeface="Arial"/>
              <a:buNone/>
              <a:defRPr sz="8700">
                <a:solidFill>
                  <a:schemeClr val="dk1"/>
                </a:solidFill>
              </a:defRPr>
            </a:lvl9pPr>
          </a:lstStyle>
          <a:p>
            <a:endParaRPr/>
          </a:p>
        </p:txBody>
      </p:sp>
      <p:sp>
        <p:nvSpPr>
          <p:cNvPr id="7" name="Shape 7"/>
          <p:cNvSpPr txBox="1">
            <a:spLocks noGrp="1"/>
          </p:cNvSpPr>
          <p:nvPr>
            <p:ph type="body" idx="1"/>
          </p:nvPr>
        </p:nvSpPr>
        <p:spPr>
          <a:xfrm>
            <a:off x="935100" y="4097689"/>
            <a:ext cx="25561800" cy="121472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5000"/>
              </a:spcAft>
              <a:buClr>
                <a:schemeClr val="dk2"/>
              </a:buClr>
              <a:buFont typeface="Arial"/>
              <a:buNone/>
              <a:defRPr sz="56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5000"/>
              </a:spcAft>
              <a:buClr>
                <a:schemeClr val="dk2"/>
              </a:buClr>
              <a:buFont typeface="Arial"/>
              <a:buNone/>
              <a:defRPr sz="4400" b="0" i="0" u="none" strike="noStrike" cap="none">
                <a:solidFill>
                  <a:schemeClr val="dk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25417373" y="16580326"/>
            <a:ext cx="1646099" cy="1399500"/>
          </a:xfrm>
          <a:prstGeom prst="rect">
            <a:avLst/>
          </a:prstGeom>
          <a:noFill/>
          <a:ln>
            <a:noFill/>
          </a:ln>
        </p:spPr>
        <p:txBody>
          <a:bodyPr lIns="284425" tIns="284425" rIns="284425" bIns="284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 sz="3100" b="0" i="0" u="none" strike="noStrike" cap="none">
                <a:solidFill>
                  <a:schemeClr val="dk2"/>
                </a:solidFill>
                <a:latin typeface="Arial"/>
                <a:ea typeface="Arial"/>
                <a:cs typeface="Arial"/>
                <a:sym typeface="Arial"/>
              </a:rPr>
              <a:t>‹#›</a:t>
            </a:fld>
            <a:endParaRPr lang="en" sz="31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blockposter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76" name="Shape 73"/>
          <p:cNvSpPr/>
          <p:nvPr/>
        </p:nvSpPr>
        <p:spPr>
          <a:xfrm>
            <a:off x="8285178" y="3550250"/>
            <a:ext cx="9571761" cy="4081581"/>
          </a:xfrm>
          <a:prstGeom prst="rect">
            <a:avLst/>
          </a:prstGeom>
          <a:noFill/>
          <a:ln>
            <a:noFill/>
          </a:ln>
        </p:spPr>
        <p:txBody>
          <a:bodyPr lIns="91425" tIns="45700" rIns="91425" bIns="45700" anchor="t" anchorCtr="0">
            <a:noAutofit/>
          </a:bodyPr>
          <a:lstStyle/>
          <a:p>
            <a:pPr marL="457200" marR="0" lvl="0" indent="-368300" algn="l" rtl="0">
              <a:lnSpc>
                <a:spcPct val="100000"/>
              </a:lnSpc>
              <a:spcBef>
                <a:spcPts val="0"/>
              </a:spcBef>
              <a:spcAft>
                <a:spcPts val="0"/>
              </a:spcAft>
              <a:buClr>
                <a:srgbClr val="000000"/>
              </a:buClr>
              <a:buSzPct val="100000"/>
              <a:buFont typeface="Arial"/>
              <a:buChar char="●"/>
            </a:pPr>
            <a:endParaRPr lang="en" sz="2600" b="1"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None/>
            </a:pPr>
            <a:endParaRPr lang="en-US" sz="2600" b="1" dirty="0"/>
          </a:p>
          <a:p>
            <a:pPr marR="0" lvl="0" algn="l" rtl="0">
              <a:lnSpc>
                <a:spcPct val="100000"/>
              </a:lnSpc>
              <a:spcBef>
                <a:spcPts val="0"/>
              </a:spcBef>
              <a:spcAft>
                <a:spcPts val="0"/>
              </a:spcAft>
              <a:buNone/>
            </a:pPr>
            <a:endParaRPr lang="en-US" sz="2600" b="1" dirty="0"/>
          </a:p>
          <a:p>
            <a:pPr marR="0" lvl="0" algn="l" rtl="0">
              <a:lnSpc>
                <a:spcPct val="100000"/>
              </a:lnSpc>
              <a:spcBef>
                <a:spcPts val="0"/>
              </a:spcBef>
              <a:spcAft>
                <a:spcPts val="0"/>
              </a:spcAft>
              <a:buNone/>
            </a:pPr>
            <a:endParaRPr lang="en-US" sz="2600" b="1" dirty="0"/>
          </a:p>
          <a:p>
            <a:pPr marR="0" lvl="0" algn="l" rtl="0">
              <a:lnSpc>
                <a:spcPct val="100000"/>
              </a:lnSpc>
              <a:spcBef>
                <a:spcPts val="0"/>
              </a:spcBef>
              <a:spcAft>
                <a:spcPts val="0"/>
              </a:spcAft>
              <a:buNone/>
            </a:pPr>
            <a:endParaRPr lang="en-US" sz="2600" b="1" dirty="0"/>
          </a:p>
          <a:p>
            <a:pPr marR="0" lvl="0" algn="l" rtl="0">
              <a:lnSpc>
                <a:spcPct val="100000"/>
              </a:lnSpc>
              <a:spcBef>
                <a:spcPts val="0"/>
              </a:spcBef>
              <a:spcAft>
                <a:spcPts val="0"/>
              </a:spcAft>
              <a:buNone/>
            </a:pPr>
            <a:endParaRPr lang="en-US" sz="2600" b="1" dirty="0"/>
          </a:p>
          <a:p>
            <a:pPr marR="0" lvl="0" algn="l" rtl="0">
              <a:lnSpc>
                <a:spcPct val="100000"/>
              </a:lnSpc>
              <a:spcBef>
                <a:spcPts val="0"/>
              </a:spcBef>
              <a:spcAft>
                <a:spcPts val="0"/>
              </a:spcAft>
              <a:buNone/>
            </a:pPr>
            <a:endParaRPr lang="en-US" sz="2600" b="1" dirty="0"/>
          </a:p>
          <a:p>
            <a:pPr marR="0" lvl="0" algn="l" rtl="0">
              <a:lnSpc>
                <a:spcPct val="100000"/>
              </a:lnSpc>
              <a:spcBef>
                <a:spcPts val="0"/>
              </a:spcBef>
              <a:spcAft>
                <a:spcPts val="0"/>
              </a:spcAft>
              <a:buNone/>
            </a:pPr>
            <a:endParaRPr lang="en-US" sz="2600" b="1" dirty="0"/>
          </a:p>
          <a:p>
            <a:pPr marR="0" lvl="0" algn="l" rtl="0">
              <a:lnSpc>
                <a:spcPct val="100000"/>
              </a:lnSpc>
              <a:spcBef>
                <a:spcPts val="0"/>
              </a:spcBef>
              <a:spcAft>
                <a:spcPts val="0"/>
              </a:spcAft>
              <a:buNone/>
            </a:pPr>
            <a:endParaRPr lang="en-US" sz="2600" b="1" dirty="0"/>
          </a:p>
          <a:p>
            <a:pPr marR="0" lvl="0" algn="l" rtl="0">
              <a:lnSpc>
                <a:spcPct val="100000"/>
              </a:lnSpc>
              <a:spcBef>
                <a:spcPts val="0"/>
              </a:spcBef>
              <a:spcAft>
                <a:spcPts val="0"/>
              </a:spcAft>
              <a:buNone/>
            </a:pPr>
            <a:endParaRPr lang="en" sz="2600" b="1" dirty="0"/>
          </a:p>
          <a:p>
            <a:pPr marL="457200" marR="0" lvl="0" indent="0" algn="l" rtl="0">
              <a:lnSpc>
                <a:spcPct val="100000"/>
              </a:lnSpc>
              <a:spcBef>
                <a:spcPts val="0"/>
              </a:spcBef>
              <a:spcAft>
                <a:spcPts val="0"/>
              </a:spcAft>
              <a:buNone/>
            </a:pPr>
            <a:endParaRPr sz="2600" dirty="0"/>
          </a:p>
        </p:txBody>
      </p:sp>
      <p:sp>
        <p:nvSpPr>
          <p:cNvPr id="54" name="Shape 54"/>
          <p:cNvSpPr/>
          <p:nvPr/>
        </p:nvSpPr>
        <p:spPr>
          <a:xfrm>
            <a:off x="208831" y="6214406"/>
            <a:ext cx="8061043" cy="9353581"/>
          </a:xfrm>
          <a:prstGeom prst="roundRect">
            <a:avLst>
              <a:gd name="adj" fmla="val 3599"/>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5" name="Shape 55"/>
          <p:cNvSpPr txBox="1"/>
          <p:nvPr/>
        </p:nvSpPr>
        <p:spPr>
          <a:xfrm>
            <a:off x="238834" y="6048896"/>
            <a:ext cx="8046320" cy="5157526"/>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rgbClr val="000000"/>
              </a:buClr>
              <a:buSzPct val="100000"/>
              <a:buFont typeface="Arial"/>
              <a:buChar char="●"/>
            </a:pPr>
            <a:endParaRPr lang="en-US" sz="2600" b="1" i="0" u="none" strike="noStrike" cap="none" dirty="0">
              <a:solidFill>
                <a:srgbClr val="000000"/>
              </a:solidFill>
              <a:latin typeface="Arial"/>
              <a:ea typeface="Arial"/>
              <a:cs typeface="Arial"/>
              <a:sym typeface="Arial"/>
            </a:endParaRPr>
          </a:p>
          <a:p>
            <a:pPr marL="457200" indent="-393700">
              <a:lnSpc>
                <a:spcPct val="115000"/>
              </a:lnSpc>
              <a:buClr>
                <a:srgbClr val="000000"/>
              </a:buClr>
              <a:buSzPct val="100000"/>
              <a:buFont typeface="Arial"/>
              <a:buChar char="●"/>
            </a:pPr>
            <a:r>
              <a:rPr lang="en-US" sz="2600" b="1" i="0" u="none" strike="noStrike" cap="none" dirty="0">
                <a:solidFill>
                  <a:srgbClr val="0070C0"/>
                </a:solidFill>
                <a:sym typeface="Arial"/>
              </a:rPr>
              <a:t>Data </a:t>
            </a:r>
            <a:endParaRPr lang="en-US" sz="2600" b="1" dirty="0">
              <a:solidFill>
                <a:srgbClr val="0070C0"/>
              </a:solidFill>
            </a:endParaRPr>
          </a:p>
          <a:p>
            <a:pPr marL="914400" lvl="1" indent="-393700">
              <a:buClr>
                <a:srgbClr val="000000"/>
              </a:buClr>
              <a:buSzPct val="100000"/>
              <a:buFont typeface="Arial"/>
              <a:buChar char="○"/>
            </a:pPr>
            <a:r>
              <a:rPr lang="en-US" altLang="zh-TW" sz="2800" dirty="0"/>
              <a:t>Using</a:t>
            </a:r>
            <a:r>
              <a:rPr lang="zh-TW" altLang="en-US" sz="2800" dirty="0"/>
              <a:t> </a:t>
            </a:r>
            <a:r>
              <a:rPr lang="en-US" altLang="zh-TW" sz="2800" dirty="0"/>
              <a:t>crawlers</a:t>
            </a:r>
            <a:r>
              <a:rPr lang="zh-TW" altLang="en-US" sz="2800" dirty="0"/>
              <a:t> </a:t>
            </a:r>
            <a:r>
              <a:rPr lang="en-US" altLang="zh-TW" sz="2800" dirty="0"/>
              <a:t>to</a:t>
            </a:r>
            <a:r>
              <a:rPr lang="zh-TW" altLang="en-US" sz="2800" dirty="0"/>
              <a:t> </a:t>
            </a:r>
            <a:r>
              <a:rPr lang="en-US" altLang="zh-TW" sz="2800" dirty="0"/>
              <a:t>collect</a:t>
            </a:r>
            <a:r>
              <a:rPr lang="zh-TW" altLang="en-US" sz="2800" dirty="0"/>
              <a:t> </a:t>
            </a:r>
            <a:r>
              <a:rPr lang="en-US" altLang="zh-TW" sz="2800" dirty="0"/>
              <a:t>the</a:t>
            </a:r>
            <a:r>
              <a:rPr lang="zh-TW" altLang="en-US" sz="2800" dirty="0"/>
              <a:t> </a:t>
            </a:r>
            <a:r>
              <a:rPr lang="en-US" altLang="zh-TW" sz="2800" dirty="0"/>
              <a:t>articles on </a:t>
            </a:r>
            <a:r>
              <a:rPr lang="en-US" sz="2800" dirty="0"/>
              <a:t>Wikipedia under the topic of “</a:t>
            </a:r>
            <a:r>
              <a:rPr lang="zh-CN" altLang="en-US" sz="2800" dirty="0"/>
              <a:t>台灣政治</a:t>
            </a:r>
            <a:r>
              <a:rPr lang="en-US" altLang="ja-JP" sz="2800" dirty="0"/>
              <a:t>(</a:t>
            </a:r>
            <a:r>
              <a:rPr lang="en-US" sz="2800" dirty="0"/>
              <a:t>POLITICS OF TAIWAN)” and PTT from the board of "</a:t>
            </a:r>
            <a:r>
              <a:rPr lang="en-US" sz="2800" dirty="0" err="1"/>
              <a:t>HatePolitics</a:t>
            </a:r>
            <a:r>
              <a:rPr lang="en-US" sz="2800" dirty="0"/>
              <a:t>". </a:t>
            </a:r>
          </a:p>
          <a:p>
            <a:pPr marL="914400" lvl="1" indent="-393700">
              <a:buClr>
                <a:srgbClr val="000000"/>
              </a:buClr>
              <a:buSzPct val="100000"/>
              <a:buFont typeface="Arial"/>
              <a:buChar char="○"/>
            </a:pPr>
            <a:r>
              <a:rPr lang="en-US" sz="2800" dirty="0"/>
              <a:t>Approximately 25000 sentences for training </a:t>
            </a:r>
          </a:p>
          <a:p>
            <a:pPr marL="520700" lvl="1">
              <a:buClr>
                <a:srgbClr val="000000"/>
              </a:buClr>
              <a:buSzPct val="100000"/>
            </a:pPr>
            <a:r>
              <a:rPr lang="en-US" sz="2000" dirty="0"/>
              <a:t>	PTT: subjective (“1”), Wiki: </a:t>
            </a:r>
            <a:r>
              <a:rPr lang="en-US" sz="2000" dirty="0" err="1"/>
              <a:t>obbjective</a:t>
            </a:r>
            <a:r>
              <a:rPr lang="en-US" sz="2000" dirty="0"/>
              <a:t> (“1”)</a:t>
            </a:r>
            <a:endParaRPr lang="en-US" sz="2600" dirty="0"/>
          </a:p>
          <a:p>
            <a:pPr marL="457200" marR="0" lvl="0" indent="-393700" algn="l" rtl="0">
              <a:lnSpc>
                <a:spcPct val="100000"/>
              </a:lnSpc>
              <a:spcBef>
                <a:spcPts val="0"/>
              </a:spcBef>
              <a:spcAft>
                <a:spcPts val="0"/>
              </a:spcAft>
              <a:buClr>
                <a:srgbClr val="000000"/>
              </a:buClr>
              <a:buSzPct val="100000"/>
              <a:buFont typeface="Arial"/>
              <a:buChar char="●"/>
            </a:pPr>
            <a:r>
              <a:rPr lang="en" sz="2600" b="1" i="0" u="none" strike="noStrike" cap="none" dirty="0">
                <a:solidFill>
                  <a:srgbClr val="0070C0"/>
                </a:solidFill>
                <a:latin typeface="Arial"/>
                <a:ea typeface="Arial"/>
                <a:cs typeface="Arial"/>
                <a:sym typeface="Arial"/>
              </a:rPr>
              <a:t>Preprocessing</a:t>
            </a:r>
          </a:p>
          <a:p>
            <a:pPr marL="914400" lvl="1" indent="-393700">
              <a:buClr>
                <a:srgbClr val="000000"/>
              </a:buClr>
              <a:buSzPct val="100000"/>
              <a:buFont typeface="Arial"/>
              <a:buChar char="○"/>
            </a:pPr>
            <a:r>
              <a:rPr lang="en-US" sz="2800" dirty="0"/>
              <a:t>Taking comma and period as delimiters among articles</a:t>
            </a:r>
          </a:p>
          <a:p>
            <a:pPr marL="914400" lvl="1" indent="-393700">
              <a:buClr>
                <a:srgbClr val="000000"/>
              </a:buClr>
              <a:buSzPct val="100000"/>
              <a:buFont typeface="Arial"/>
              <a:buChar char="○"/>
            </a:pPr>
            <a:r>
              <a:rPr lang="en-US" sz="2800" dirty="0"/>
              <a:t>Merging the sentences in between quotation marks and some sentences with size less than 10 words</a:t>
            </a:r>
          </a:p>
          <a:p>
            <a:pPr marL="914400" lvl="1" indent="-393700">
              <a:buClr>
                <a:srgbClr val="000000"/>
              </a:buClr>
              <a:buSzPct val="100000"/>
              <a:buFont typeface="Arial"/>
              <a:buChar char="○"/>
            </a:pPr>
            <a:r>
              <a:rPr lang="en-US" sz="2800" dirty="0"/>
              <a:t>Filtering the news articles on PPT and emoji, repetitive marks (e.g. “</a:t>
            </a:r>
            <a:r>
              <a:rPr lang="zh-CN" altLang="en-US" sz="2800" dirty="0"/>
              <a:t>台灣難波萬</a:t>
            </a:r>
            <a:r>
              <a:rPr lang="en-US" altLang="zh-TW" sz="2800" dirty="0"/>
              <a:t>!!!</a:t>
            </a:r>
            <a:r>
              <a:rPr lang="en-US" sz="2800" dirty="0"/>
              <a:t>”)</a:t>
            </a:r>
            <a:r>
              <a:rPr lang="en-GB" sz="2800" dirty="0"/>
              <a:t>	</a:t>
            </a:r>
          </a:p>
          <a:p>
            <a:pPr marL="914400" lvl="1" indent="-393700">
              <a:buClr>
                <a:srgbClr val="000000"/>
              </a:buClr>
              <a:buSzPct val="100000"/>
              <a:buFont typeface="Arial"/>
              <a:buChar char="○"/>
            </a:pPr>
            <a:endParaRPr lang="en-GB" sz="2600" dirty="0">
              <a:solidFill>
                <a:schemeClr val="tx1"/>
              </a:solidFill>
            </a:endParaRPr>
          </a:p>
        </p:txBody>
      </p:sp>
      <p:sp>
        <p:nvSpPr>
          <p:cNvPr id="56" name="Shape 56"/>
          <p:cNvSpPr/>
          <p:nvPr/>
        </p:nvSpPr>
        <p:spPr>
          <a:xfrm>
            <a:off x="17905807" y="2017279"/>
            <a:ext cx="9202800" cy="10455213"/>
          </a:xfrm>
          <a:prstGeom prst="roundRect">
            <a:avLst>
              <a:gd name="adj" fmla="val 3599"/>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p:nvPr/>
        </p:nvSpPr>
        <p:spPr>
          <a:xfrm>
            <a:off x="8400126" y="2003890"/>
            <a:ext cx="9398573" cy="6998999"/>
          </a:xfrm>
          <a:prstGeom prst="roundRect">
            <a:avLst>
              <a:gd name="adj" fmla="val 3599"/>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txBox="1"/>
          <p:nvPr/>
        </p:nvSpPr>
        <p:spPr>
          <a:xfrm>
            <a:off x="8595900" y="2456400"/>
            <a:ext cx="9202800" cy="104504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2600" b="0" i="0" u="none" strike="noStrike" cap="none">
              <a:solidFill>
                <a:schemeClr val="dk1"/>
              </a:solidFill>
              <a:latin typeface="Arial"/>
              <a:ea typeface="Arial"/>
              <a:cs typeface="Arial"/>
              <a:sym typeface="Arial"/>
            </a:endParaRPr>
          </a:p>
        </p:txBody>
      </p:sp>
      <p:sp>
        <p:nvSpPr>
          <p:cNvPr id="59" name="Shape 59"/>
          <p:cNvSpPr/>
          <p:nvPr/>
        </p:nvSpPr>
        <p:spPr>
          <a:xfrm>
            <a:off x="8400126" y="9029759"/>
            <a:ext cx="9418175" cy="9115239"/>
          </a:xfrm>
          <a:prstGeom prst="roundRect">
            <a:avLst>
              <a:gd name="adj" fmla="val 3599"/>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0" name="Shape 60"/>
          <p:cNvSpPr/>
          <p:nvPr/>
        </p:nvSpPr>
        <p:spPr>
          <a:xfrm>
            <a:off x="-19721" y="-73021"/>
            <a:ext cx="27489249" cy="1974394"/>
          </a:xfrm>
          <a:prstGeom prst="rect">
            <a:avLst/>
          </a:prstGeom>
          <a:solidFill>
            <a:srgbClr val="B41A1A"/>
          </a:solidFill>
          <a:ln>
            <a:noFill/>
          </a:ln>
        </p:spPr>
        <p:txBody>
          <a:bodyPr lIns="91425" tIns="91425" rIns="91425" bIns="91425" anchor="ctr" anchorCtr="0">
            <a:noAutofit/>
          </a:bodyPr>
          <a:lstStyle/>
          <a:p>
            <a:pPr marL="0" marR="0" lvl="0" indent="0" algn="ctr" rtl="0">
              <a:lnSpc>
                <a:spcPct val="200000"/>
              </a:lnSpc>
              <a:spcBef>
                <a:spcPts val="0"/>
              </a:spcBef>
              <a:spcAft>
                <a:spcPts val="0"/>
              </a:spcAft>
              <a:buClr>
                <a:schemeClr val="dk1"/>
              </a:buClr>
              <a:buFont typeface="Arial"/>
              <a:buNone/>
            </a:pPr>
            <a:endParaRPr sz="3600" b="1" i="0" u="none" strike="noStrike" cap="none">
              <a:solidFill>
                <a:srgbClr val="FFFFFF"/>
              </a:solidFill>
              <a:latin typeface="Arial"/>
              <a:ea typeface="Arial"/>
              <a:cs typeface="Arial"/>
              <a:sym typeface="Arial"/>
            </a:endParaRPr>
          </a:p>
        </p:txBody>
      </p:sp>
      <p:sp>
        <p:nvSpPr>
          <p:cNvPr id="61" name="Shape 61"/>
          <p:cNvSpPr txBox="1"/>
          <p:nvPr/>
        </p:nvSpPr>
        <p:spPr>
          <a:xfrm>
            <a:off x="3032722" y="43167"/>
            <a:ext cx="22204701" cy="2423099"/>
          </a:xfrm>
          <a:prstGeom prst="rect">
            <a:avLst/>
          </a:prstGeom>
          <a:noFill/>
          <a:ln>
            <a:noFill/>
          </a:ln>
        </p:spPr>
        <p:txBody>
          <a:bodyPr lIns="91425" tIns="91425" rIns="91425" bIns="91425" anchor="t" anchorCtr="0">
            <a:noAutofit/>
          </a:bodyPr>
          <a:lstStyle/>
          <a:p>
            <a:pPr algn="ctr">
              <a:lnSpc>
                <a:spcPct val="115000"/>
              </a:lnSpc>
              <a:buClr>
                <a:schemeClr val="dk1"/>
              </a:buClr>
              <a:buSzPct val="25000"/>
            </a:pPr>
            <a:r>
              <a:rPr lang="en-US" sz="6000" b="1" dirty="0">
                <a:solidFill>
                  <a:srgbClr val="FFFFFF"/>
                </a:solidFill>
              </a:rPr>
              <a:t>Subjectivity Detection for Analyzing Mandarin News Sources</a:t>
            </a:r>
          </a:p>
          <a:p>
            <a:pPr algn="ctr">
              <a:lnSpc>
                <a:spcPct val="115000"/>
              </a:lnSpc>
              <a:buClr>
                <a:schemeClr val="dk1"/>
              </a:buClr>
              <a:buSzPct val="25000"/>
            </a:pPr>
            <a:r>
              <a:rPr lang="en-US" sz="3600" b="1" i="0" u="none" strike="noStrike" cap="none" dirty="0">
                <a:solidFill>
                  <a:schemeClr val="lt1"/>
                </a:solidFill>
                <a:latin typeface="Arial"/>
                <a:ea typeface="Arial"/>
                <a:cs typeface="Arial"/>
                <a:sym typeface="Arial"/>
              </a:rPr>
              <a:t>Hubert Lu, </a:t>
            </a:r>
            <a:r>
              <a:rPr lang="en-US" sz="3600" b="1" dirty="0">
                <a:solidFill>
                  <a:schemeClr val="lt1"/>
                </a:solidFill>
              </a:rPr>
              <a:t>Shao-Yuan Ho</a:t>
            </a:r>
            <a:r>
              <a:rPr lang="zh-TW" altLang="en-US" sz="3600" b="1" dirty="0">
                <a:solidFill>
                  <a:schemeClr val="lt1"/>
                </a:solidFill>
              </a:rPr>
              <a:t>   </a:t>
            </a:r>
            <a:r>
              <a:rPr lang="en-US" altLang="zh-Hant" sz="2000" b="1" dirty="0">
                <a:solidFill>
                  <a:schemeClr val="lt1"/>
                </a:solidFill>
              </a:rPr>
              <a:t>{</a:t>
            </a:r>
            <a:r>
              <a:rPr lang="en-US" altLang="zh-Hant" sz="2000" b="1" dirty="0" err="1">
                <a:solidFill>
                  <a:schemeClr val="bg1"/>
                </a:solidFill>
              </a:rPr>
              <a:t>hubertlu</a:t>
            </a:r>
            <a:r>
              <a:rPr lang="en-US" altLang="zh-Hant" sz="2000" b="1" dirty="0">
                <a:solidFill>
                  <a:schemeClr val="lt1"/>
                </a:solidFill>
              </a:rPr>
              <a:t>, yuan1995}@</a:t>
            </a:r>
            <a:r>
              <a:rPr lang="en-US" altLang="zh-Hant" sz="2000" b="1" dirty="0" err="1">
                <a:solidFill>
                  <a:schemeClr val="lt1"/>
                </a:solidFill>
              </a:rPr>
              <a:t>stanford.edu</a:t>
            </a:r>
            <a:r>
              <a:rPr lang="zh-TW" altLang="en-US" sz="2000" b="1" dirty="0">
                <a:solidFill>
                  <a:schemeClr val="lt1"/>
                </a:solidFill>
              </a:rPr>
              <a:t>                                                    </a:t>
            </a:r>
            <a:r>
              <a:rPr lang="en-US" altLang="zh-TW" sz="3600" b="1" dirty="0">
                <a:solidFill>
                  <a:schemeClr val="lt1"/>
                </a:solidFill>
              </a:rPr>
              <a:t>CS 221: Artificial Intelligence</a:t>
            </a:r>
            <a:endParaRPr lang="en-US" altLang="zh-Hant" sz="3600" b="1" dirty="0">
              <a:solidFill>
                <a:schemeClr val="lt1"/>
              </a:solidFill>
            </a:endParaRPr>
          </a:p>
          <a:p>
            <a:pPr algn="ctr">
              <a:lnSpc>
                <a:spcPct val="115000"/>
              </a:lnSpc>
              <a:buClr>
                <a:schemeClr val="lt1"/>
              </a:buClr>
              <a:buSzPct val="25000"/>
            </a:pPr>
            <a:endParaRPr lang="en-US" altLang="zh-Hant" sz="3600" b="1" dirty="0">
              <a:solidFill>
                <a:schemeClr val="lt1"/>
              </a:solidFill>
            </a:endParaRPr>
          </a:p>
          <a:p>
            <a:pPr algn="ctr">
              <a:lnSpc>
                <a:spcPct val="115000"/>
              </a:lnSpc>
              <a:buClr>
                <a:schemeClr val="lt1"/>
              </a:buClr>
              <a:buSzPct val="25000"/>
            </a:pPr>
            <a:endParaRPr lang="en-US" sz="3600" b="1" dirty="0">
              <a:solidFill>
                <a:schemeClr val="lt1"/>
              </a:solidFill>
            </a:endParaRPr>
          </a:p>
          <a:p>
            <a:pPr marL="0" marR="0" lvl="0" indent="0" algn="ctr" rtl="0">
              <a:lnSpc>
                <a:spcPct val="115000"/>
              </a:lnSpc>
              <a:spcBef>
                <a:spcPts val="0"/>
              </a:spcBef>
              <a:spcAft>
                <a:spcPts val="0"/>
              </a:spcAft>
              <a:buClr>
                <a:schemeClr val="lt1"/>
              </a:buClr>
              <a:buSzPct val="25000"/>
              <a:buFont typeface="Arial"/>
              <a:buNone/>
            </a:pPr>
            <a:endParaRPr lang="en" sz="3600" b="1" i="0" u="none" strike="noStrike" cap="none" dirty="0">
              <a:solidFill>
                <a:schemeClr val="lt1"/>
              </a:solidFill>
              <a:latin typeface="Arial"/>
              <a:ea typeface="Arial"/>
              <a:cs typeface="Arial"/>
              <a:sym typeface="Arial"/>
            </a:endParaRPr>
          </a:p>
          <a:p>
            <a:pPr marL="0" marR="0" lvl="0" indent="0" algn="ctr" rtl="0">
              <a:lnSpc>
                <a:spcPct val="150000"/>
              </a:lnSpc>
              <a:spcBef>
                <a:spcPts val="0"/>
              </a:spcBef>
              <a:spcAft>
                <a:spcPts val="0"/>
              </a:spcAft>
              <a:buClr>
                <a:srgbClr val="FFFFFF"/>
              </a:buClr>
              <a:buSzPct val="25000"/>
              <a:buFont typeface="Arial"/>
              <a:buNone/>
            </a:pPr>
            <a:r>
              <a:rPr lang="en" sz="3600" b="0" i="0" u="none" strike="noStrike" cap="none" dirty="0">
                <a:solidFill>
                  <a:srgbClr val="FFFFFF"/>
                </a:solidFill>
                <a:latin typeface="Arial"/>
                <a:ea typeface="Arial"/>
                <a:cs typeface="Arial"/>
                <a:sym typeface="Arial"/>
              </a:rPr>
              <a:t>Stanford University</a:t>
            </a:r>
          </a:p>
        </p:txBody>
      </p:sp>
      <p:sp>
        <p:nvSpPr>
          <p:cNvPr id="62" name="Shape 62"/>
          <p:cNvSpPr/>
          <p:nvPr/>
        </p:nvSpPr>
        <p:spPr>
          <a:xfrm>
            <a:off x="194150" y="2003889"/>
            <a:ext cx="8075700" cy="4135065"/>
          </a:xfrm>
          <a:prstGeom prst="roundRect">
            <a:avLst>
              <a:gd name="adj" fmla="val 3599"/>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3" name="Shape 63"/>
          <p:cNvSpPr txBox="1"/>
          <p:nvPr/>
        </p:nvSpPr>
        <p:spPr>
          <a:xfrm>
            <a:off x="1356640" y="1967676"/>
            <a:ext cx="5750700" cy="582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200" b="1" i="0" u="none" strike="noStrike" cap="none" dirty="0">
                <a:solidFill>
                  <a:schemeClr val="accent1"/>
                </a:solidFill>
                <a:latin typeface="Arial"/>
                <a:ea typeface="Arial"/>
                <a:cs typeface="Arial"/>
                <a:sym typeface="Arial"/>
              </a:rPr>
              <a:t>Motivation</a:t>
            </a:r>
            <a:endParaRPr lang="en" sz="3200" b="1" i="0" u="none" strike="noStrike" cap="none" dirty="0">
              <a:solidFill>
                <a:schemeClr val="accent1"/>
              </a:solidFill>
              <a:latin typeface="Arial"/>
              <a:ea typeface="Arial"/>
              <a:cs typeface="Arial"/>
              <a:sym typeface="Arial"/>
            </a:endParaRPr>
          </a:p>
        </p:txBody>
      </p:sp>
      <p:sp>
        <p:nvSpPr>
          <p:cNvPr id="64" name="Shape 64"/>
          <p:cNvSpPr txBox="1"/>
          <p:nvPr/>
        </p:nvSpPr>
        <p:spPr>
          <a:xfrm>
            <a:off x="1324230" y="6156164"/>
            <a:ext cx="5750700" cy="582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200" b="1" i="0" u="none" strike="noStrike" cap="none" dirty="0">
                <a:solidFill>
                  <a:schemeClr val="accent1"/>
                </a:solidFill>
                <a:latin typeface="Arial"/>
                <a:ea typeface="Arial"/>
                <a:cs typeface="Arial"/>
                <a:sym typeface="Arial"/>
              </a:rPr>
              <a:t>Problem </a:t>
            </a:r>
            <a:r>
              <a:rPr lang="en-US" altLang="zh-TW" sz="3200" b="1" i="0" u="none" strike="noStrike" cap="none" dirty="0">
                <a:solidFill>
                  <a:schemeClr val="accent1"/>
                </a:solidFill>
                <a:latin typeface="Arial"/>
                <a:ea typeface="Arial"/>
                <a:cs typeface="Arial"/>
                <a:sym typeface="Arial"/>
              </a:rPr>
              <a:t>d</a:t>
            </a:r>
            <a:r>
              <a:rPr lang="en-US" sz="3200" b="1" i="0" u="none" strike="noStrike" cap="none" dirty="0">
                <a:solidFill>
                  <a:schemeClr val="accent1"/>
                </a:solidFill>
                <a:latin typeface="Arial"/>
                <a:ea typeface="Arial"/>
                <a:cs typeface="Arial"/>
                <a:sym typeface="Arial"/>
              </a:rPr>
              <a:t>efinition</a:t>
            </a:r>
            <a:endParaRPr lang="en" sz="3200" b="1" i="0" u="none" strike="noStrike" cap="none" dirty="0">
              <a:solidFill>
                <a:schemeClr val="accent1"/>
              </a:solidFill>
              <a:latin typeface="Arial"/>
              <a:ea typeface="Arial"/>
              <a:cs typeface="Arial"/>
              <a:sym typeface="Arial"/>
            </a:endParaRPr>
          </a:p>
        </p:txBody>
      </p:sp>
      <p:sp>
        <p:nvSpPr>
          <p:cNvPr id="65" name="Shape 65"/>
          <p:cNvSpPr txBox="1"/>
          <p:nvPr/>
        </p:nvSpPr>
        <p:spPr>
          <a:xfrm>
            <a:off x="17728680" y="2021566"/>
            <a:ext cx="9478499" cy="582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altLang="zh-TW" sz="3200" b="1" i="0" u="none" strike="noStrike" cap="none" dirty="0">
                <a:solidFill>
                  <a:schemeClr val="accent1"/>
                </a:solidFill>
                <a:latin typeface="Arial"/>
                <a:ea typeface="Arial"/>
                <a:cs typeface="Arial"/>
                <a:sym typeface="Arial"/>
              </a:rPr>
              <a:t>Error</a:t>
            </a:r>
            <a:r>
              <a:rPr lang="zh-TW" altLang="en-US" sz="3200" b="1" i="0" u="none" strike="noStrike" cap="none" dirty="0">
                <a:solidFill>
                  <a:schemeClr val="accent1"/>
                </a:solidFill>
                <a:latin typeface="Arial"/>
                <a:ea typeface="Arial"/>
                <a:cs typeface="Arial"/>
                <a:sym typeface="Arial"/>
              </a:rPr>
              <a:t> </a:t>
            </a:r>
            <a:r>
              <a:rPr lang="en-US" altLang="zh-TW" sz="3200" b="1" dirty="0">
                <a:solidFill>
                  <a:schemeClr val="accent1"/>
                </a:solidFill>
              </a:rPr>
              <a:t>a</a:t>
            </a:r>
            <a:r>
              <a:rPr lang="en-US" sz="3200" b="1" i="0" u="none" strike="noStrike" cap="none" dirty="0">
                <a:solidFill>
                  <a:schemeClr val="accent1"/>
                </a:solidFill>
                <a:latin typeface="Arial"/>
                <a:ea typeface="Arial"/>
                <a:cs typeface="Arial"/>
                <a:sym typeface="Arial"/>
              </a:rPr>
              <a:t>nalysis</a:t>
            </a:r>
            <a:endParaRPr lang="en" sz="3600" b="1" i="0" u="none" strike="noStrike" cap="none"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3600" b="0" i="0" u="none" strike="noStrike" cap="none" dirty="0">
              <a:solidFill>
                <a:schemeClr val="accent1"/>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3600" b="0" i="0" u="none" strike="noStrike" cap="none" dirty="0">
              <a:solidFill>
                <a:schemeClr val="accent1"/>
              </a:solidFill>
              <a:latin typeface="Arial"/>
              <a:ea typeface="Arial"/>
              <a:cs typeface="Arial"/>
              <a:sym typeface="Arial"/>
            </a:endParaRPr>
          </a:p>
        </p:txBody>
      </p:sp>
      <p:sp>
        <p:nvSpPr>
          <p:cNvPr id="66" name="Shape 66"/>
          <p:cNvSpPr txBox="1"/>
          <p:nvPr/>
        </p:nvSpPr>
        <p:spPr>
          <a:xfrm>
            <a:off x="382023" y="2017279"/>
            <a:ext cx="7635114" cy="3726730"/>
          </a:xfrm>
          <a:prstGeom prst="rect">
            <a:avLst/>
          </a:prstGeom>
          <a:noFill/>
          <a:ln>
            <a:noFill/>
          </a:ln>
        </p:spPr>
        <p:txBody>
          <a:bodyPr lIns="91425" tIns="91425" rIns="91425" bIns="91425" anchor="t" anchorCtr="0">
            <a:noAutofit/>
          </a:bodyPr>
          <a:lstStyle/>
          <a:p>
            <a:pPr marL="63500">
              <a:buClr>
                <a:srgbClr val="000000"/>
              </a:buClr>
              <a:buSzPct val="100000"/>
            </a:pPr>
            <a:endParaRPr lang="en-US" sz="2800" dirty="0"/>
          </a:p>
          <a:p>
            <a:pPr marL="63500">
              <a:buClr>
                <a:srgbClr val="000000"/>
              </a:buClr>
              <a:buSzPct val="100000"/>
            </a:pPr>
            <a:r>
              <a:rPr lang="en-US" sz="2800" dirty="0"/>
              <a:t>It is important to assure media provide objective </a:t>
            </a:r>
            <a:r>
              <a:rPr lang="en-US" altLang="zh-TW" sz="2800" dirty="0"/>
              <a:t>and</a:t>
            </a:r>
            <a:r>
              <a:rPr lang="zh-TW" altLang="en-US" sz="2800" dirty="0"/>
              <a:t> </a:t>
            </a:r>
            <a:r>
              <a:rPr lang="en-US" altLang="zh-TW" sz="2800" dirty="0"/>
              <a:t>unbiased</a:t>
            </a:r>
            <a:r>
              <a:rPr lang="zh-TW" altLang="en-US" sz="2800" dirty="0"/>
              <a:t> </a:t>
            </a:r>
            <a:r>
              <a:rPr lang="en-US" altLang="zh-TW" sz="2800" dirty="0"/>
              <a:t>information</a:t>
            </a:r>
            <a:r>
              <a:rPr lang="en-US" sz="2800" dirty="0"/>
              <a:t> for the readers. Due to very few studies in subjectivity/objectivity</a:t>
            </a:r>
            <a:r>
              <a:rPr lang="zh-TW" altLang="en-US" sz="2800" dirty="0"/>
              <a:t> </a:t>
            </a:r>
            <a:r>
              <a:rPr lang="en-US" sz="2800" dirty="0"/>
              <a:t>analysis in traditional Chinese used community, we aim at filling the gap in this project</a:t>
            </a:r>
            <a:r>
              <a:rPr lang="zh-TW" altLang="en-US" sz="2800" dirty="0"/>
              <a:t> </a:t>
            </a:r>
            <a:r>
              <a:rPr lang="en-US" sz="2800" dirty="0"/>
              <a:t>by using AI techniques</a:t>
            </a:r>
            <a:r>
              <a:rPr lang="zh-TW" altLang="en-US" sz="2800" dirty="0"/>
              <a:t> </a:t>
            </a:r>
            <a:r>
              <a:rPr lang="en-US" altLang="zh-TW" sz="2800" dirty="0"/>
              <a:t>and</a:t>
            </a:r>
            <a:r>
              <a:rPr lang="zh-TW" altLang="en-US" sz="2800" dirty="0"/>
              <a:t> </a:t>
            </a:r>
            <a:r>
              <a:rPr lang="en-US" altLang="zh-TW" sz="2800" dirty="0"/>
              <a:t>build</a:t>
            </a:r>
            <a:r>
              <a:rPr lang="zh-TW" altLang="en-US" sz="2800" dirty="0"/>
              <a:t> </a:t>
            </a:r>
            <a:r>
              <a:rPr lang="en-US" altLang="zh-TW" sz="2800" dirty="0"/>
              <a:t>a</a:t>
            </a:r>
            <a:r>
              <a:rPr lang="zh-TW" altLang="en-US" sz="2800" dirty="0"/>
              <a:t> </a:t>
            </a:r>
            <a:r>
              <a:rPr lang="en-US" altLang="zh-TW" sz="2800" dirty="0"/>
              <a:t>model</a:t>
            </a:r>
            <a:r>
              <a:rPr lang="zh-TW" altLang="en-US" sz="2800" dirty="0"/>
              <a:t> </a:t>
            </a:r>
            <a:r>
              <a:rPr lang="en-US" altLang="zh-TW" sz="2800" dirty="0"/>
              <a:t>to</a:t>
            </a:r>
            <a:r>
              <a:rPr lang="zh-TW" altLang="en-US" sz="2800" dirty="0"/>
              <a:t> </a:t>
            </a:r>
            <a:r>
              <a:rPr lang="en-US" altLang="zh-TW" sz="2800" dirty="0"/>
              <a:t>detect</a:t>
            </a:r>
            <a:r>
              <a:rPr lang="zh-TW" altLang="en-US" sz="2800" dirty="0"/>
              <a:t> </a:t>
            </a:r>
            <a:r>
              <a:rPr lang="en-US" altLang="zh-TW" sz="2800" dirty="0"/>
              <a:t>objectivity</a:t>
            </a:r>
            <a:r>
              <a:rPr lang="zh-TW" altLang="en-US" sz="2800" dirty="0"/>
              <a:t> </a:t>
            </a:r>
            <a:r>
              <a:rPr lang="en-US" altLang="zh-TW" sz="2800" dirty="0"/>
              <a:t>based</a:t>
            </a:r>
            <a:r>
              <a:rPr lang="zh-TW" altLang="en-US" sz="2800" dirty="0"/>
              <a:t> </a:t>
            </a:r>
            <a:r>
              <a:rPr lang="en-US" altLang="zh-TW" sz="2800" dirty="0"/>
              <a:t>on</a:t>
            </a:r>
            <a:r>
              <a:rPr lang="zh-TW" altLang="en-US" sz="2800" dirty="0"/>
              <a:t> </a:t>
            </a:r>
            <a:r>
              <a:rPr lang="en-US" altLang="zh-TW" sz="2800" dirty="0"/>
              <a:t>content</a:t>
            </a:r>
            <a:r>
              <a:rPr lang="zh-TW" altLang="en-US" sz="2800" dirty="0"/>
              <a:t> </a:t>
            </a:r>
            <a:r>
              <a:rPr lang="en-US" altLang="zh-TW" sz="2800" dirty="0"/>
              <a:t>of</a:t>
            </a:r>
            <a:r>
              <a:rPr lang="zh-TW" altLang="en-US" sz="2800" dirty="0"/>
              <a:t> </a:t>
            </a:r>
            <a:r>
              <a:rPr lang="en-US" altLang="zh-TW" sz="2800" dirty="0"/>
              <a:t>news</a:t>
            </a:r>
            <a:r>
              <a:rPr lang="zh-TW" altLang="en-US" sz="2800" dirty="0"/>
              <a:t> </a:t>
            </a:r>
            <a:r>
              <a:rPr lang="en-US" altLang="zh-TW" sz="2800" dirty="0"/>
              <a:t>articles</a:t>
            </a:r>
            <a:r>
              <a:rPr lang="en-US" sz="2800" dirty="0"/>
              <a:t>. </a:t>
            </a:r>
          </a:p>
          <a:p>
            <a:pPr marL="63500">
              <a:buClr>
                <a:srgbClr val="000000"/>
              </a:buClr>
              <a:buSzPct val="100000"/>
            </a:pPr>
            <a:endParaRPr lang="en-US" sz="2800" dirty="0"/>
          </a:p>
        </p:txBody>
      </p:sp>
      <p:sp>
        <p:nvSpPr>
          <p:cNvPr id="69" name="Shape 69"/>
          <p:cNvSpPr txBox="1"/>
          <p:nvPr/>
        </p:nvSpPr>
        <p:spPr>
          <a:xfrm>
            <a:off x="9888695" y="9017862"/>
            <a:ext cx="5750700" cy="5828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200" b="1" dirty="0">
                <a:solidFill>
                  <a:schemeClr val="accent1"/>
                </a:solidFill>
              </a:rPr>
              <a:t>Results</a:t>
            </a:r>
            <a:endParaRPr lang="en" sz="3200" b="1" i="0" u="none" strike="noStrike" cap="none" dirty="0">
              <a:solidFill>
                <a:schemeClr val="accent1"/>
              </a:solidFill>
              <a:sym typeface="Arial"/>
            </a:endParaRPr>
          </a:p>
        </p:txBody>
      </p:sp>
      <p:sp>
        <p:nvSpPr>
          <p:cNvPr id="89" name="Shape 89"/>
          <p:cNvSpPr txBox="1"/>
          <p:nvPr/>
        </p:nvSpPr>
        <p:spPr>
          <a:xfrm>
            <a:off x="17996441" y="3413310"/>
            <a:ext cx="8942978" cy="4705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600" b="0" i="0" u="none" strike="noStrike" cap="none" dirty="0">
              <a:solidFill>
                <a:srgbClr val="000000"/>
              </a:solidFill>
              <a:latin typeface="Arial"/>
              <a:ea typeface="Arial"/>
              <a:cs typeface="Arial"/>
              <a:sym typeface="Arial"/>
            </a:endParaRPr>
          </a:p>
        </p:txBody>
      </p:sp>
      <p:sp>
        <p:nvSpPr>
          <p:cNvPr id="91" name="Shape 91"/>
          <p:cNvSpPr/>
          <p:nvPr/>
        </p:nvSpPr>
        <p:spPr>
          <a:xfrm>
            <a:off x="197821" y="15614981"/>
            <a:ext cx="8102517" cy="2530018"/>
          </a:xfrm>
          <a:prstGeom prst="roundRect">
            <a:avLst>
              <a:gd name="adj" fmla="val 11376"/>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a:t>.</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158093" y="18811510"/>
            <a:ext cx="184731" cy="461665"/>
          </a:xfrm>
          <a:prstGeom prst="rect">
            <a:avLst/>
          </a:prstGeom>
          <a:noFill/>
        </p:spPr>
        <p:txBody>
          <a:bodyPr wrap="none" rtlCol="0">
            <a:spAutoFit/>
          </a:bodyPr>
          <a:lstStyle/>
          <a:p>
            <a:endParaRPr lang="en-GB" sz="2400"/>
          </a:p>
        </p:txBody>
      </p:sp>
      <p:sp>
        <p:nvSpPr>
          <p:cNvPr id="84" name="Shape 74"/>
          <p:cNvSpPr/>
          <p:nvPr/>
        </p:nvSpPr>
        <p:spPr>
          <a:xfrm>
            <a:off x="208831" y="16266243"/>
            <a:ext cx="8046319" cy="1718775"/>
          </a:xfrm>
          <a:prstGeom prst="rect">
            <a:avLst/>
          </a:prstGeom>
          <a:noFill/>
          <a:ln>
            <a:noFill/>
          </a:ln>
        </p:spPr>
        <p:txBody>
          <a:bodyPr lIns="91425" tIns="45700" rIns="91425" bIns="45700" anchor="t" anchorCtr="0">
            <a:noAutofit/>
          </a:bodyPr>
          <a:lstStyle/>
          <a:p>
            <a:pPr marL="457200" lvl="0" indent="-393700">
              <a:buClr>
                <a:srgbClr val="000000"/>
              </a:buClr>
              <a:buSzPct val="100000"/>
              <a:buFont typeface="Arial"/>
              <a:buChar char="●"/>
            </a:pPr>
            <a:endParaRPr lang="en-US" sz="2600" dirty="0"/>
          </a:p>
        </p:txBody>
      </p:sp>
      <p:sp>
        <p:nvSpPr>
          <p:cNvPr id="87" name="Shape 91"/>
          <p:cNvSpPr/>
          <p:nvPr/>
        </p:nvSpPr>
        <p:spPr>
          <a:xfrm>
            <a:off x="17957197" y="12610691"/>
            <a:ext cx="9146843" cy="5534306"/>
          </a:xfrm>
          <a:prstGeom prst="roundRect">
            <a:avLst>
              <a:gd name="adj" fmla="val 5527"/>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r>
              <a:rPr lang="en" dirty="0"/>
              <a:t>.</a:t>
            </a:r>
          </a:p>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88" name="Shape 92"/>
          <p:cNvSpPr txBox="1"/>
          <p:nvPr/>
        </p:nvSpPr>
        <p:spPr>
          <a:xfrm>
            <a:off x="19122830" y="12685381"/>
            <a:ext cx="6768752" cy="655455"/>
          </a:xfrm>
          <a:prstGeom prst="rect">
            <a:avLst/>
          </a:prstGeom>
          <a:noFill/>
          <a:ln>
            <a:noFill/>
          </a:ln>
        </p:spPr>
        <p:txBody>
          <a:bodyPr lIns="91425" tIns="91425" rIns="91425" bIns="91425" anchor="t" anchorCtr="0">
            <a:noAutofit/>
          </a:bodyPr>
          <a:lstStyle/>
          <a:p>
            <a:pPr lvl="0" algn="ctr">
              <a:buClr>
                <a:srgbClr val="000000"/>
              </a:buClr>
              <a:buSzPct val="25000"/>
            </a:pPr>
            <a:r>
              <a:rPr lang="en-US" sz="3200" b="1" dirty="0">
                <a:solidFill>
                  <a:schemeClr val="accent1"/>
                </a:solidFill>
              </a:rPr>
              <a:t>Challenges</a:t>
            </a:r>
            <a:endParaRPr lang="en" sz="3600" b="1" dirty="0">
              <a:solidFill>
                <a:schemeClr val="accent1"/>
              </a:solidFill>
            </a:endParaRPr>
          </a:p>
        </p:txBody>
      </p:sp>
      <p:sp>
        <p:nvSpPr>
          <p:cNvPr id="100" name="Shape 90"/>
          <p:cNvSpPr txBox="1"/>
          <p:nvPr/>
        </p:nvSpPr>
        <p:spPr>
          <a:xfrm>
            <a:off x="18118424" y="3558515"/>
            <a:ext cx="8847471" cy="3340248"/>
          </a:xfrm>
          <a:prstGeom prst="rect">
            <a:avLst/>
          </a:prstGeom>
          <a:noFill/>
          <a:ln>
            <a:noFill/>
          </a:ln>
        </p:spPr>
        <p:txBody>
          <a:bodyPr lIns="91425" tIns="45700" rIns="91425" bIns="45700" anchor="t" anchorCtr="0">
            <a:noAutofit/>
          </a:bodyPr>
          <a:lstStyle/>
          <a:p>
            <a:pPr marL="457200" lvl="0" indent="-457200">
              <a:buClr>
                <a:srgbClr val="000000"/>
              </a:buClr>
              <a:buSzPct val="100000"/>
              <a:buFont typeface="Wingdings" pitchFamily="2" charset="2"/>
              <a:buChar char="q"/>
            </a:pPr>
            <a:r>
              <a:rPr lang="en-US" sz="2800" dirty="0"/>
              <a:t>Can the model detect objective sentence of PTT articles successfully?</a:t>
            </a:r>
          </a:p>
          <a:p>
            <a:pPr marL="457200" lvl="0" indent="-457200">
              <a:buClr>
                <a:srgbClr val="000000"/>
              </a:buClr>
              <a:buSzPct val="100000"/>
              <a:buFont typeface="Wingdings" pitchFamily="2" charset="2"/>
              <a:buChar char="q"/>
            </a:pPr>
            <a:endParaRPr lang="en-US" sz="2800" dirty="0"/>
          </a:p>
          <a:p>
            <a:pPr marL="457200" lvl="0" indent="-457200">
              <a:buClr>
                <a:srgbClr val="000000"/>
              </a:buClr>
              <a:buSzPct val="100000"/>
              <a:buFont typeface="Wingdings" pitchFamily="2" charset="2"/>
              <a:buChar char="q"/>
            </a:pPr>
            <a:endParaRPr lang="en-US" sz="2800" dirty="0"/>
          </a:p>
          <a:p>
            <a:pPr marL="457200" lvl="0" indent="-457200">
              <a:buClr>
                <a:srgbClr val="000000"/>
              </a:buClr>
              <a:buSzPct val="100000"/>
              <a:buFont typeface="Wingdings" pitchFamily="2" charset="2"/>
              <a:buChar char="q"/>
            </a:pPr>
            <a:r>
              <a:rPr lang="en-US" altLang="zh-TW" sz="2800" dirty="0"/>
              <a:t>In</a:t>
            </a:r>
            <a:r>
              <a:rPr lang="zh-TW" altLang="en-US" sz="2800" dirty="0"/>
              <a:t> </a:t>
            </a:r>
            <a:r>
              <a:rPr lang="en-US" altLang="zh-TW" sz="2800" dirty="0"/>
              <a:t>order</a:t>
            </a:r>
            <a:r>
              <a:rPr lang="zh-TW" altLang="en-US" sz="2800" dirty="0"/>
              <a:t> </a:t>
            </a:r>
            <a:r>
              <a:rPr lang="en-US" altLang="zh-TW" sz="2800" dirty="0"/>
              <a:t>to</a:t>
            </a:r>
            <a:r>
              <a:rPr lang="zh-TW" altLang="en-US" sz="2800" dirty="0"/>
              <a:t> </a:t>
            </a:r>
            <a:r>
              <a:rPr lang="en-US" altLang="zh-TW" sz="2800" dirty="0"/>
              <a:t>analyze</a:t>
            </a:r>
            <a:r>
              <a:rPr lang="zh-TW" altLang="en-US" sz="2800" dirty="0"/>
              <a:t> </a:t>
            </a:r>
            <a:r>
              <a:rPr lang="en-US" altLang="zh-TW" sz="2800" dirty="0"/>
              <a:t>the</a:t>
            </a:r>
            <a:r>
              <a:rPr lang="zh-TW" altLang="en-US" sz="2800" dirty="0"/>
              <a:t> </a:t>
            </a:r>
            <a:r>
              <a:rPr lang="en-US" altLang="zh-TW" sz="2800" dirty="0"/>
              <a:t>bias</a:t>
            </a:r>
            <a:r>
              <a:rPr lang="zh-TW" altLang="en-US" sz="2800" dirty="0"/>
              <a:t> </a:t>
            </a:r>
            <a:r>
              <a:rPr lang="en-US" altLang="zh-TW" sz="2800" dirty="0"/>
              <a:t>between</a:t>
            </a:r>
            <a:r>
              <a:rPr lang="zh-TW" altLang="en-US" sz="2800" dirty="0"/>
              <a:t> </a:t>
            </a:r>
            <a:r>
              <a:rPr lang="en-US" altLang="zh-TW" sz="2800" dirty="0"/>
              <a:t>training</a:t>
            </a:r>
            <a:r>
              <a:rPr lang="zh-TW" altLang="en-US" sz="2800" dirty="0"/>
              <a:t> </a:t>
            </a:r>
            <a:r>
              <a:rPr lang="en-US" altLang="zh-TW" sz="2800" dirty="0"/>
              <a:t>set</a:t>
            </a:r>
            <a:r>
              <a:rPr lang="zh-TW" altLang="en-US" sz="2800" dirty="0"/>
              <a:t> </a:t>
            </a:r>
            <a:r>
              <a:rPr lang="en-US" altLang="zh-TW" sz="2800" dirty="0"/>
              <a:t>and</a:t>
            </a:r>
            <a:r>
              <a:rPr lang="zh-TW" altLang="en-US" sz="2800" dirty="0"/>
              <a:t> </a:t>
            </a:r>
            <a:r>
              <a:rPr lang="en-US" altLang="zh-TW" sz="2800" dirty="0"/>
              <a:t>test</a:t>
            </a:r>
            <a:r>
              <a:rPr lang="zh-TW" altLang="en-US" sz="2800" dirty="0"/>
              <a:t> </a:t>
            </a:r>
            <a:r>
              <a:rPr lang="en-US" altLang="zh-TW" sz="2800" dirty="0"/>
              <a:t>set</a:t>
            </a:r>
            <a:r>
              <a:rPr lang="zh-TW" altLang="en-US" sz="2800" dirty="0"/>
              <a:t> </a:t>
            </a:r>
            <a:r>
              <a:rPr lang="en-US" altLang="zh-TW" sz="2800" dirty="0"/>
              <a:t>(obtained</a:t>
            </a:r>
            <a:r>
              <a:rPr lang="zh-TW" altLang="en-US" sz="2800" dirty="0"/>
              <a:t> </a:t>
            </a:r>
            <a:r>
              <a:rPr lang="en-US" altLang="zh-TW" sz="2800" dirty="0"/>
              <a:t>from</a:t>
            </a:r>
            <a:r>
              <a:rPr lang="zh-TW" altLang="en-US" sz="2800" dirty="0"/>
              <a:t> </a:t>
            </a:r>
            <a:r>
              <a:rPr lang="en-US" altLang="zh-TW" sz="2800" dirty="0"/>
              <a:t>different</a:t>
            </a:r>
            <a:r>
              <a:rPr lang="zh-TW" altLang="en-US" sz="2800" dirty="0"/>
              <a:t> </a:t>
            </a:r>
            <a:r>
              <a:rPr lang="en-US" altLang="zh-TW" sz="2800" dirty="0"/>
              <a:t>sources)</a:t>
            </a:r>
            <a:endParaRPr lang="en-US" sz="2800" dirty="0"/>
          </a:p>
          <a:p>
            <a:pPr marL="457200" lvl="0" indent="-457200">
              <a:buClr>
                <a:srgbClr val="000000"/>
              </a:buClr>
              <a:buSzPct val="100000"/>
              <a:buFont typeface="Wingdings" pitchFamily="2" charset="2"/>
              <a:buChar char="q"/>
            </a:pPr>
            <a:endParaRPr lang="en-US" sz="2800" dirty="0"/>
          </a:p>
        </p:txBody>
      </p:sp>
      <p:sp>
        <p:nvSpPr>
          <p:cNvPr id="39" name="Shape 95"/>
          <p:cNvSpPr txBox="1"/>
          <p:nvPr/>
        </p:nvSpPr>
        <p:spPr>
          <a:xfrm>
            <a:off x="1386654" y="15727967"/>
            <a:ext cx="6025884" cy="538276"/>
          </a:xfrm>
          <a:prstGeom prst="rect">
            <a:avLst/>
          </a:prstGeom>
          <a:noFill/>
          <a:ln>
            <a:noFill/>
          </a:ln>
        </p:spPr>
        <p:txBody>
          <a:bodyPr lIns="91425" tIns="91425" rIns="91425" bIns="91425" anchor="t" anchorCtr="0">
            <a:noAutofit/>
          </a:bodyPr>
          <a:lstStyle/>
          <a:p>
            <a:pPr algn="ctr">
              <a:buClr>
                <a:srgbClr val="000000"/>
              </a:buClr>
              <a:buSzPct val="25000"/>
            </a:pPr>
            <a:r>
              <a:rPr lang="en-US" sz="3200" b="1" dirty="0">
                <a:solidFill>
                  <a:schemeClr val="accent1"/>
                </a:solidFill>
              </a:rPr>
              <a:t>Acknowledgements</a:t>
            </a:r>
            <a:endParaRPr lang="en" sz="3200" b="1" i="0" u="none" strike="noStrike" cap="none" dirty="0">
              <a:solidFill>
                <a:schemeClr val="accent1"/>
              </a:solidFill>
              <a:latin typeface="Arial"/>
              <a:ea typeface="Arial"/>
              <a:cs typeface="Arial"/>
              <a:sym typeface="Arial"/>
            </a:endParaRPr>
          </a:p>
        </p:txBody>
      </p:sp>
      <p:sp>
        <p:nvSpPr>
          <p:cNvPr id="6" name="TextBox 5">
            <a:extLst>
              <a:ext uri="{FF2B5EF4-FFF2-40B4-BE49-F238E27FC236}">
                <a16:creationId xmlns:a16="http://schemas.microsoft.com/office/drawing/2014/main" id="{CA4C7A18-28B4-9E42-8238-EF7F21499C6B}"/>
              </a:ext>
            </a:extLst>
          </p:cNvPr>
          <p:cNvSpPr txBox="1"/>
          <p:nvPr/>
        </p:nvSpPr>
        <p:spPr>
          <a:xfrm>
            <a:off x="8674863" y="9658344"/>
            <a:ext cx="9898072" cy="3354765"/>
          </a:xfrm>
          <a:prstGeom prst="rect">
            <a:avLst/>
          </a:prstGeom>
          <a:noFill/>
        </p:spPr>
        <p:txBody>
          <a:bodyPr wrap="square" rtlCol="0">
            <a:spAutoFit/>
          </a:bodyPr>
          <a:lstStyle/>
          <a:p>
            <a:pPr algn="just"/>
            <a:r>
              <a:rPr lang="en-US" altLang="zh-Hant" sz="2600" dirty="0"/>
              <a:t>The following results are obtained by</a:t>
            </a:r>
          </a:p>
          <a:p>
            <a:pPr algn="just"/>
            <a:r>
              <a:rPr lang="en-US" altLang="zh-Hant" sz="2600" b="1" dirty="0"/>
              <a:t>Baseline</a:t>
            </a:r>
            <a:r>
              <a:rPr lang="en-US" altLang="zh-Hant" sz="2600" dirty="0"/>
              <a:t>:</a:t>
            </a:r>
            <a:r>
              <a:rPr lang="zh-Hant" altLang="en-US" sz="2600" dirty="0"/>
              <a:t> </a:t>
            </a:r>
            <a:r>
              <a:rPr lang="en-US" altLang="zh-Hant" sz="2600" dirty="0"/>
              <a:t>results with</a:t>
            </a:r>
            <a:r>
              <a:rPr lang="zh-Hant" altLang="en-US" sz="2600" dirty="0"/>
              <a:t> </a:t>
            </a:r>
            <a:r>
              <a:rPr lang="en-US" altLang="zh-Hant" sz="2600" dirty="0"/>
              <a:t>pre-trained</a:t>
            </a:r>
            <a:r>
              <a:rPr lang="zh-Hant" altLang="en-US" sz="2600" dirty="0"/>
              <a:t> </a:t>
            </a:r>
            <a:r>
              <a:rPr lang="en-US" altLang="zh-Hant" sz="2600" dirty="0"/>
              <a:t>coco</a:t>
            </a:r>
            <a:r>
              <a:rPr lang="zh-Hant" altLang="en-US" sz="2600" dirty="0"/>
              <a:t> </a:t>
            </a:r>
            <a:r>
              <a:rPr lang="en-US" altLang="zh-Hant" sz="2600" dirty="0"/>
              <a:t>weights</a:t>
            </a:r>
          </a:p>
          <a:p>
            <a:pPr algn="just"/>
            <a:r>
              <a:rPr lang="en-US" altLang="zh-Hant" sz="2600" b="1" dirty="0"/>
              <a:t>Model 1</a:t>
            </a:r>
            <a:r>
              <a:rPr lang="en-US" altLang="zh-Hant" sz="2600" dirty="0"/>
              <a:t>:</a:t>
            </a:r>
            <a:r>
              <a:rPr lang="zh-Hant" altLang="en-US" sz="2600" dirty="0"/>
              <a:t> </a:t>
            </a:r>
            <a:r>
              <a:rPr lang="en-US" altLang="zh-Hant" sz="2600" dirty="0"/>
              <a:t>ResNet50</a:t>
            </a:r>
            <a:r>
              <a:rPr lang="zh-Hant" altLang="en-US" sz="2600" dirty="0"/>
              <a:t>   </a:t>
            </a:r>
            <a:r>
              <a:rPr lang="en-US" altLang="zh-Hant" sz="2600" dirty="0"/>
              <a:t>3000 steps</a:t>
            </a:r>
          </a:p>
          <a:p>
            <a:pPr algn="just"/>
            <a:r>
              <a:rPr lang="en-US" altLang="zh-Hant" sz="2600" b="1" dirty="0"/>
              <a:t>Model</a:t>
            </a:r>
            <a:r>
              <a:rPr lang="zh-Hant" altLang="en-US" sz="2600" b="1" dirty="0"/>
              <a:t> </a:t>
            </a:r>
            <a:r>
              <a:rPr lang="en-US" altLang="zh-Hant" sz="2600" b="1" dirty="0"/>
              <a:t>2</a:t>
            </a:r>
            <a:r>
              <a:rPr lang="en-US" altLang="zh-Hant" sz="2600" dirty="0"/>
              <a:t>:</a:t>
            </a:r>
            <a:r>
              <a:rPr lang="zh-Hant" altLang="en-US" sz="2600" dirty="0"/>
              <a:t> </a:t>
            </a:r>
            <a:r>
              <a:rPr lang="en-US" altLang="zh-Hant" sz="2600" dirty="0" err="1"/>
              <a:t>WordVector</a:t>
            </a:r>
            <a:endParaRPr lang="en-US" altLang="zh-Hant" sz="2600" dirty="0"/>
          </a:p>
          <a:p>
            <a:pPr algn="just"/>
            <a:r>
              <a:rPr lang="en-US" altLang="zh-Hant" sz="2600" b="1" dirty="0"/>
              <a:t>Model</a:t>
            </a:r>
            <a:r>
              <a:rPr lang="zh-Hant" altLang="en-US" sz="2600" b="1" dirty="0"/>
              <a:t> </a:t>
            </a:r>
            <a:r>
              <a:rPr lang="en-US" altLang="zh-Hant" sz="2600" b="1" dirty="0"/>
              <a:t>3</a:t>
            </a:r>
            <a:r>
              <a:rPr lang="en-US" altLang="zh-Hant" sz="2600" dirty="0"/>
              <a:t>:</a:t>
            </a:r>
            <a:r>
              <a:rPr lang="zh-Hant" altLang="en-US" sz="2600" dirty="0"/>
              <a:t> </a:t>
            </a:r>
            <a:r>
              <a:rPr lang="en-US" altLang="zh-Hant" sz="2600" dirty="0"/>
              <a:t>Naïve Bayes</a:t>
            </a:r>
          </a:p>
          <a:p>
            <a:pPr algn="just"/>
            <a:r>
              <a:rPr lang="en-US" altLang="zh-Hant" sz="2600" b="1" dirty="0"/>
              <a:t>Oracle:</a:t>
            </a:r>
            <a:r>
              <a:rPr lang="en-US" sz="2800" dirty="0"/>
              <a:t> results based on two native speakers </a:t>
            </a:r>
          </a:p>
          <a:p>
            <a:pPr algn="just"/>
            <a:r>
              <a:rPr lang="en-US" sz="2800" dirty="0"/>
              <a:t>	   (project members)</a:t>
            </a:r>
            <a:endParaRPr lang="en-US" sz="2600" dirty="0"/>
          </a:p>
          <a:p>
            <a:pPr algn="just"/>
            <a:endParaRPr lang="en-US" sz="2600" dirty="0"/>
          </a:p>
        </p:txBody>
      </p:sp>
      <p:sp>
        <p:nvSpPr>
          <p:cNvPr id="41" name="Shape 68">
            <a:extLst>
              <a:ext uri="{FF2B5EF4-FFF2-40B4-BE49-F238E27FC236}">
                <a16:creationId xmlns:a16="http://schemas.microsoft.com/office/drawing/2014/main" id="{93B6EB34-CB82-834A-9E0F-DE22A193D035}"/>
              </a:ext>
            </a:extLst>
          </p:cNvPr>
          <p:cNvSpPr txBox="1"/>
          <p:nvPr/>
        </p:nvSpPr>
        <p:spPr>
          <a:xfrm>
            <a:off x="10195708" y="1965415"/>
            <a:ext cx="5750700" cy="582899"/>
          </a:xfrm>
          <a:prstGeom prst="rect">
            <a:avLst/>
          </a:prstGeom>
          <a:noFill/>
          <a:ln>
            <a:noFill/>
          </a:ln>
        </p:spPr>
        <p:txBody>
          <a:bodyPr lIns="91425" tIns="91425" rIns="91425" bIns="91425" anchor="t" anchorCtr="0">
            <a:noAutofit/>
          </a:bodyPr>
          <a:lstStyle/>
          <a:p>
            <a:pPr algn="ctr">
              <a:buClr>
                <a:srgbClr val="000000"/>
              </a:buClr>
              <a:buSzPct val="25000"/>
            </a:pPr>
            <a:r>
              <a:rPr lang="en-US" sz="3200" b="1" dirty="0">
                <a:solidFill>
                  <a:schemeClr val="accent1"/>
                </a:solidFill>
              </a:rPr>
              <a:t>Approaches</a:t>
            </a:r>
            <a:endParaRPr sz="3200" b="1" i="0" u="none" strike="noStrike" cap="none" dirty="0">
              <a:solidFill>
                <a:schemeClr val="accent1"/>
              </a:solidFill>
              <a:sym typeface="Arial"/>
            </a:endParaRPr>
          </a:p>
        </p:txBody>
      </p:sp>
      <p:sp>
        <p:nvSpPr>
          <p:cNvPr id="43" name="Shape 74">
            <a:extLst>
              <a:ext uri="{FF2B5EF4-FFF2-40B4-BE49-F238E27FC236}">
                <a16:creationId xmlns:a16="http://schemas.microsoft.com/office/drawing/2014/main" id="{97768905-E24D-D54E-8E2F-8F56CED1895D}"/>
              </a:ext>
            </a:extLst>
          </p:cNvPr>
          <p:cNvSpPr/>
          <p:nvPr/>
        </p:nvSpPr>
        <p:spPr>
          <a:xfrm>
            <a:off x="8635168" y="2219791"/>
            <a:ext cx="9034208" cy="4495053"/>
          </a:xfrm>
          <a:prstGeom prst="rect">
            <a:avLst/>
          </a:prstGeom>
          <a:noFill/>
          <a:ln>
            <a:noFill/>
          </a:ln>
        </p:spPr>
        <p:txBody>
          <a:bodyPr lIns="91425" tIns="45700" rIns="91425" bIns="45700" anchor="t" anchorCtr="0">
            <a:noAutofit/>
          </a:bodyPr>
          <a:lstStyle/>
          <a:p>
            <a:pPr marL="457200" lvl="0" indent="-393700">
              <a:buClr>
                <a:srgbClr val="000000"/>
              </a:buClr>
              <a:buSzPct val="100000"/>
              <a:buFont typeface="Arial"/>
              <a:buChar char="●"/>
            </a:pPr>
            <a:endParaRPr lang="en-US" altLang="zh-Hant" sz="2600" dirty="0"/>
          </a:p>
          <a:p>
            <a:pPr marL="63500" lvl="1">
              <a:buClr>
                <a:srgbClr val="000000"/>
              </a:buClr>
              <a:buSzPct val="100000"/>
            </a:pPr>
            <a:r>
              <a:rPr lang="en-US" altLang="zh-TW" sz="2800" b="1" dirty="0">
                <a:solidFill>
                  <a:srgbClr val="0070C0"/>
                </a:solidFill>
              </a:rPr>
              <a:t>Baseline –</a:t>
            </a:r>
            <a:endParaRPr lang="en-US" altLang="zh-TW" sz="2800" dirty="0"/>
          </a:p>
          <a:p>
            <a:pPr marL="63500" lvl="1">
              <a:buClr>
                <a:srgbClr val="000000"/>
              </a:buClr>
              <a:buSzPct val="100000"/>
            </a:pPr>
            <a:endParaRPr lang="en-US" altLang="zh-TW" sz="2800" dirty="0"/>
          </a:p>
          <a:p>
            <a:pPr marL="63500" lvl="1">
              <a:buClr>
                <a:srgbClr val="000000"/>
              </a:buClr>
              <a:buSzPct val="100000"/>
            </a:pPr>
            <a:endParaRPr lang="en-US" altLang="zh-TW" sz="2800" dirty="0"/>
          </a:p>
          <a:p>
            <a:pPr marL="457200" lvl="0" indent="-393700">
              <a:buClr>
                <a:srgbClr val="000000"/>
              </a:buClr>
              <a:buSzPct val="100000"/>
              <a:buFont typeface="Arial"/>
              <a:buChar char="●"/>
            </a:pPr>
            <a:endParaRPr lang="en-US" altLang="zh-Hant" sz="2600" dirty="0"/>
          </a:p>
          <a:p>
            <a:pPr marL="457200" lvl="0" indent="-393700">
              <a:buClr>
                <a:srgbClr val="000000"/>
              </a:buClr>
              <a:buSzPct val="100000"/>
              <a:buFont typeface="Arial"/>
              <a:buChar char="●"/>
            </a:pPr>
            <a:endParaRPr lang="en-US" altLang="zh-Hant" sz="2600" dirty="0"/>
          </a:p>
          <a:p>
            <a:pPr marL="457200" lvl="0" indent="-393700">
              <a:buClr>
                <a:srgbClr val="000000"/>
              </a:buClr>
              <a:buSzPct val="100000"/>
              <a:buFont typeface="Arial"/>
              <a:buChar char="●"/>
            </a:pPr>
            <a:endParaRPr lang="en-US" altLang="zh-Hant" sz="2600" dirty="0"/>
          </a:p>
          <a:p>
            <a:pPr marL="63500">
              <a:buClr>
                <a:srgbClr val="000000"/>
              </a:buClr>
              <a:buSzPct val="100000"/>
            </a:pPr>
            <a:endParaRPr lang="en-US" altLang="zh-Hant" sz="2600" b="1" dirty="0">
              <a:solidFill>
                <a:srgbClr val="0070C0"/>
              </a:solidFill>
            </a:endParaRPr>
          </a:p>
          <a:p>
            <a:pPr marL="63500">
              <a:buClr>
                <a:srgbClr val="000000"/>
              </a:buClr>
              <a:buSzPct val="100000"/>
            </a:pPr>
            <a:r>
              <a:rPr lang="en-US" altLang="zh-Hant" sz="2600" b="1" dirty="0">
                <a:solidFill>
                  <a:srgbClr val="0070C0"/>
                </a:solidFill>
              </a:rPr>
              <a:t>Word vector</a:t>
            </a:r>
          </a:p>
          <a:p>
            <a:pPr marL="63500">
              <a:buClr>
                <a:srgbClr val="000000"/>
              </a:buClr>
              <a:buSzPct val="100000"/>
            </a:pPr>
            <a:endParaRPr lang="en-US" altLang="zh-Hant" sz="2600" b="1" dirty="0">
              <a:solidFill>
                <a:srgbClr val="0070C0"/>
              </a:solidFill>
            </a:endParaRPr>
          </a:p>
          <a:p>
            <a:pPr marL="63500">
              <a:buClr>
                <a:srgbClr val="000000"/>
              </a:buClr>
              <a:buSzPct val="100000"/>
            </a:pPr>
            <a:r>
              <a:rPr lang="en-US" altLang="zh-Hant" sz="2600" b="1" dirty="0">
                <a:solidFill>
                  <a:srgbClr val="0070C0"/>
                </a:solidFill>
              </a:rPr>
              <a:t>LSTM (might include)</a:t>
            </a:r>
          </a:p>
          <a:p>
            <a:pPr marL="63500">
              <a:buClr>
                <a:srgbClr val="000000"/>
              </a:buClr>
              <a:buSzPct val="100000"/>
            </a:pPr>
            <a:endParaRPr lang="en-US" altLang="zh-Hant" sz="2600" b="1" dirty="0">
              <a:solidFill>
                <a:srgbClr val="0070C0"/>
              </a:solidFill>
            </a:endParaRPr>
          </a:p>
          <a:p>
            <a:pPr marL="63500">
              <a:buClr>
                <a:srgbClr val="000000"/>
              </a:buClr>
              <a:buSzPct val="100000"/>
            </a:pPr>
            <a:r>
              <a:rPr lang="en-US" altLang="zh-Hant" sz="2600" b="1" dirty="0">
                <a:solidFill>
                  <a:srgbClr val="0070C0"/>
                </a:solidFill>
              </a:rPr>
              <a:t>Multinomial Naive Bayes</a:t>
            </a:r>
          </a:p>
          <a:p>
            <a:pPr marL="63500">
              <a:buClr>
                <a:srgbClr val="000000"/>
              </a:buClr>
              <a:buSzPct val="100000"/>
            </a:pPr>
            <a:endParaRPr lang="en-US" altLang="zh-Hant" sz="2600" b="1" dirty="0">
              <a:solidFill>
                <a:srgbClr val="0070C0"/>
              </a:solidFill>
            </a:endParaRPr>
          </a:p>
          <a:p>
            <a:pPr marL="63500">
              <a:buClr>
                <a:srgbClr val="000000"/>
              </a:buClr>
              <a:buSzPct val="100000"/>
            </a:pPr>
            <a:endParaRPr lang="en-US" altLang="zh-Hant" sz="2600" b="1" dirty="0">
              <a:solidFill>
                <a:srgbClr val="0070C0"/>
              </a:solidFill>
            </a:endParaRPr>
          </a:p>
          <a:p>
            <a:pPr marL="63500" lvl="0">
              <a:buClr>
                <a:srgbClr val="000000"/>
              </a:buClr>
              <a:buSzPct val="100000"/>
            </a:pPr>
            <a:endParaRPr lang="en-US" altLang="zh-Hant" sz="2600" dirty="0"/>
          </a:p>
          <a:p>
            <a:pPr marL="457200" lvl="0" indent="-393700">
              <a:buClr>
                <a:srgbClr val="000000"/>
              </a:buClr>
              <a:buSzPct val="100000"/>
              <a:buFont typeface="Arial"/>
              <a:buChar char="●"/>
            </a:pPr>
            <a:endParaRPr lang="en-US" altLang="zh-Hant" sz="2600" dirty="0"/>
          </a:p>
          <a:p>
            <a:pPr marL="457200" lvl="0" indent="-393700">
              <a:buClr>
                <a:srgbClr val="000000"/>
              </a:buClr>
              <a:buSzPct val="100000"/>
              <a:buFont typeface="Arial"/>
              <a:buChar char="●"/>
            </a:pPr>
            <a:endParaRPr lang="en-US" sz="2600" dirty="0"/>
          </a:p>
        </p:txBody>
      </p:sp>
      <p:graphicFrame>
        <p:nvGraphicFramePr>
          <p:cNvPr id="37" name="Table 36">
            <a:extLst>
              <a:ext uri="{FF2B5EF4-FFF2-40B4-BE49-F238E27FC236}">
                <a16:creationId xmlns:a16="http://schemas.microsoft.com/office/drawing/2014/main" id="{EBB2AC83-FACE-4CD6-842F-1DF5D9ADC023}"/>
              </a:ext>
            </a:extLst>
          </p:cNvPr>
          <p:cNvGraphicFramePr>
            <a:graphicFrameLocks noGrp="1"/>
          </p:cNvGraphicFramePr>
          <p:nvPr>
            <p:extLst>
              <p:ext uri="{D42A27DB-BD31-4B8C-83A1-F6EECF244321}">
                <p14:modId xmlns:p14="http://schemas.microsoft.com/office/powerpoint/2010/main" val="927681961"/>
              </p:ext>
            </p:extLst>
          </p:nvPr>
        </p:nvGraphicFramePr>
        <p:xfrm>
          <a:off x="8926375" y="12611499"/>
          <a:ext cx="8551605" cy="3755925"/>
        </p:xfrm>
        <a:graphic>
          <a:graphicData uri="http://schemas.openxmlformats.org/drawingml/2006/table">
            <a:tbl>
              <a:tblPr firstRow="1" bandRow="1">
                <a:tableStyleId>{4BB4700A-FBAA-45F2-984C-9CE277F7A286}</a:tableStyleId>
              </a:tblPr>
              <a:tblGrid>
                <a:gridCol w="2070804">
                  <a:extLst>
                    <a:ext uri="{9D8B030D-6E8A-4147-A177-3AD203B41FA5}">
                      <a16:colId xmlns:a16="http://schemas.microsoft.com/office/drawing/2014/main" val="2754288058"/>
                    </a:ext>
                  </a:extLst>
                </a:gridCol>
                <a:gridCol w="2160267">
                  <a:extLst>
                    <a:ext uri="{9D8B030D-6E8A-4147-A177-3AD203B41FA5}">
                      <a16:colId xmlns:a16="http://schemas.microsoft.com/office/drawing/2014/main" val="4230563053"/>
                    </a:ext>
                  </a:extLst>
                </a:gridCol>
                <a:gridCol w="2160267">
                  <a:extLst>
                    <a:ext uri="{9D8B030D-6E8A-4147-A177-3AD203B41FA5}">
                      <a16:colId xmlns:a16="http://schemas.microsoft.com/office/drawing/2014/main" val="3541984890"/>
                    </a:ext>
                  </a:extLst>
                </a:gridCol>
                <a:gridCol w="2160267">
                  <a:extLst>
                    <a:ext uri="{9D8B030D-6E8A-4147-A177-3AD203B41FA5}">
                      <a16:colId xmlns:a16="http://schemas.microsoft.com/office/drawing/2014/main" val="2155710957"/>
                    </a:ext>
                  </a:extLst>
                </a:gridCol>
              </a:tblGrid>
              <a:tr h="770351">
                <a:tc>
                  <a:txBody>
                    <a:bodyPr/>
                    <a:lstStyle/>
                    <a:p>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Arial"/>
                          <a:cs typeface="Arial"/>
                          <a:sym typeface="Arial"/>
                        </a:rPr>
                        <a:t>Method</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Arial"/>
                          <a:cs typeface="Arial"/>
                          <a:sym typeface="Arial"/>
                        </a:rPr>
                        <a:t>Dev accuracy</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Test set accuracy</a:t>
                      </a:r>
                    </a:p>
                  </a:txBody>
                  <a:tcPr anchor="ctr"/>
                </a:tc>
                <a:extLst>
                  <a:ext uri="{0D108BD9-81ED-4DB2-BD59-A6C34878D82A}">
                    <a16:rowId xmlns:a16="http://schemas.microsoft.com/office/drawing/2014/main" val="3430786626"/>
                  </a:ext>
                </a:extLst>
              </a:tr>
              <a:tr h="7033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tx1"/>
                          </a:solidFill>
                          <a:effectLst/>
                          <a:uLnTx/>
                          <a:uFillTx/>
                          <a:latin typeface="Arial"/>
                          <a:cs typeface="Arial"/>
                          <a:sym typeface="Arial"/>
                        </a:rPr>
                        <a:t>Baseline</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tx1"/>
                          </a:solidFill>
                          <a:effectLst/>
                          <a:uLnTx/>
                          <a:uFillTx/>
                          <a:latin typeface="Arial"/>
                          <a:cs typeface="Arial"/>
                          <a:sym typeface="Arial"/>
                        </a:rPr>
                        <a:t>__</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Arial"/>
                          <a:cs typeface="Arial"/>
                          <a:sym typeface="Arial"/>
                        </a:rPr>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tx1"/>
                          </a:solidFill>
                          <a:effectLst/>
                          <a:uLnTx/>
                          <a:uFillTx/>
                          <a:latin typeface="Arial"/>
                          <a:cs typeface="Arial"/>
                          <a:sym typeface="Arial"/>
                        </a:rPr>
                        <a:t>0.02538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tx1"/>
                        </a:solidFill>
                        <a:effectLst/>
                        <a:uLnTx/>
                        <a:uFillTx/>
                        <a:latin typeface="Arial"/>
                        <a:cs typeface="Arial"/>
                        <a:sym typeface="Arial"/>
                      </a:endParaRPr>
                    </a:p>
                  </a:txBody>
                  <a:tcPr anchor="ctr"/>
                </a:tc>
                <a:extLst>
                  <a:ext uri="{0D108BD9-81ED-4DB2-BD59-A6C34878D82A}">
                    <a16:rowId xmlns:a16="http://schemas.microsoft.com/office/drawing/2014/main" val="2589734689"/>
                  </a:ext>
                </a:extLst>
              </a:tr>
              <a:tr h="7033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tx1"/>
                          </a:solidFill>
                          <a:effectLst/>
                          <a:uLnTx/>
                          <a:uFillTx/>
                          <a:latin typeface="Arial"/>
                          <a:cs typeface="Arial"/>
                          <a:sym typeface="Arial"/>
                        </a:rPr>
                        <a:t>Model 1</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1.4644</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0.03607</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nchor="ctr"/>
                </a:tc>
                <a:extLst>
                  <a:ext uri="{0D108BD9-81ED-4DB2-BD59-A6C34878D82A}">
                    <a16:rowId xmlns:a16="http://schemas.microsoft.com/office/drawing/2014/main" val="3619768813"/>
                  </a:ext>
                </a:extLst>
              </a:tr>
              <a:tr h="7033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Model 2</a:t>
                      </a:r>
                      <a:endParaRPr lang="en-US" sz="18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a:cs typeface="Arial"/>
                          <a:sym typeface="Arial"/>
                        </a:rPr>
                        <a:t>1.4794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nchor="ctr"/>
                </a:tc>
                <a:extLst>
                  <a:ext uri="{0D108BD9-81ED-4DB2-BD59-A6C34878D82A}">
                    <a16:rowId xmlns:a16="http://schemas.microsoft.com/office/drawing/2014/main" val="3654568162"/>
                  </a:ext>
                </a:extLst>
              </a:tr>
              <a:tr h="7033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ant" sz="2400" b="1" dirty="0"/>
                        <a:t>Model</a:t>
                      </a:r>
                      <a:r>
                        <a:rPr lang="zh-Hant" altLang="en-US" sz="2400" b="1" dirty="0"/>
                        <a:t> </a:t>
                      </a:r>
                      <a:r>
                        <a:rPr lang="en-US" altLang="zh-Hant" sz="2400" b="1" dirty="0"/>
                        <a:t>3</a:t>
                      </a:r>
                      <a:endParaRPr lang="en-US" sz="24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2.1058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0.03098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nchor="ctr"/>
                </a:tc>
                <a:extLst>
                  <a:ext uri="{0D108BD9-81ED-4DB2-BD59-A6C34878D82A}">
                    <a16:rowId xmlns:a16="http://schemas.microsoft.com/office/drawing/2014/main" val="715558706"/>
                  </a:ext>
                </a:extLst>
              </a:tr>
            </a:tbl>
          </a:graphicData>
        </a:graphic>
      </p:graphicFrame>
      <p:sp>
        <p:nvSpPr>
          <p:cNvPr id="40" name="Shape 90">
            <a:extLst>
              <a:ext uri="{FF2B5EF4-FFF2-40B4-BE49-F238E27FC236}">
                <a16:creationId xmlns:a16="http://schemas.microsoft.com/office/drawing/2014/main" id="{2EF4D978-7FA6-4CB8-85C4-31EE1934AD17}"/>
              </a:ext>
            </a:extLst>
          </p:cNvPr>
          <p:cNvSpPr txBox="1"/>
          <p:nvPr/>
        </p:nvSpPr>
        <p:spPr>
          <a:xfrm>
            <a:off x="18344550" y="13255770"/>
            <a:ext cx="8441808" cy="3781831"/>
          </a:xfrm>
          <a:prstGeom prst="rect">
            <a:avLst/>
          </a:prstGeom>
          <a:noFill/>
          <a:ln>
            <a:noFill/>
          </a:ln>
        </p:spPr>
        <p:txBody>
          <a:bodyPr lIns="91425" tIns="45700" rIns="91425" bIns="45700" anchor="t" anchorCtr="0">
            <a:noAutofit/>
          </a:bodyPr>
          <a:lstStyle/>
          <a:p>
            <a:pPr marL="457200" lvl="0" indent="-457200" algn="just">
              <a:buClr>
                <a:srgbClr val="000000"/>
              </a:buClr>
              <a:buSzPct val="100000"/>
              <a:buFont typeface="Arial"/>
              <a:buChar char="●"/>
            </a:pPr>
            <a:r>
              <a:rPr lang="en-US" altLang="zh-TW" sz="2800" dirty="0"/>
              <a:t>The labeled dataset is scarce and incomplete which forces us to label</a:t>
            </a:r>
            <a:r>
              <a:rPr lang="zh-TW" altLang="en-US" sz="2800" dirty="0"/>
              <a:t> </a:t>
            </a:r>
            <a:r>
              <a:rPr lang="en-US" altLang="zh-TW" sz="2800" dirty="0"/>
              <a:t>objective/subjective</a:t>
            </a:r>
            <a:r>
              <a:rPr lang="zh-TW" altLang="en-US" sz="2800" dirty="0"/>
              <a:t> </a:t>
            </a:r>
            <a:r>
              <a:rPr lang="en-US" altLang="zh-TW" sz="2800" dirty="0"/>
              <a:t>sentences based on the sources.</a:t>
            </a:r>
          </a:p>
          <a:p>
            <a:pPr marL="457200" lvl="0" indent="-457200" algn="just">
              <a:buClr>
                <a:srgbClr val="000000"/>
              </a:buClr>
              <a:buSzPct val="100000"/>
              <a:buFont typeface="Arial"/>
              <a:buChar char="●"/>
            </a:pPr>
            <a:endParaRPr lang="en-US" altLang="zh-TW" sz="2800" dirty="0"/>
          </a:p>
          <a:p>
            <a:pPr marL="457200" lvl="0" indent="-457200" algn="just">
              <a:buClr>
                <a:srgbClr val="000000"/>
              </a:buClr>
              <a:buSzPct val="100000"/>
              <a:buFont typeface="Arial"/>
              <a:buChar char="●"/>
            </a:pPr>
            <a:r>
              <a:rPr lang="en-US" altLang="zh-TW" sz="2800" dirty="0"/>
              <a:t>Inference of the model is difficult to detect the sentence across different sources.</a:t>
            </a:r>
          </a:p>
          <a:p>
            <a:pPr marL="457200" lvl="0" indent="-457200" algn="just">
              <a:buClr>
                <a:srgbClr val="000000"/>
              </a:buClr>
              <a:buSzPct val="100000"/>
              <a:buFont typeface="Arial"/>
              <a:buChar char="●"/>
            </a:pPr>
            <a:endParaRPr lang="en-US" altLang="zh-TW" sz="2800" dirty="0"/>
          </a:p>
          <a:p>
            <a:pPr marL="457200" indent="-457200" algn="just">
              <a:buClr>
                <a:srgbClr val="000000"/>
              </a:buClr>
              <a:buSzPct val="100000"/>
              <a:buFont typeface="Arial"/>
              <a:buChar char="●"/>
            </a:pPr>
            <a:r>
              <a:rPr lang="en-US" altLang="zh-TW" sz="2800" dirty="0"/>
              <a:t>The use</a:t>
            </a:r>
            <a:r>
              <a:rPr lang="zh-TW" altLang="en-US" sz="2800" dirty="0"/>
              <a:t> </a:t>
            </a:r>
            <a:r>
              <a:rPr lang="en-US" altLang="zh-TW" sz="2800" dirty="0"/>
              <a:t>of</a:t>
            </a:r>
            <a:r>
              <a:rPr lang="zh-TW" altLang="en-US" sz="2800" dirty="0"/>
              <a:t> </a:t>
            </a:r>
            <a:r>
              <a:rPr lang="en-US" altLang="zh-TW" sz="2800" dirty="0"/>
              <a:t>punctuations</a:t>
            </a:r>
            <a:r>
              <a:rPr lang="zh-TW" altLang="en-US" sz="2800" dirty="0"/>
              <a:t> </a:t>
            </a:r>
            <a:r>
              <a:rPr lang="en-US" altLang="zh-TW" sz="2800" dirty="0"/>
              <a:t>in</a:t>
            </a:r>
            <a:r>
              <a:rPr lang="zh-TW" altLang="en-US" sz="2800" dirty="0"/>
              <a:t> </a:t>
            </a:r>
            <a:r>
              <a:rPr lang="en-US" altLang="zh-TW" sz="2800" dirty="0"/>
              <a:t>Chinese</a:t>
            </a:r>
            <a:r>
              <a:rPr lang="zh-TW" altLang="en-US" sz="2800" dirty="0"/>
              <a:t> </a:t>
            </a:r>
            <a:r>
              <a:rPr lang="en-US" altLang="zh-TW" sz="2800" dirty="0"/>
              <a:t>is</a:t>
            </a:r>
            <a:r>
              <a:rPr lang="zh-TW" altLang="en-US" sz="2800" dirty="0"/>
              <a:t> </a:t>
            </a:r>
            <a:r>
              <a:rPr lang="en-US" altLang="zh-TW" sz="2800" dirty="0"/>
              <a:t>relatively</a:t>
            </a:r>
            <a:r>
              <a:rPr lang="zh-TW" altLang="en-US" sz="2800" dirty="0"/>
              <a:t> </a:t>
            </a:r>
            <a:r>
              <a:rPr lang="en-US" altLang="zh-TW" sz="2800" dirty="0"/>
              <a:t>irregular and inconsistent. Therefore, the rules for dividing/merging sentences are critical at the stage of data preprocessing</a:t>
            </a:r>
          </a:p>
        </p:txBody>
      </p:sp>
      <p:graphicFrame>
        <p:nvGraphicFramePr>
          <p:cNvPr id="46" name="Table 45">
            <a:extLst>
              <a:ext uri="{FF2B5EF4-FFF2-40B4-BE49-F238E27FC236}">
                <a16:creationId xmlns:a16="http://schemas.microsoft.com/office/drawing/2014/main" id="{7DC63816-D69A-4E79-86E1-49F6F0CA8244}"/>
              </a:ext>
            </a:extLst>
          </p:cNvPr>
          <p:cNvGraphicFramePr>
            <a:graphicFrameLocks noGrp="1"/>
          </p:cNvGraphicFramePr>
          <p:nvPr>
            <p:extLst>
              <p:ext uri="{D42A27DB-BD31-4B8C-83A1-F6EECF244321}">
                <p14:modId xmlns:p14="http://schemas.microsoft.com/office/powerpoint/2010/main" val="1136991754"/>
              </p:ext>
            </p:extLst>
          </p:nvPr>
        </p:nvGraphicFramePr>
        <p:xfrm>
          <a:off x="991046" y="14425431"/>
          <a:ext cx="6496612" cy="1098094"/>
        </p:xfrm>
        <a:graphic>
          <a:graphicData uri="http://schemas.openxmlformats.org/drawingml/2006/table">
            <a:tbl>
              <a:tblPr firstRow="1" bandRow="1">
                <a:tableStyleId>{4BB4700A-FBAA-45F2-984C-9CE277F7A286}</a:tableStyleId>
              </a:tblPr>
              <a:tblGrid>
                <a:gridCol w="2004509">
                  <a:extLst>
                    <a:ext uri="{9D8B030D-6E8A-4147-A177-3AD203B41FA5}">
                      <a16:colId xmlns:a16="http://schemas.microsoft.com/office/drawing/2014/main" val="360790491"/>
                    </a:ext>
                  </a:extLst>
                </a:gridCol>
                <a:gridCol w="2028355">
                  <a:extLst>
                    <a:ext uri="{9D8B030D-6E8A-4147-A177-3AD203B41FA5}">
                      <a16:colId xmlns:a16="http://schemas.microsoft.com/office/drawing/2014/main" val="4230563053"/>
                    </a:ext>
                  </a:extLst>
                </a:gridCol>
                <a:gridCol w="2463748">
                  <a:extLst>
                    <a:ext uri="{9D8B030D-6E8A-4147-A177-3AD203B41FA5}">
                      <a16:colId xmlns:a16="http://schemas.microsoft.com/office/drawing/2014/main" val="3541984890"/>
                    </a:ext>
                  </a:extLst>
                </a:gridCol>
              </a:tblGrid>
              <a:tr h="574015">
                <a:tc>
                  <a:txBody>
                    <a:bodyPr/>
                    <a:lstStyle/>
                    <a:p>
                      <a:pPr algn="ctr"/>
                      <a:r>
                        <a:rPr lang="en-US" sz="2400" dirty="0"/>
                        <a:t>Train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Arial"/>
                          <a:cs typeface="Arial"/>
                          <a:sym typeface="Arial"/>
                        </a:rPr>
                        <a:t>Dev</a:t>
                      </a:r>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latin typeface="Arial"/>
                          <a:cs typeface="Arial"/>
                          <a:sym typeface="Arial"/>
                        </a:rPr>
                        <a:t>Test</a:t>
                      </a:r>
                      <a:endParaRPr lang="en-US" sz="2400" dirty="0"/>
                    </a:p>
                  </a:txBody>
                  <a:tcPr anchor="ctr"/>
                </a:tc>
                <a:extLst>
                  <a:ext uri="{0D108BD9-81ED-4DB2-BD59-A6C34878D82A}">
                    <a16:rowId xmlns:a16="http://schemas.microsoft.com/office/drawing/2014/main" val="3430786626"/>
                  </a:ext>
                </a:extLst>
              </a:tr>
              <a:tr h="5240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80</a:t>
                      </a:r>
                      <a:r>
                        <a:rPr lang="en-US" altLang="zh-Hant" sz="2400" dirty="0"/>
                        <a:t>%</a:t>
                      </a:r>
                      <a:endParaRPr lang="en-US" sz="2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20</a:t>
                      </a:r>
                      <a:r>
                        <a:rPr lang="en-US" sz="2400"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300</a:t>
                      </a:r>
                      <a:r>
                        <a:rPr lang="en-US" altLang="zh-Hant" sz="2400" dirty="0"/>
                        <a:t>  </a:t>
                      </a:r>
                      <a:r>
                        <a:rPr lang="en-US" altLang="zh-TW" sz="2400" dirty="0"/>
                        <a:t>sentences</a:t>
                      </a:r>
                      <a:endParaRPr lang="en-US" sz="2400" dirty="0"/>
                    </a:p>
                  </a:txBody>
                  <a:tcPr anchor="ctr"/>
                </a:tc>
                <a:extLst>
                  <a:ext uri="{0D108BD9-81ED-4DB2-BD59-A6C34878D82A}">
                    <a16:rowId xmlns:a16="http://schemas.microsoft.com/office/drawing/2014/main" val="3654568162"/>
                  </a:ext>
                </a:extLst>
              </a:tr>
            </a:tbl>
          </a:graphicData>
        </a:graphic>
      </p:graphicFrame>
      <p:sp>
        <p:nvSpPr>
          <p:cNvPr id="47" name="TextBox 46">
            <a:extLst>
              <a:ext uri="{FF2B5EF4-FFF2-40B4-BE49-F238E27FC236}">
                <a16:creationId xmlns:a16="http://schemas.microsoft.com/office/drawing/2014/main" id="{01E71996-6ADD-4C6B-952F-94BF7FA05647}"/>
              </a:ext>
            </a:extLst>
          </p:cNvPr>
          <p:cNvSpPr txBox="1"/>
          <p:nvPr/>
        </p:nvSpPr>
        <p:spPr>
          <a:xfrm>
            <a:off x="2171696" y="14013115"/>
            <a:ext cx="4243469" cy="400110"/>
          </a:xfrm>
          <a:prstGeom prst="rect">
            <a:avLst/>
          </a:prstGeom>
          <a:noFill/>
        </p:spPr>
        <p:txBody>
          <a:bodyPr wrap="none" rtlCol="0">
            <a:spAutoFit/>
          </a:bodyPr>
          <a:lstStyle/>
          <a:p>
            <a:pPr algn="ctr"/>
            <a:r>
              <a:rPr lang="en-US" altLang="zh-Hant" sz="2000" b="1" dirty="0"/>
              <a:t>Table 1. </a:t>
            </a:r>
            <a:r>
              <a:rPr lang="en-US" altLang="zh-Hant" sz="2000" dirty="0"/>
              <a:t>Train, Dev, and Test Split</a:t>
            </a:r>
            <a:endParaRPr lang="en-US" sz="2000" dirty="0"/>
          </a:p>
        </p:txBody>
      </p:sp>
      <p:pic>
        <p:nvPicPr>
          <p:cNvPr id="8" name="Picture 7">
            <a:extLst>
              <a:ext uri="{FF2B5EF4-FFF2-40B4-BE49-F238E27FC236}">
                <a16:creationId xmlns:a16="http://schemas.microsoft.com/office/drawing/2014/main" id="{BE92CAAF-04E3-EE4F-931D-049E5CF7A80E}"/>
              </a:ext>
            </a:extLst>
          </p:cNvPr>
          <p:cNvPicPr>
            <a:picLocks noChangeAspect="1"/>
          </p:cNvPicPr>
          <p:nvPr/>
        </p:nvPicPr>
        <p:blipFill>
          <a:blip r:embed="rId3"/>
          <a:stretch>
            <a:fillRect/>
          </a:stretch>
        </p:blipFill>
        <p:spPr>
          <a:xfrm>
            <a:off x="88928" y="-188927"/>
            <a:ext cx="2177816" cy="2177816"/>
          </a:xfrm>
          <a:prstGeom prst="rect">
            <a:avLst/>
          </a:prstGeom>
        </p:spPr>
      </p:pic>
      <p:sp>
        <p:nvSpPr>
          <p:cNvPr id="14" name="TextBox 13">
            <a:extLst>
              <a:ext uri="{FF2B5EF4-FFF2-40B4-BE49-F238E27FC236}">
                <a16:creationId xmlns:a16="http://schemas.microsoft.com/office/drawing/2014/main" id="{A810FB2D-21E5-AF4C-BFAF-EE8CB5E28C51}"/>
              </a:ext>
            </a:extLst>
          </p:cNvPr>
          <p:cNvSpPr txBox="1"/>
          <p:nvPr/>
        </p:nvSpPr>
        <p:spPr>
          <a:xfrm>
            <a:off x="26142696" y="11311128"/>
            <a:ext cx="184731" cy="307777"/>
          </a:xfrm>
          <a:prstGeom prst="rect">
            <a:avLst/>
          </a:prstGeom>
          <a:noFill/>
        </p:spPr>
        <p:txBody>
          <a:bodyPr wrap="none" rtlCol="0">
            <a:spAutoFit/>
          </a:bodyPr>
          <a:lstStyle/>
          <a:p>
            <a:endParaRPr lang="en-US" dirty="0"/>
          </a:p>
        </p:txBody>
      </p:sp>
      <p:sp>
        <p:nvSpPr>
          <p:cNvPr id="15" name="TextBox 14">
            <a:extLst>
              <a:ext uri="{FF2B5EF4-FFF2-40B4-BE49-F238E27FC236}">
                <a16:creationId xmlns:a16="http://schemas.microsoft.com/office/drawing/2014/main" id="{955AA01E-1E82-004E-9CBD-A6910111E32C}"/>
              </a:ext>
            </a:extLst>
          </p:cNvPr>
          <p:cNvSpPr txBox="1"/>
          <p:nvPr/>
        </p:nvSpPr>
        <p:spPr>
          <a:xfrm>
            <a:off x="1230923" y="-773723"/>
            <a:ext cx="20142052" cy="523220"/>
          </a:xfrm>
          <a:prstGeom prst="rect">
            <a:avLst/>
          </a:prstGeom>
          <a:noFill/>
        </p:spPr>
        <p:txBody>
          <a:bodyPr wrap="none" rtlCol="0">
            <a:spAutoFit/>
          </a:bodyPr>
          <a:lstStyle/>
          <a:p>
            <a:r>
              <a:rPr lang="en-US" dirty="0"/>
              <a:t>The </a:t>
            </a:r>
            <a:r>
              <a:rPr lang="en-US" dirty="0" err="1"/>
              <a:t>posterboards</a:t>
            </a:r>
            <a:r>
              <a:rPr lang="en-US" dirty="0"/>
              <a:t> are 20" x 30" (not that big!). You can print your poster at Meyer library or Kinkos. Or, for a super convenient/cheap option, you can use </a:t>
            </a:r>
            <a:r>
              <a:rPr lang="en-US" dirty="0">
                <a:hlinkClick r:id="rId4"/>
              </a:rPr>
              <a:t>blockposters</a:t>
            </a:r>
            <a:r>
              <a:rPr lang="en-US" dirty="0"/>
              <a:t>, which splits up your poster into small pages which can be printed on a normal printer.</a:t>
            </a:r>
          </a:p>
          <a:p>
            <a:endParaRPr lang="en-US" dirty="0"/>
          </a:p>
        </p:txBody>
      </p:sp>
      <p:sp>
        <p:nvSpPr>
          <p:cNvPr id="16" name="TextBox 15">
            <a:extLst>
              <a:ext uri="{FF2B5EF4-FFF2-40B4-BE49-F238E27FC236}">
                <a16:creationId xmlns:a16="http://schemas.microsoft.com/office/drawing/2014/main" id="{80BF0DBD-5C1B-8E49-8509-A8AE634A1C3F}"/>
              </a:ext>
            </a:extLst>
          </p:cNvPr>
          <p:cNvSpPr txBox="1"/>
          <p:nvPr/>
        </p:nvSpPr>
        <p:spPr>
          <a:xfrm>
            <a:off x="10835644" y="2721876"/>
            <a:ext cx="6547712" cy="3016210"/>
          </a:xfrm>
          <a:prstGeom prst="rect">
            <a:avLst/>
          </a:prstGeom>
          <a:noFill/>
        </p:spPr>
        <p:txBody>
          <a:bodyPr wrap="square" rtlCol="0">
            <a:spAutoFit/>
          </a:bodyPr>
          <a:lstStyle/>
          <a:p>
            <a:pPr marL="457200" indent="-457200">
              <a:buFont typeface="+mj-lt"/>
              <a:buAutoNum type="arabicPeriod"/>
            </a:pPr>
            <a:r>
              <a:rPr lang="en-US" sz="2200" dirty="0"/>
              <a:t>Segmentation: “</a:t>
            </a:r>
            <a:r>
              <a:rPr lang="en-US" sz="2200" dirty="0" err="1"/>
              <a:t>jieba</a:t>
            </a:r>
            <a:r>
              <a:rPr lang="en-US" sz="2200" dirty="0"/>
              <a:t>” i.e. “</a:t>
            </a:r>
            <a:r>
              <a:rPr lang="ja-JP" altLang="en-US" sz="2200"/>
              <a:t>葡萄好吃” </a:t>
            </a:r>
            <a:r>
              <a:rPr lang="en-US" sz="2200" dirty="0"/>
              <a:t>is split into “</a:t>
            </a:r>
            <a:r>
              <a:rPr lang="ja-JP" altLang="en-US" sz="2200"/>
              <a:t>葡萄”</a:t>
            </a:r>
            <a:r>
              <a:rPr lang="en-US" altLang="ja-JP" sz="2200" dirty="0"/>
              <a:t>+ “</a:t>
            </a:r>
            <a:r>
              <a:rPr lang="ja-JP" altLang="en-US" sz="2200"/>
              <a:t>好吃” </a:t>
            </a:r>
            <a:r>
              <a:rPr lang="en-US" sz="2200" dirty="0"/>
              <a:t>instead of “</a:t>
            </a:r>
            <a:r>
              <a:rPr lang="ja-JP" altLang="en-US" sz="2200"/>
              <a:t>葡”</a:t>
            </a:r>
            <a:r>
              <a:rPr lang="en-US" altLang="ja-JP" sz="2200" dirty="0"/>
              <a:t>+ “</a:t>
            </a:r>
            <a:r>
              <a:rPr lang="ja-JP" altLang="en-US" sz="2200"/>
              <a:t>萄”</a:t>
            </a:r>
            <a:r>
              <a:rPr lang="en-US" altLang="ja-JP" sz="2200" dirty="0"/>
              <a:t>+“</a:t>
            </a:r>
            <a:r>
              <a:rPr lang="ja-JP" altLang="en-US" sz="2200"/>
              <a:t>好吃” </a:t>
            </a:r>
            <a:endParaRPr lang="en-US" altLang="ja-JP" sz="2200" dirty="0"/>
          </a:p>
          <a:p>
            <a:pPr marL="457200" indent="-457200">
              <a:buFont typeface="+mj-lt"/>
              <a:buAutoNum type="arabicPeriod"/>
            </a:pPr>
            <a:endParaRPr lang="en-US" altLang="ja-JP" sz="2200" dirty="0"/>
          </a:p>
          <a:p>
            <a:pPr marL="457200" indent="-457200">
              <a:buFont typeface="+mj-lt"/>
              <a:buAutoNum type="arabicPeriod"/>
            </a:pPr>
            <a:r>
              <a:rPr lang="en-US" altLang="ja-JP" sz="2200" dirty="0"/>
              <a:t>Bag-of-words feature extractor</a:t>
            </a:r>
          </a:p>
          <a:p>
            <a:pPr marL="457200" indent="-457200">
              <a:buFont typeface="+mj-lt"/>
              <a:buAutoNum type="arabicPeriod"/>
            </a:pPr>
            <a:endParaRPr lang="en-US" altLang="ja-JP" sz="2200" dirty="0"/>
          </a:p>
          <a:p>
            <a:pPr marL="457200" indent="-457200">
              <a:buFont typeface="+mj-lt"/>
              <a:buAutoNum type="arabicPeriod"/>
            </a:pPr>
            <a:r>
              <a:rPr lang="en-US" altLang="ja-JP" sz="2200" dirty="0"/>
              <a:t>TF-IDF(Term Frequency - Inverse Documentation Frequency) instead of the count of the occurrence word</a:t>
            </a:r>
            <a:endParaRPr lang="ja-JP" altLang="en-US" sz="2200"/>
          </a:p>
          <a:p>
            <a:endParaRPr lang="en-US" dirty="0"/>
          </a:p>
        </p:txBody>
      </p:sp>
      <p:graphicFrame>
        <p:nvGraphicFramePr>
          <p:cNvPr id="67" name="Table 66">
            <a:extLst>
              <a:ext uri="{FF2B5EF4-FFF2-40B4-BE49-F238E27FC236}">
                <a16:creationId xmlns:a16="http://schemas.microsoft.com/office/drawing/2014/main" id="{ED139D52-102D-B843-AC63-FF1A49B054D8}"/>
              </a:ext>
            </a:extLst>
          </p:cNvPr>
          <p:cNvGraphicFramePr>
            <a:graphicFrameLocks noGrp="1"/>
          </p:cNvGraphicFramePr>
          <p:nvPr>
            <p:extLst>
              <p:ext uri="{D42A27DB-BD31-4B8C-83A1-F6EECF244321}">
                <p14:modId xmlns:p14="http://schemas.microsoft.com/office/powerpoint/2010/main" val="3018757612"/>
              </p:ext>
            </p:extLst>
          </p:nvPr>
        </p:nvGraphicFramePr>
        <p:xfrm>
          <a:off x="14449595" y="16518754"/>
          <a:ext cx="3017445" cy="1425468"/>
        </p:xfrm>
        <a:graphic>
          <a:graphicData uri="http://schemas.openxmlformats.org/drawingml/2006/table">
            <a:tbl>
              <a:tblPr firstRow="1" bandRow="1">
                <a:tableStyleId>{775DCB02-9BB8-47FD-8907-85C794F793BA}</a:tableStyleId>
              </a:tblPr>
              <a:tblGrid>
                <a:gridCol w="1673803">
                  <a:extLst>
                    <a:ext uri="{9D8B030D-6E8A-4147-A177-3AD203B41FA5}">
                      <a16:colId xmlns:a16="http://schemas.microsoft.com/office/drawing/2014/main" val="2754288058"/>
                    </a:ext>
                  </a:extLst>
                </a:gridCol>
                <a:gridCol w="671821">
                  <a:extLst>
                    <a:ext uri="{9D8B030D-6E8A-4147-A177-3AD203B41FA5}">
                      <a16:colId xmlns:a16="http://schemas.microsoft.com/office/drawing/2014/main" val="4230563053"/>
                    </a:ext>
                  </a:extLst>
                </a:gridCol>
                <a:gridCol w="671821">
                  <a:extLst>
                    <a:ext uri="{9D8B030D-6E8A-4147-A177-3AD203B41FA5}">
                      <a16:colId xmlns:a16="http://schemas.microsoft.com/office/drawing/2014/main" val="1923642590"/>
                    </a:ext>
                  </a:extLst>
                </a:gridCol>
              </a:tblGrid>
              <a:tr h="496508">
                <a:tc>
                  <a:txBody>
                    <a:bodyPr/>
                    <a:lstStyle/>
                    <a:p>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effectLst/>
                          <a:uLnTx/>
                          <a:uFillTx/>
                          <a:sym typeface="Arial"/>
                        </a:rPr>
                        <a:t>Sub</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t>Obj</a:t>
                      </a:r>
                      <a:endParaRPr lang="en-US" sz="2000" dirty="0"/>
                    </a:p>
                  </a:txBody>
                  <a:tcPr anchor="ctr"/>
                </a:tc>
                <a:extLst>
                  <a:ext uri="{0D108BD9-81ED-4DB2-BD59-A6C34878D82A}">
                    <a16:rowId xmlns:a16="http://schemas.microsoft.com/office/drawing/2014/main" val="3430786626"/>
                  </a:ext>
                </a:extLst>
              </a:tr>
              <a:tr h="4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effectLst/>
                          <a:uLnTx/>
                          <a:uFillTx/>
                          <a:sym typeface="Arial"/>
                        </a:rPr>
                        <a:t>Hubert</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effectLst/>
                          <a:uLnTx/>
                          <a:uFillTx/>
                          <a:sym typeface="Arial"/>
                        </a:rPr>
                        <a:t>300</a:t>
                      </a:r>
                      <a:endParaRPr kumimoji="0" lang="en-US" sz="2000" b="0" i="0" u="none" strike="noStrike" kern="0" cap="none" spc="0" normalizeH="0" baseline="0" noProof="0" dirty="0">
                        <a:ln>
                          <a:noFill/>
                        </a:ln>
                        <a:solidFill>
                          <a:schemeClr val="tx1"/>
                        </a:solidFill>
                        <a:effectLst/>
                        <a:uLnTx/>
                        <a:uFillTx/>
                        <a:latin typeface="Arial"/>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effectLst/>
                          <a:uLnTx/>
                          <a:uFillTx/>
                          <a:sym typeface="Arial"/>
                        </a:rPr>
                        <a:t>100</a:t>
                      </a:r>
                      <a:endParaRPr kumimoji="0" lang="en-US" sz="2000" b="0" i="0" u="none" strike="noStrike" kern="0" cap="none" spc="0" normalizeH="0" baseline="0" noProof="0" dirty="0">
                        <a:ln>
                          <a:noFill/>
                        </a:ln>
                        <a:solidFill>
                          <a:schemeClr val="tx1"/>
                        </a:solidFill>
                        <a:effectLst/>
                        <a:uLnTx/>
                        <a:uFillTx/>
                        <a:latin typeface="Arial"/>
                        <a:cs typeface="Arial"/>
                        <a:sym typeface="Arial"/>
                      </a:endParaRPr>
                    </a:p>
                  </a:txBody>
                  <a:tcPr anchor="ctr"/>
                </a:tc>
                <a:extLst>
                  <a:ext uri="{0D108BD9-81ED-4DB2-BD59-A6C34878D82A}">
                    <a16:rowId xmlns:a16="http://schemas.microsoft.com/office/drawing/2014/main" val="2589734689"/>
                  </a:ext>
                </a:extLst>
              </a:tr>
              <a:tr h="4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effectLst/>
                          <a:uLnTx/>
                          <a:uFillTx/>
                          <a:sym typeface="Arial"/>
                        </a:rPr>
                        <a:t>Shao-Yuan</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250</a:t>
                      </a: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effectLst/>
                          <a:uLnTx/>
                          <a:uFillTx/>
                          <a:sym typeface="Arial"/>
                        </a:rPr>
                        <a:t>200</a:t>
                      </a:r>
                      <a:endParaRPr kumimoji="0" lang="en-US" sz="2000" b="0" i="0" u="none" strike="noStrike" kern="0" cap="none" spc="0" normalizeH="0" baseline="0" noProof="0" dirty="0">
                        <a:ln>
                          <a:noFill/>
                        </a:ln>
                        <a:solidFill>
                          <a:srgbClr val="000000"/>
                        </a:solidFill>
                        <a:effectLst/>
                        <a:uLnTx/>
                        <a:uFillTx/>
                        <a:latin typeface="Arial"/>
                        <a:cs typeface="Arial"/>
                        <a:sym typeface="Arial"/>
                      </a:endParaRPr>
                    </a:p>
                  </a:txBody>
                  <a:tcPr anchor="ctr"/>
                </a:tc>
                <a:extLst>
                  <a:ext uri="{0D108BD9-81ED-4DB2-BD59-A6C34878D82A}">
                    <a16:rowId xmlns:a16="http://schemas.microsoft.com/office/drawing/2014/main" val="3619768813"/>
                  </a:ext>
                </a:extLst>
              </a:tr>
            </a:tbl>
          </a:graphicData>
        </a:graphic>
      </p:graphicFrame>
      <p:sp>
        <p:nvSpPr>
          <p:cNvPr id="21" name="TextBox 20">
            <a:extLst>
              <a:ext uri="{FF2B5EF4-FFF2-40B4-BE49-F238E27FC236}">
                <a16:creationId xmlns:a16="http://schemas.microsoft.com/office/drawing/2014/main" id="{0BA285A0-9F8D-9E45-BD39-0C008EA0CF6A}"/>
              </a:ext>
            </a:extLst>
          </p:cNvPr>
          <p:cNvSpPr txBox="1"/>
          <p:nvPr/>
        </p:nvSpPr>
        <p:spPr>
          <a:xfrm>
            <a:off x="636465" y="16449155"/>
            <a:ext cx="6839301" cy="1815882"/>
          </a:xfrm>
          <a:prstGeom prst="rect">
            <a:avLst/>
          </a:prstGeom>
          <a:noFill/>
        </p:spPr>
        <p:txBody>
          <a:bodyPr wrap="square" rtlCol="0">
            <a:spAutoFit/>
          </a:bodyPr>
          <a:lstStyle/>
          <a:p>
            <a:r>
              <a:rPr lang="en-US" sz="2800" dirty="0"/>
              <a:t>We appreciate all of the wonderful CS 221 TAs who helped us with this project, especially our mentor, Richard!</a:t>
            </a:r>
          </a:p>
          <a:p>
            <a:endParaRPr lang="en-US" sz="2800" dirty="0"/>
          </a:p>
        </p:txBody>
      </p:sp>
      <p:sp>
        <p:nvSpPr>
          <p:cNvPr id="23" name="TextBox 22">
            <a:extLst>
              <a:ext uri="{FF2B5EF4-FFF2-40B4-BE49-F238E27FC236}">
                <a16:creationId xmlns:a16="http://schemas.microsoft.com/office/drawing/2014/main" id="{6A4B2ED1-9871-5149-AD19-D473056351B7}"/>
              </a:ext>
            </a:extLst>
          </p:cNvPr>
          <p:cNvSpPr txBox="1"/>
          <p:nvPr/>
        </p:nvSpPr>
        <p:spPr>
          <a:xfrm>
            <a:off x="8882755" y="16672691"/>
            <a:ext cx="5408357" cy="1508105"/>
          </a:xfrm>
          <a:prstGeom prst="rect">
            <a:avLst/>
          </a:prstGeom>
          <a:noFill/>
        </p:spPr>
        <p:txBody>
          <a:bodyPr wrap="square" rtlCol="0">
            <a:spAutoFit/>
          </a:bodyPr>
          <a:lstStyle/>
          <a:p>
            <a:r>
              <a:rPr lang="en-US" sz="2800" dirty="0"/>
              <a:t>The Cohen's kappa coefficient </a:t>
            </a:r>
          </a:p>
          <a:p>
            <a:r>
              <a:rPr lang="el-GR" sz="2800" dirty="0"/>
              <a:t>κ</a:t>
            </a:r>
            <a:r>
              <a:rPr lang="en-US" sz="2800" dirty="0"/>
              <a:t> = 0.8 in our test set</a:t>
            </a:r>
          </a:p>
          <a:p>
            <a:r>
              <a:rPr lang="el-GR" sz="1800" dirty="0"/>
              <a:t>κ </a:t>
            </a:r>
            <a:r>
              <a:rPr lang="en-US" sz="1800" dirty="0"/>
              <a:t>measures inter-rater agreement for qualitative (categorical) items</a:t>
            </a:r>
          </a:p>
        </p:txBody>
      </p:sp>
      <p:pic>
        <p:nvPicPr>
          <p:cNvPr id="27" name="Picture 26">
            <a:extLst>
              <a:ext uri="{FF2B5EF4-FFF2-40B4-BE49-F238E27FC236}">
                <a16:creationId xmlns:a16="http://schemas.microsoft.com/office/drawing/2014/main" id="{196F9BAE-57B8-C241-AFD0-C57704C47F02}"/>
              </a:ext>
            </a:extLst>
          </p:cNvPr>
          <p:cNvPicPr>
            <a:picLocks noChangeAspect="1"/>
          </p:cNvPicPr>
          <p:nvPr/>
        </p:nvPicPr>
        <p:blipFill rotWithShape="1">
          <a:blip r:embed="rId5"/>
          <a:srcRect t="6883" r="1414"/>
          <a:stretch/>
        </p:blipFill>
        <p:spPr>
          <a:xfrm>
            <a:off x="14103212" y="6714844"/>
            <a:ext cx="3625468" cy="2209239"/>
          </a:xfrm>
          <a:prstGeom prst="rect">
            <a:avLst/>
          </a:prstGeom>
        </p:spPr>
      </p:pic>
      <p:sp>
        <p:nvSpPr>
          <p:cNvPr id="28" name="TextBox 27">
            <a:extLst>
              <a:ext uri="{FF2B5EF4-FFF2-40B4-BE49-F238E27FC236}">
                <a16:creationId xmlns:a16="http://schemas.microsoft.com/office/drawing/2014/main" id="{55F73458-8A01-0D4F-A66B-D9C894E0FAF3}"/>
              </a:ext>
            </a:extLst>
          </p:cNvPr>
          <p:cNvSpPr txBox="1"/>
          <p:nvPr/>
        </p:nvSpPr>
        <p:spPr>
          <a:xfrm>
            <a:off x="1654644" y="13017025"/>
            <a:ext cx="5452696" cy="830997"/>
          </a:xfrm>
          <a:prstGeom prst="rect">
            <a:avLst/>
          </a:prstGeom>
          <a:noFill/>
        </p:spPr>
        <p:txBody>
          <a:bodyPr wrap="square" rtlCol="0">
            <a:spAutoFit/>
          </a:bodyPr>
          <a:lstStyle/>
          <a:p>
            <a:pPr algn="ctr"/>
            <a:r>
              <a:rPr lang="en-US" altLang="ja-JP" sz="2000" dirty="0"/>
              <a:t>"</a:t>
            </a:r>
            <a:r>
              <a:rPr lang="ja-JP" altLang="en-US" sz="2000"/>
              <a:t>就像阿扁沒貪汙，只收錢</a:t>
            </a:r>
            <a:r>
              <a:rPr lang="en-US" altLang="ja-JP" sz="2000" dirty="0"/>
              <a:t>”</a:t>
            </a:r>
          </a:p>
          <a:p>
            <a:pPr algn="ctr"/>
            <a:r>
              <a:rPr lang="en-US" i="1" dirty="0"/>
              <a:t>"Just like A-</a:t>
            </a:r>
            <a:r>
              <a:rPr lang="en-US" i="1" dirty="0" err="1"/>
              <a:t>Bian</a:t>
            </a:r>
            <a:r>
              <a:rPr lang="en-US" i="1" dirty="0"/>
              <a:t> did not take a bribe but only </a:t>
            </a:r>
            <a:r>
              <a:rPr lang="en-US" altLang="zh-TW" i="1" dirty="0"/>
              <a:t>take</a:t>
            </a:r>
            <a:r>
              <a:rPr lang="en-US" i="1" dirty="0"/>
              <a:t> money.”</a:t>
            </a:r>
          </a:p>
          <a:p>
            <a:pPr algn="ctr"/>
            <a:r>
              <a:rPr lang="en-US" altLang="zh-TW" b="1" dirty="0">
                <a:solidFill>
                  <a:srgbClr val="FF0000"/>
                </a:solidFill>
              </a:rPr>
              <a:t>Subjective!!!</a:t>
            </a:r>
            <a:endParaRPr lang="en-US" b="1" dirty="0">
              <a:solidFill>
                <a:srgbClr val="FF0000"/>
              </a:solidFill>
            </a:endParaRPr>
          </a:p>
        </p:txBody>
      </p:sp>
      <p:sp>
        <p:nvSpPr>
          <p:cNvPr id="29" name="TextBox 28">
            <a:extLst>
              <a:ext uri="{FF2B5EF4-FFF2-40B4-BE49-F238E27FC236}">
                <a16:creationId xmlns:a16="http://schemas.microsoft.com/office/drawing/2014/main" id="{D86941A4-FDFC-A04E-9ED5-0E0F92730412}"/>
              </a:ext>
            </a:extLst>
          </p:cNvPr>
          <p:cNvSpPr txBox="1"/>
          <p:nvPr/>
        </p:nvSpPr>
        <p:spPr>
          <a:xfrm>
            <a:off x="19476712" y="7631831"/>
            <a:ext cx="6480801" cy="3477875"/>
          </a:xfrm>
          <a:prstGeom prst="rect">
            <a:avLst/>
          </a:prstGeom>
          <a:noFill/>
        </p:spPr>
        <p:txBody>
          <a:bodyPr wrap="square" rtlCol="0">
            <a:spAutoFit/>
          </a:bodyPr>
          <a:lstStyle/>
          <a:p>
            <a:r>
              <a:rPr lang="en-US" sz="2000" dirty="0"/>
              <a:t>Design a few experiments to show the properties (both pros and cons) of your system. For example, if your system is supposed to deal with graphs with lots of cycles, then construct both examples with lots of cycles and ones without to test your hypothesis. Each experiment should ask a concise question, such as: </a:t>
            </a:r>
            <a:r>
              <a:rPr lang="en-US" sz="2000" i="1" dirty="0"/>
              <a:t>Do we need to model the interactions between the ghosts in Pac-Man?</a:t>
            </a:r>
            <a:r>
              <a:rPr lang="en-US" sz="2000" dirty="0"/>
              <a:t> or </a:t>
            </a:r>
            <a:r>
              <a:rPr lang="en-US" sz="2000" i="1" dirty="0"/>
              <a:t>How well does the system scale up to large datasets?</a:t>
            </a:r>
            <a:r>
              <a:rPr lang="en-US" sz="2000" dirty="0"/>
              <a:t> Analyze the data and show either graphs or tables to illustrate your point. What's the take-away message? Were there any surprises?</a:t>
            </a:r>
          </a:p>
        </p:txBody>
      </p:sp>
    </p:spTree>
  </p:cSld>
  <p:clrMapOvr>
    <a:masterClrMapping/>
  </p:clrMapOvr>
</p:sld>
</file>

<file path=ppt/theme/theme1.xml><?xml version="1.0" encoding="utf-8"?>
<a:theme xmlns:a="http://schemas.openxmlformats.org/drawingml/2006/main" name="simple-light-2">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4369</TotalTime>
  <Words>544</Words>
  <Application>Microsoft Macintosh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Wingdings</vt:lpstr>
      <vt:lpstr>simple-light-2</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Sharma</dc:creator>
  <cp:lastModifiedBy>Hubert Hsueh-Hsien Lu</cp:lastModifiedBy>
  <cp:revision>141</cp:revision>
  <cp:lastPrinted>2018-06-07T08:32:54Z</cp:lastPrinted>
  <dcterms:modified xsi:type="dcterms:W3CDTF">2019-06-03T00:00:15Z</dcterms:modified>
</cp:coreProperties>
</file>