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BDA23F-611A-41F3-B51D-8A2186CB3297}">
  <a:tblStyle styleId="{E3BDA23F-611A-41F3-B51D-8A2186CB32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Shape 60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Shape 6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Shape 6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Shape 6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Shape 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Shape 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Shape 8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Shape 8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Shape 12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Shape 1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Shape 1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Shape 13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Shape 156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Shape 15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Shape 16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1403700" y="958250"/>
            <a:ext cx="6336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Sprawdzanie obecności w laboratorium </a:t>
            </a:r>
            <a:br>
              <a:rPr b="1" lang="pl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l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z wykorzystaniem legitymacji studenckiej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1804050" y="25938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Zespół: 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Konrad Michalak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Dominik Kaczmarek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Hubert Kaszuba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">
                <a:solidFill>
                  <a:srgbClr val="000000"/>
                </a:solidFill>
              </a:rPr>
              <a:t>Michał Gozdek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75" y="2593833"/>
            <a:ext cx="2611179" cy="17222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4540925" y="4503575"/>
            <a:ext cx="4308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Prezentacja z przebiegu prac - 1, 29.03.18r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uwagę!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9150" y="51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prac - Milestones</a:t>
            </a:r>
            <a:endParaRPr/>
          </a:p>
        </p:txBody>
      </p:sp>
      <p:graphicFrame>
        <p:nvGraphicFramePr>
          <p:cNvPr id="182" name="Shape 182"/>
          <p:cNvGraphicFramePr/>
          <p:nvPr/>
        </p:nvGraphicFramePr>
        <p:xfrm>
          <a:off x="819150" y="16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{E3BDA23F-611A-41F3-B51D-8A2186CB3297}</a:tableStyleId>
              </a:tblPr>
              <a:tblGrid>
                <a:gridCol w="1007350"/>
                <a:gridCol w="6103350"/>
              </a:tblGrid>
              <a:tr h="35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/>
                        <a:t>Dzień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/>
                        <a:t>Cel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52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15.03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Ostateczne wybranie tematu projekty, przygotowanie repozytorium i wstępne ustalenie przebiegu prac. Rozdzielenie zadań pomiędzy członków zespołu.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29.03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Wczytywanie danych studenta z karty ELS oraz zaprojektowanie bazy danych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12.04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Implementacja</a:t>
                      </a:r>
                      <a:r>
                        <a:rPr lang="pl" sz="1100"/>
                        <a:t> prototypu interfejsu użytkownika i integracja z bazą danych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26.04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Dodanie możliwości stworzenia profili dla prowadzących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10.05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Rozbudowa interfejsu użytkownika o możliwość rozpisania harmonogramów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24.05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Dodanie funkcji raportujących/eksportu danych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7.06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Finalizacja projektu i testy końcowe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19150" y="51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 - </a:t>
            </a:r>
            <a:r>
              <a:rPr lang="pl"/>
              <a:t>Dominik Kaczmarek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accent3"/>
                </a:solidFill>
              </a:rPr>
              <a:t>Sukcesy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73525" y="1846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Nawiązano połączenie z czytnikiem i z samą Smart kartą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○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biblioteka pcsc-sharp - wrapper dla C# </a:t>
            </a:r>
            <a:b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 obsługi interfejsu PC/SC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Pobrano z karty podstawowe informacje o studencie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○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wykorzystano komendy APDU </a:t>
            </a:r>
            <a:b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 porozumienia się z kartą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pl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Przygotowanie interfejsu do realizacji tych zadań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250" y="3382975"/>
            <a:ext cx="2111750" cy="12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516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 - Dominik Kaczmarek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accent3"/>
                </a:solidFill>
              </a:rPr>
              <a:t>Napotkane problemy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Spostrzeżenie, że powinienem komunikować się z kartą, </a:t>
            </a:r>
            <a:br>
              <a:rPr lang="pl" sz="1800">
                <a:latin typeface="Nunito"/>
                <a:ea typeface="Nunito"/>
                <a:cs typeface="Nunito"/>
                <a:sym typeface="Nunito"/>
              </a:rPr>
            </a:br>
            <a:r>
              <a:rPr lang="pl" sz="1800">
                <a:latin typeface="Nunito"/>
                <a:ea typeface="Nunito"/>
                <a:cs typeface="Nunito"/>
                <a:sym typeface="Nunito"/>
              </a:rPr>
              <a:t>a nie samym czytnikiem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Zrozumienie sposobu poruszania się po karcie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znalezienie odpowiednich komend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kolejności ich użycia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katalogu z potrzebnymi danymi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Rozwiązanie znalezione przy pomocy: </a:t>
            </a:r>
            <a:r>
              <a:rPr lang="pl" sz="1800">
                <a:latin typeface="Nunito"/>
                <a:ea typeface="Nunito"/>
                <a:cs typeface="Nunito"/>
                <a:sym typeface="Nunito"/>
              </a:rPr>
              <a:t>SCard Suite</a:t>
            </a:r>
            <a:br>
              <a:rPr lang="pl" sz="1800">
                <a:latin typeface="Nunito"/>
                <a:ea typeface="Nunito"/>
                <a:cs typeface="Nunito"/>
                <a:sym typeface="Nunito"/>
              </a:rPr>
            </a:br>
            <a:r>
              <a:rPr lang="pl" sz="1800">
                <a:latin typeface="Nunito"/>
                <a:ea typeface="Nunito"/>
                <a:cs typeface="Nunito"/>
                <a:sym typeface="Nunito"/>
              </a:rPr>
              <a:t>i materiałów z laboratorium Programowania Kart Elektronicznych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48" y="2252350"/>
            <a:ext cx="2824075" cy="20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19150" y="516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 - Dominik Kaczmarek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accent3"/>
                </a:solidFill>
              </a:rPr>
              <a:t>Nieukończone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Implementacja obsługi wielu kart w ustalonym przedziale czasu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Powód: napotkane problemy okazały się bardziej czasochłonne, </a:t>
            </a:r>
            <a:br>
              <a:rPr lang="pl" sz="1800">
                <a:latin typeface="Nunito"/>
                <a:ea typeface="Nunito"/>
                <a:cs typeface="Nunito"/>
                <a:sym typeface="Nunito"/>
              </a:rPr>
            </a:br>
            <a:r>
              <a:rPr lang="pl" sz="1800">
                <a:latin typeface="Nunito"/>
                <a:ea typeface="Nunito"/>
                <a:cs typeface="Nunito"/>
                <a:sym typeface="Nunito"/>
              </a:rPr>
              <a:t>niż początkowo myślałem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Wysyłanie informacji o obecności studenta do bazy danych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Powód: aktualnie brak integracji bazy z resztą projektu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19150" y="510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 - Konrad Michalak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accent3"/>
                </a:solidFill>
              </a:rPr>
              <a:t>Sukcesy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3775" y="1770325"/>
            <a:ext cx="3066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Zaimplementowano interfejs użytkownika </a:t>
            </a:r>
            <a:br>
              <a:rPr lang="pl" sz="1800">
                <a:latin typeface="Nunito"/>
                <a:ea typeface="Nunito"/>
                <a:cs typeface="Nunito"/>
                <a:sym typeface="Nunito"/>
              </a:rPr>
            </a:br>
            <a:r>
              <a:rPr lang="pl" sz="1800">
                <a:latin typeface="Nunito"/>
                <a:ea typeface="Nunito"/>
                <a:cs typeface="Nunito"/>
                <a:sym typeface="Nunito"/>
              </a:rPr>
              <a:t>i częściowo jego </a:t>
            </a:r>
            <a:br>
              <a:rPr lang="pl" sz="1800">
                <a:latin typeface="Nunito"/>
                <a:ea typeface="Nunito"/>
                <a:cs typeface="Nunito"/>
                <a:sym typeface="Nunito"/>
              </a:rPr>
            </a:br>
            <a:r>
              <a:rPr lang="pl" sz="1800">
                <a:latin typeface="Nunito"/>
                <a:ea typeface="Nunito"/>
                <a:cs typeface="Nunito"/>
                <a:sym typeface="Nunito"/>
              </a:rPr>
              <a:t>funkcjonalność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Pobrano i wyświetlono </a:t>
            </a:r>
            <a:br>
              <a:rPr lang="pl" sz="1800">
                <a:latin typeface="Nunito"/>
                <a:ea typeface="Nunito"/>
                <a:cs typeface="Nunito"/>
                <a:sym typeface="Nunito"/>
              </a:rPr>
            </a:br>
            <a:r>
              <a:rPr lang="pl" sz="1800">
                <a:latin typeface="Nunito"/>
                <a:ea typeface="Nunito"/>
                <a:cs typeface="Nunito"/>
                <a:sym typeface="Nunito"/>
              </a:rPr>
              <a:t>informację o studencie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175" y="1271450"/>
            <a:ext cx="5940651" cy="35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19150" y="510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 - Konrad Michalak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accent3"/>
                </a:solidFill>
              </a:rPr>
              <a:t>Sukcesy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42600" y="2317388"/>
            <a:ext cx="31032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Użytkownik może stworzyć własny plan zajęć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625" y="1287375"/>
            <a:ext cx="5912750" cy="35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712275" y="1748650"/>
            <a:ext cx="2908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Postawienie serwera na platformie Azure oraz dołączenie do niego bazy danych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819150" y="395175"/>
            <a:ext cx="75057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Michał Gozdek &amp;&amp; Hubert Kaszuba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accent3"/>
                </a:solidFill>
              </a:rPr>
              <a:t>Sukcesy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475" y="1800075"/>
            <a:ext cx="5488924" cy="30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19150" y="310850"/>
            <a:ext cx="75057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prac: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Michał Gozdek &amp;&amp; Hubert Kaszuba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accent3"/>
                </a:solidFill>
              </a:rPr>
              <a:t>Sukcesy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819150" y="1800350"/>
            <a:ext cx="2553600" cy="1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Zaprojektowanie oraz implementacja bazy danych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-10803" r="0" t="0"/>
          <a:stretch/>
        </p:blipFill>
        <p:spPr>
          <a:xfrm>
            <a:off x="3141025" y="1294225"/>
            <a:ext cx="5731900" cy="35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