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07F5961-5AFD-4CE0-A030-81E42CCC9AB8}">
  <a:tblStyle styleId="{D07F5961-5AFD-4CE0-A030-81E42CCC9A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Shape 59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Shape 60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Shape 6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Shape 6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Shape 67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Shape 6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Shape 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Shape 7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Shape 84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Shape 8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Shape 8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Shape 9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Shape 12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Shape 126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Shape 12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Shape 13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Shape 1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Shape 134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Shape 13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Shape 13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Shape 156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Shape 15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Shape 16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Shape 164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x="1891353" y="10126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Sprawdzanie obecności w laboratorium z wykorzystaniem legitymacji studenckiej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1804050" y="25938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Zespół: 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l">
                <a:solidFill>
                  <a:srgbClr val="000000"/>
                </a:solidFill>
              </a:rPr>
              <a:t>Konrad Michalak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l">
                <a:solidFill>
                  <a:srgbClr val="000000"/>
                </a:solidFill>
              </a:rPr>
              <a:t>Dominik Kaczmarek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l">
                <a:solidFill>
                  <a:srgbClr val="000000"/>
                </a:solidFill>
              </a:rPr>
              <a:t>Hubert Kaszuba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l">
                <a:solidFill>
                  <a:srgbClr val="000000"/>
                </a:solidFill>
              </a:rPr>
              <a:t>Michał Gozdek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800" y="2593833"/>
            <a:ext cx="2611179" cy="172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Dziękujemy za uwagę!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/>
              <a:t>Dlaczego?</a:t>
            </a:r>
            <a:endParaRPr sz="3600"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temat jest interesujący i przystępny,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łączy ze sobą wiele działów informatyki,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pozwala na wykorzystanie wiedzy zdobytej na studiach z różnych przedmiotów,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rozwiązania tego typu stosowane jest w wielu firmach,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prowadzący stwierdził, że warcaby są już nudne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Wykorzystywane narzędzia i technologie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Środowisko programowania: Microsoft Visual Studio 2017,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Język - C#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Interfejs użytkownika - Windows Form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Relacyjna baza danych - Azure SQL Database, LINQ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Informacje pobierane z czytnika bezpośrednio poprzez USB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/>
              <a:t>Repozytorium GitHub: https://github.com/hubertkaszuba/Projekt-teleinformatyka---Legitymacje-studenckie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Działanie aplikacji</a:t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50" y="1515650"/>
            <a:ext cx="5807900" cy="32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Harmonogram prac - Milestones</a:t>
            </a:r>
            <a:endParaRPr/>
          </a:p>
        </p:txBody>
      </p:sp>
      <p:graphicFrame>
        <p:nvGraphicFramePr>
          <p:cNvPr id="199" name="Shape 199"/>
          <p:cNvGraphicFramePr/>
          <p:nvPr/>
        </p:nvGraphicFramePr>
        <p:xfrm>
          <a:off x="819150" y="160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{D07F5961-5AFD-4CE0-A030-81E42CCC9AB8}</a:tableStyleId>
              </a:tblPr>
              <a:tblGrid>
                <a:gridCol w="1007350"/>
                <a:gridCol w="6103350"/>
              </a:tblGrid>
              <a:tr h="353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/>
                        <a:t>Dzień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/>
                        <a:t>Cel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52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15.03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Ostateczne wybranie tematu projekty, przygotowanie repozytorium i wstępne ustalenie przebiegu prac. Rozdzielenie zadań pomiędzy członków zespołu.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29.03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Wczytywanie danych studenta z karty ELS i zapisanie ich w bazie danych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12.04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Stworzenie prototypu interfejsu użytkownika i integracja z bazą danych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26.04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Dodanie możliwości stworzenia profili dla prowadzących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10.05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Rozbudowa interfejsu użytkownika o możliwość tworzenia harmonogramów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24.05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Dodanie funkcji raportujących/eksportu danych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7.06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Finalizacja projektu i testy końcowe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Podział prac - Dominik Kaczmarek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Zbadanie danych zwracanych przez czytnik legitymacji,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napisanie interfejsu przechwytującego dane z kart w określonym przedziale czasowym,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parsowanie danych z legitymacji,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zapewnienie edycji pojedynczych obecności,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eksport obecności do pliku, 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pomoc podczas projektowania interfejsu.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Podział prac - Hubert Kaszuba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Zaprojektowanie i stworzenie bazy danych w chmurze,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implementacja bazy danych oraz zintegrowanie jej z interfejsem użytkownika,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napisanie funkcji do komunikacji między aplikacją, a bazą danych,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Podział prac - Michał Gozdek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819150" y="1963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Utworzenie ekranu logowania, 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połączenie zalogowanego użytkownika z aplikacją oraz wczytania jego danych,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system tworzenia harmonogramów,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pomoc przy tworzeniu bazy danych.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Podział prac - Konrad Michalak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Zaprojektowanie i zaimplementowanie interfejsu użytkownika,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zapewnienie integracji pomiędzy bazą danych a aplikacją,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pomoc w połączeniu zalogowanego użytkownika z aplikacją,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eksport raportów o obecności studentów.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