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BCF3EF-552C-453F-82AB-C899F40A2E16}">
  <a:tblStyle styleId="{BABCF3EF-552C-453F-82AB-C899F40A2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Shape 6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Shape 6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Shape 6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Shape 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Shape 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Shape 8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Shape 8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Shape 12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Shape 1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Shape 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Shape 156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Shape 15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Shape 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1403700" y="958250"/>
            <a:ext cx="6336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Sprawdzanie obecności w laboratorium </a:t>
            </a:r>
            <a:b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z wykorzystaniem legitymacji studenckiej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1804050" y="2593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Zespół: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Konrad Michalak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Dominik Kaczmarek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Hubert Kaszuba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Michał Gozdek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75" y="2593833"/>
            <a:ext cx="2611179" cy="1722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540925" y="4503575"/>
            <a:ext cx="4308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Prezentacja z przebiegu prac - 2, 12.04.18r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51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 - Milestones</a:t>
            </a:r>
            <a:endParaRPr/>
          </a:p>
        </p:txBody>
      </p:sp>
      <p:graphicFrame>
        <p:nvGraphicFramePr>
          <p:cNvPr id="182" name="Shape 182"/>
          <p:cNvGraphicFramePr/>
          <p:nvPr/>
        </p:nvGraphicFramePr>
        <p:xfrm>
          <a:off x="1016650" y="155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{BABCF3EF-552C-453F-82AB-C899F40A2E16}</a:tableStyleId>
              </a:tblPr>
              <a:tblGrid>
                <a:gridCol w="1007350"/>
                <a:gridCol w="6103350"/>
              </a:tblGrid>
              <a:tr h="35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Dzień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Cel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12.04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Implementacja prototypu interfejsu użytkownika i integracja z bazą danych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26.04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Dodanie możliwości stworzenia profili dla prowadzących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10.05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Rozbudowa interfejsu użytkownika o możliwość rozpisania harmonogramów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24.05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Dodanie funkcji raportujących/eksportu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7.06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Finalizacja projektu i testy końcowe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19150" y="51777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</a:t>
            </a:r>
            <a:r>
              <a:rPr lang="pl"/>
              <a:t>Dominik Kaczmarek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73525" y="184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napisanie adaptera łączącego czytnik kart z </a:t>
            </a: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interfejsem i integracja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zaimplementowanie możliwości </a:t>
            </a: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odczytywania</a:t>
            </a: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kart w wybranym okienku czasowym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sprawdzanie unikalności zarejestrowanych kart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19150" y="51777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Konrad Michalak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73525" y="184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połączenie interfejsu z bazą danych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zaimplementowanie w celach testowych klasy dodającej sale do bazy danych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dodawanie zajęć do listy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Hubert Kaszuba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wygenerowanie modelu bazy danych w aplikacji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połączenie z bazą danych w chmurze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zaimplementowanie klasy obsługującej bazę danych i dodanie pierwszych funkcji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Michał Gozdek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19150" y="1990725"/>
            <a:ext cx="7824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implementacja ekranu logowania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wyświetlenie informacji jaki użytkownik jest zalogowany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dodanie możliwości rejestracji nowych użytkowników(wykładowców)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Plany na kolejny tydzień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integracja rejestrowanych obecności z bazą danych i możliwość przeglądania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poszerzenie funkcjonalności interfejsu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dodanie harmonogramów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