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37B0-3681-41D3-9DA4-C18C09C598B2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721-19BB-479C-BE38-83B14492E1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590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37B0-3681-41D3-9DA4-C18C09C598B2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721-19BB-479C-BE38-83B14492E1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655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37B0-3681-41D3-9DA4-C18C09C598B2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721-19BB-479C-BE38-83B14492E1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2431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37B0-3681-41D3-9DA4-C18C09C598B2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721-19BB-479C-BE38-83B14492E1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1937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37B0-3681-41D3-9DA4-C18C09C598B2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721-19BB-479C-BE38-83B14492E1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1937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37B0-3681-41D3-9DA4-C18C09C598B2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721-19BB-479C-BE38-83B14492E1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435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37B0-3681-41D3-9DA4-C18C09C598B2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721-19BB-479C-BE38-83B14492E1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357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37B0-3681-41D3-9DA4-C18C09C598B2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721-19BB-479C-BE38-83B14492E1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259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37B0-3681-41D3-9DA4-C18C09C598B2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721-19BB-479C-BE38-83B14492E1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108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37B0-3681-41D3-9DA4-C18C09C598B2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721-19BB-479C-BE38-83B14492E1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165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37B0-3681-41D3-9DA4-C18C09C598B2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721-19BB-479C-BE38-83B14492E1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383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37B0-3681-41D3-9DA4-C18C09C598B2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721-19BB-479C-BE38-83B14492E1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092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37B0-3681-41D3-9DA4-C18C09C598B2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E721-19BB-479C-BE38-83B14492E1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9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47C37B0-3681-41D3-9DA4-C18C09C598B2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E94E721-19BB-479C-BE38-83B14492E1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997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7C37B0-3681-41D3-9DA4-C18C09C598B2}" type="datetimeFigureOut">
              <a:rPr lang="pl-PL" smtClean="0"/>
              <a:t>2019-11-16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E94E721-19BB-479C-BE38-83B14492E1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363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Świąt nie będzie - gra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Drużyna „U Zioła” klasa 1B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7584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 czym polega nasza gra?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30913"/>
          </a:xfrm>
        </p:spPr>
        <p:txBody>
          <a:bodyPr>
            <a:normAutofit/>
          </a:bodyPr>
          <a:lstStyle/>
          <a:p>
            <a:r>
              <a:rPr lang="pl-PL" sz="3600" dirty="0" smtClean="0"/>
              <a:t>Nasza gra jest prosta, </a:t>
            </a:r>
            <a:r>
              <a:rPr lang="pl-PL" sz="3600" dirty="0" smtClean="0"/>
              <a:t>ale za </a:t>
            </a:r>
            <a:r>
              <a:rPr lang="pl-PL" sz="3600" dirty="0" smtClean="0"/>
              <a:t>to </a:t>
            </a:r>
            <a:r>
              <a:rPr lang="pl-PL" sz="3600" dirty="0" smtClean="0"/>
              <a:t>wciągająca. </a:t>
            </a:r>
            <a:r>
              <a:rPr lang="pl-PL" sz="3600" dirty="0" smtClean="0"/>
              <a:t>Chcieliśmy uzyskać efekt, który udowadnia, że nawet przy małym zasobie wiedzy można wykonać ciekawą grę.</a:t>
            </a:r>
            <a:r>
              <a:rPr lang="pl-PL" sz="3600" dirty="0" smtClean="0"/>
              <a:t> 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121930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Rozgrywka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600" dirty="0"/>
              <a:t>Jako główna postać, musimy dokonywać wyborów, od których zależy to co się dalej stanie, ale nie jest to łatwe, niektóre wybory mogą doprowadzić do przegranej!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806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warto w nią zagrać?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W naszej grze możecie poczuć się jak bajkowa postać w świecie </a:t>
            </a:r>
            <a:r>
              <a:rPr lang="pl-PL" sz="3200" dirty="0" err="1" smtClean="0"/>
              <a:t>Grincha</a:t>
            </a:r>
            <a:r>
              <a:rPr lang="pl-PL" sz="3200" dirty="0" smtClean="0"/>
              <a:t>, w całkowicie innym wydaniu niż klasyczne. Gra jest prosta, </a:t>
            </a:r>
            <a:r>
              <a:rPr lang="pl-PL" sz="3200" dirty="0" smtClean="0"/>
              <a:t>całkowicie zrozumiała, i również </a:t>
            </a:r>
            <a:r>
              <a:rPr lang="pl-PL" sz="3200" dirty="0" smtClean="0"/>
              <a:t>może nacieszyć </a:t>
            </a:r>
            <a:r>
              <a:rPr lang="pl-PL" sz="3200" dirty="0" smtClean="0"/>
              <a:t>oraz </a:t>
            </a:r>
            <a:r>
              <a:rPr lang="pl-PL" sz="3200" dirty="0" smtClean="0"/>
              <a:t>jest </a:t>
            </a:r>
            <a:r>
              <a:rPr lang="pl-PL" sz="3200" dirty="0" smtClean="0"/>
              <a:t>efektem naszej ciężkiej pracy zespołowej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82911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Autorzy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600" dirty="0" smtClean="0"/>
              <a:t>Scenariusz napisał Bartosz </a:t>
            </a:r>
            <a:r>
              <a:rPr lang="pl-PL" sz="3600" dirty="0" smtClean="0"/>
              <a:t>Pestka, a na jego podstawie </a:t>
            </a:r>
            <a:r>
              <a:rPr lang="pl-PL" sz="3600" dirty="0" smtClean="0"/>
              <a:t>program napisał Damian Zioło, a ścieżkę dźwiękową w </a:t>
            </a:r>
            <a:r>
              <a:rPr lang="pl-PL" sz="3600" dirty="0" smtClean="0"/>
              <a:t>C++ </a:t>
            </a:r>
            <a:r>
              <a:rPr lang="pl-PL" sz="3600" dirty="0" smtClean="0"/>
              <a:t>napisał Hubert </a:t>
            </a:r>
            <a:r>
              <a:rPr lang="pl-PL" sz="3600" dirty="0" err="1" smtClean="0"/>
              <a:t>Kiernożycki</a:t>
            </a:r>
            <a:r>
              <a:rPr lang="pl-PL" sz="3600" dirty="0" smtClean="0"/>
              <a:t>. Praca zajęła wiele godzin</a:t>
            </a:r>
            <a:r>
              <a:rPr lang="pl-PL" dirty="0" smtClean="0"/>
              <a:t>. </a:t>
            </a:r>
            <a:endParaRPr lang="pl-PL" dirty="0" smtClean="0"/>
          </a:p>
          <a:p>
            <a:r>
              <a:rPr lang="pl-PL" dirty="0" smtClean="0"/>
              <a:t>Udało </a:t>
            </a:r>
            <a:r>
              <a:rPr lang="pl-PL" dirty="0" smtClean="0"/>
              <a:t>nam się to zrobić bez szczególnego doświadczenia i zdolności : 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8970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Naszej grze należy się uznanie za:</a:t>
            </a:r>
          </a:p>
          <a:p>
            <a:r>
              <a:rPr lang="pl-PL" sz="2800" dirty="0" smtClean="0"/>
              <a:t>Ciężką pracę</a:t>
            </a:r>
          </a:p>
          <a:p>
            <a:r>
              <a:rPr lang="pl-PL" sz="2800" dirty="0" smtClean="0"/>
              <a:t>Ciekawą fabułę</a:t>
            </a:r>
          </a:p>
          <a:p>
            <a:r>
              <a:rPr lang="pl-PL" sz="2800" dirty="0" smtClean="0"/>
              <a:t>Zgodność z tematem</a:t>
            </a:r>
          </a:p>
          <a:p>
            <a:r>
              <a:rPr lang="pl-PL" sz="2800" dirty="0" smtClean="0"/>
              <a:t>Naukę nowych rzeczy w trakcie pracy</a:t>
            </a:r>
          </a:p>
          <a:p>
            <a:r>
              <a:rPr lang="pl-PL" sz="2800" dirty="0" smtClean="0"/>
              <a:t>Zaangażowanie : ) 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5230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mtClean="0"/>
              <a:t>KONIEC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2771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Cytat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ytat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yta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TM03457503[[fn=Cytat]]</Template>
  <TotalTime>20</TotalTime>
  <Words>188</Words>
  <Application>Microsoft Office PowerPoint</Application>
  <PresentationFormat>Panoramiczny</PresentationFormat>
  <Paragraphs>19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Cytat</vt:lpstr>
      <vt:lpstr>Świąt nie będzie - gra</vt:lpstr>
      <vt:lpstr>Na czym polega nasza gra?</vt:lpstr>
      <vt:lpstr>Rozgrywka</vt:lpstr>
      <vt:lpstr>Dlaczego warto w nią zagrać?</vt:lpstr>
      <vt:lpstr>Autorzy</vt:lpstr>
      <vt:lpstr>Podsumowanie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Świąt nie będzie - gra</dc:title>
  <dc:creator>Bartosz Pestka</dc:creator>
  <cp:lastModifiedBy>hackathon38</cp:lastModifiedBy>
  <cp:revision>3</cp:revision>
  <dcterms:created xsi:type="dcterms:W3CDTF">2019-11-15T23:50:05Z</dcterms:created>
  <dcterms:modified xsi:type="dcterms:W3CDTF">2019-11-16T13:09:18Z</dcterms:modified>
</cp:coreProperties>
</file>