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eprace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615BB4-B1BA-31CA-871A-49BFD752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2800" dirty="0"/>
              <a:t>Od </a:t>
            </a:r>
            <a:r>
              <a:rPr lang="pl-PL" sz="2800" b="1" dirty="0"/>
              <a:t>warsztatów </a:t>
            </a:r>
            <a:r>
              <a:rPr lang="pl-PL" sz="2800" b="1" dirty="0" err="1"/>
              <a:t>arduino</a:t>
            </a:r>
            <a:r>
              <a:rPr lang="pl-PL" sz="2800" b="1" dirty="0"/>
              <a:t> przy </a:t>
            </a:r>
            <a:r>
              <a:rPr lang="pl-PL" sz="2800" b="1" dirty="0" err="1"/>
              <a:t>Pw</a:t>
            </a:r>
            <a:r>
              <a:rPr lang="pl-PL" sz="2800" b="1" dirty="0"/>
              <a:t> </a:t>
            </a:r>
            <a:br>
              <a:rPr lang="pl-PL" sz="2800" dirty="0"/>
            </a:br>
            <a:r>
              <a:rPr lang="pl-PL" sz="2800" dirty="0"/>
              <a:t>do zawodów </a:t>
            </a:r>
            <a:r>
              <a:rPr lang="pl-PL" sz="2800" b="1" dirty="0" err="1"/>
              <a:t>aws</a:t>
            </a:r>
            <a:r>
              <a:rPr lang="pl-PL" sz="2800" b="1" dirty="0"/>
              <a:t> </a:t>
            </a:r>
            <a:r>
              <a:rPr lang="pl-PL" sz="2800" b="1" dirty="0" err="1"/>
              <a:t>deepracer</a:t>
            </a:r>
            <a:endParaRPr lang="en-GB" sz="2800" b="1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3690534-3E68-7815-18D5-93F57BBC9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Od </a:t>
            </a:r>
            <a:r>
              <a:rPr lang="pl-PL" dirty="0" err="1"/>
              <a:t>Conventional</a:t>
            </a:r>
            <a:r>
              <a:rPr lang="pl-PL" dirty="0"/>
              <a:t> Computing </a:t>
            </a:r>
            <a:br>
              <a:rPr lang="pl-PL" dirty="0"/>
            </a:br>
            <a:r>
              <a:rPr lang="pl-PL" dirty="0"/>
              <a:t>do </a:t>
            </a:r>
            <a:r>
              <a:rPr lang="pl-PL" dirty="0" err="1"/>
              <a:t>Reinforcement</a:t>
            </a:r>
            <a:r>
              <a:rPr lang="pl-PL" dirty="0"/>
              <a:t> Learning. </a:t>
            </a:r>
            <a:br>
              <a:rPr lang="pl-PL" dirty="0"/>
            </a:br>
            <a:r>
              <a:rPr lang="pl-PL" dirty="0"/>
              <a:t>Przez Metody Wspomagania Decyzji.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47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2555A63-3DC9-70A6-37E6-B30D6CC550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" b="66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18D69D-068E-CB42-91A8-AA8C7283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pl-PL" dirty="0">
                <a:solidFill>
                  <a:schemeClr val="bg1"/>
                </a:solidFill>
              </a:rPr>
              <a:t>A gdyby tak zacząć przygodę z autonomią w chmurze?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Symbol zastępczy zawartości 3">
            <a:extLst>
              <a:ext uri="{FF2B5EF4-FFF2-40B4-BE49-F238E27FC236}">
                <a16:creationId xmlns:a16="http://schemas.microsoft.com/office/drawing/2014/main" id="{3CB89482-15E0-8572-9270-6D3D14FDD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Na fotografii widoczne są prototypy pojazdów autonomicznych, powstałych w trakcie warsztatów z zastosowań </a:t>
            </a:r>
            <a:r>
              <a:rPr lang="pl-PL" dirty="0" err="1">
                <a:solidFill>
                  <a:schemeClr val="bg1"/>
                </a:solidFill>
              </a:rPr>
              <a:t>Arduino</a:t>
            </a:r>
            <a:r>
              <a:rPr lang="pl-PL" dirty="0">
                <a:solidFill>
                  <a:schemeClr val="bg1"/>
                </a:solidFill>
              </a:rPr>
              <a:t> w elektronice i </a:t>
            </a:r>
            <a:r>
              <a:rPr lang="pl-PL" dirty="0" err="1">
                <a:solidFill>
                  <a:schemeClr val="bg1"/>
                </a:solidFill>
              </a:rPr>
              <a:t>IoT</a:t>
            </a:r>
            <a:r>
              <a:rPr lang="pl-PL" dirty="0">
                <a:solidFill>
                  <a:schemeClr val="bg1"/>
                </a:solidFill>
              </a:rPr>
              <a:t>. (przy </a:t>
            </a:r>
            <a:r>
              <a:rPr lang="pl-PL" dirty="0" err="1">
                <a:solidFill>
                  <a:schemeClr val="bg1"/>
                </a:solidFill>
              </a:rPr>
              <a:t>CZIiT</a:t>
            </a:r>
            <a:r>
              <a:rPr lang="pl-PL" dirty="0">
                <a:solidFill>
                  <a:schemeClr val="bg1"/>
                </a:solidFill>
              </a:rPr>
              <a:t> PW).  Autonomiczność osiągnięto za pomocą czujników światła i kilkunastu linijek kodu.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C47DF83-B624-E8BF-881A-E6EC93293474}"/>
              </a:ext>
            </a:extLst>
          </p:cNvPr>
          <p:cNvSpPr txBox="1"/>
          <p:nvPr/>
        </p:nvSpPr>
        <p:spPr>
          <a:xfrm>
            <a:off x="5435786" y="6273215"/>
            <a:ext cx="339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i="1" dirty="0"/>
              <a:t>UJĘCIE DZIAŁANIA JEDNEGO Z PROJEKTÓW </a:t>
            </a:r>
            <a:br>
              <a:rPr lang="pl-PL" sz="1400" i="1" dirty="0"/>
            </a:br>
            <a:r>
              <a:rPr lang="pl-PL" sz="1400" i="1" dirty="0"/>
              <a:t>UCZESTNIKÓW WARSZTATÓW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75123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78DD79-AEE7-C6B4-71A6-AE40A750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1964"/>
            <a:ext cx="7729728" cy="1188720"/>
          </a:xfrm>
        </p:spPr>
        <p:txBody>
          <a:bodyPr/>
          <a:lstStyle/>
          <a:p>
            <a:r>
              <a:rPr lang="pl-PL" dirty="0"/>
              <a:t>…I wylądować na konkursie AWS?</a:t>
            </a:r>
            <a:endParaRPr lang="en-GB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656221F9-B48B-E8DB-9747-CC71CDDEFE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4514" y="1687080"/>
            <a:ext cx="4135966" cy="3101975"/>
          </a:xfrm>
        </p:spPr>
      </p:pic>
      <p:pic>
        <p:nvPicPr>
          <p:cNvPr id="8" name="Symbol zastępczy zawartości 7" descr="Obraz zawierający wewnątrz, stół&#10;&#10;Opis wygenerowany automatycznie">
            <a:extLst>
              <a:ext uri="{FF2B5EF4-FFF2-40B4-BE49-F238E27FC236}">
                <a16:creationId xmlns:a16="http://schemas.microsoft.com/office/drawing/2014/main" id="{D09F74C0-9C41-9F3C-EFDA-F07C755D7B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5467" y="1687080"/>
            <a:ext cx="4726819" cy="3101974"/>
          </a:xfr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4CE57C2-6472-BD81-5C72-A319D0852887}"/>
              </a:ext>
            </a:extLst>
          </p:cNvPr>
          <p:cNvSpPr txBox="1"/>
          <p:nvPr/>
        </p:nvSpPr>
        <p:spPr>
          <a:xfrm>
            <a:off x="3352800" y="5246255"/>
            <a:ext cx="6059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 powyższych ilustracjach widać zdjęcia autonomicznego pojazdu z oferty AWS, których repliki startują w zawodach AWS </a:t>
            </a:r>
            <a:r>
              <a:rPr lang="pl-PL" dirty="0" err="1"/>
              <a:t>DeepRacer</a:t>
            </a:r>
            <a:r>
              <a:rPr lang="pl-PL" dirty="0"/>
              <a:t> – konkursu na najlepszy model ML do autonomicznego pojazdu.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19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32B41C-4D5E-ADDF-72A6-9B51055E1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Co łączy oba wydarzenia?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A4FD2D-2A8E-2EF4-442B-F052A144C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800" dirty="0"/>
              <a:t>WYZWANIE BUDOWY AUTONOMICZNEGO ROZWIĄZANIA, KTÓRE OSIĄGNIE WYZNACZONY CEL W MOŻLIWIE NAJKRÓTSZYM CZASIE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724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41171A-63EE-968F-58CB-F91904D2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546235"/>
            <a:ext cx="8991600" cy="1645920"/>
          </a:xfrm>
        </p:spPr>
        <p:txBody>
          <a:bodyPr/>
          <a:lstStyle/>
          <a:p>
            <a:r>
              <a:rPr lang="pl-PL" dirty="0"/>
              <a:t>A Co RÓŻNI oba PODEJŚCIA?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1E11D88-4A28-878F-500E-7D6C978E8F31}"/>
              </a:ext>
            </a:extLst>
          </p:cNvPr>
          <p:cNvSpPr txBox="1"/>
          <p:nvPr/>
        </p:nvSpPr>
        <p:spPr>
          <a:xfrm>
            <a:off x="3657319" y="4257964"/>
            <a:ext cx="4877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METODY DECYZJNE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67066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EF39F5-7908-9238-5B16-8CFDC422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PROJEKT </a:t>
            </a:r>
            <a:br>
              <a:rPr lang="pl-PL" dirty="0"/>
            </a:br>
            <a:r>
              <a:rPr lang="pl-PL" dirty="0"/>
              <a:t>„wyścig autonomicznej decyzyjności”</a:t>
            </a:r>
            <a:endParaRPr lang="en-GB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E4F3C72-6F5B-1391-4A48-C1137C3B4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712" y="1937193"/>
            <a:ext cx="5436168" cy="2657333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20ED5D5-A441-92F8-3BEE-8135C75EB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#Cloud </a:t>
            </a:r>
            <a:br>
              <a:rPr lang="pl-PL" dirty="0"/>
            </a:br>
            <a:r>
              <a:rPr lang="pl-PL" dirty="0"/>
              <a:t>#IoT </a:t>
            </a:r>
            <a:br>
              <a:rPr lang="pl-PL" dirty="0"/>
            </a:br>
            <a:r>
              <a:rPr lang="pl-PL" dirty="0"/>
              <a:t>#ReinforcementLearning</a:t>
            </a:r>
            <a:br>
              <a:rPr lang="pl-PL" dirty="0"/>
            </a:br>
            <a:r>
              <a:rPr lang="pl-PL" dirty="0"/>
              <a:t>#MetodyDecyzyjne</a:t>
            </a:r>
            <a:br>
              <a:rPr lang="pl-PL" dirty="0"/>
            </a:br>
            <a:r>
              <a:rPr lang="pl-PL" dirty="0"/>
              <a:t>#Data Science</a:t>
            </a:r>
            <a:endParaRPr lang="en-GB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79FEA51-3D95-6AFA-2A63-84A4AF8F42F1}"/>
              </a:ext>
            </a:extLst>
          </p:cNvPr>
          <p:cNvSpPr txBox="1"/>
          <p:nvPr/>
        </p:nvSpPr>
        <p:spPr>
          <a:xfrm>
            <a:off x="6480712" y="4820624"/>
            <a:ext cx="5436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3"/>
              </a:rPr>
              <a:t>AWS </a:t>
            </a:r>
            <a:r>
              <a:rPr lang="en-GB" dirty="0" err="1">
                <a:hlinkClick r:id="rId3"/>
              </a:rPr>
              <a:t>DeepRacer</a:t>
            </a:r>
            <a:r>
              <a:rPr lang="en-GB" dirty="0">
                <a:hlinkClick r:id="rId3"/>
              </a:rPr>
              <a:t> </a:t>
            </a:r>
            <a:br>
              <a:rPr lang="pl-PL" dirty="0">
                <a:hlinkClick r:id="rId3"/>
              </a:rPr>
            </a:br>
            <a:r>
              <a:rPr lang="en-GB" dirty="0">
                <a:hlinkClick r:id="rId3"/>
              </a:rPr>
              <a:t>– </a:t>
            </a:r>
            <a:br>
              <a:rPr lang="pl-PL" dirty="0">
                <a:hlinkClick r:id="rId3"/>
              </a:rPr>
            </a:br>
            <a:r>
              <a:rPr lang="en-GB" dirty="0">
                <a:hlinkClick r:id="rId3"/>
              </a:rPr>
              <a:t>the fastest way to get rolling with machine learning (amazon.com)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95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F8B89F-E7F7-07F1-4DBA-53D0DD82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Dołącz do </a:t>
            </a:r>
            <a:br>
              <a:rPr lang="pl-PL" dirty="0"/>
            </a:br>
            <a:r>
              <a:rPr lang="pl-PL" dirty="0"/>
              <a:t>KN Data science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6EE2B2-6D38-A0B1-9125-91030A74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574" y="804672"/>
            <a:ext cx="4815840" cy="52486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1600" b="1" dirty="0"/>
              <a:t>Opis formalny projektu:</a:t>
            </a:r>
          </a:p>
          <a:p>
            <a:pPr marL="0" indent="0" algn="just">
              <a:buNone/>
            </a:pPr>
            <a:br>
              <a:rPr lang="pl-PL" sz="1600" dirty="0"/>
            </a:br>
            <a:r>
              <a:rPr lang="pl-PL" sz="1600" dirty="0"/>
              <a:t>Celem projektu jest zaaplikowanie teorii związanej z przedmiotem Wspomaganie decyzji (teoria gier, metody optymalizacji wielokryterialnej, modelowanie preferencji w warunkach niepewności, techniki budowy i analizy modeli, modelowanie problemów i procesów decyzyjnych, decyzje i procesy decyzyjne, systemy wspomagania decyzji, modelowanie preferencji przy wielości celów) w konkursie dostępnym na platformie AWS </a:t>
            </a:r>
            <a:r>
              <a:rPr lang="pl-PL" sz="1600" dirty="0" err="1"/>
              <a:t>DeepRacer</a:t>
            </a:r>
            <a:r>
              <a:rPr lang="pl-PL" sz="1600" dirty="0"/>
              <a:t>, a tym samym – udział w zawodach i możliwość bezpośredniego porównania efektów wykorzystania metod, wobec innych – przyjętych przez pozostałych uczestników konkursu. Projekt zostanie uzupełniony raportem.</a:t>
            </a:r>
            <a:endParaRPr lang="en-GB" sz="160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C6AD38D-3863-211D-B5E3-952E5A71F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I ZBUDUJ ROZWIĄZANIE, </a:t>
            </a:r>
            <a:br>
              <a:rPr lang="pl-PL" dirty="0"/>
            </a:br>
            <a:r>
              <a:rPr lang="pl-PL" dirty="0"/>
              <a:t>KTÓRE WYSTARTUJE W ZAWODACH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27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7529D1-CB43-3F4F-9C11-A94EC93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000" dirty="0"/>
              <a:t>Lider projektu:</a:t>
            </a:r>
            <a:br>
              <a:rPr lang="pl-PL" dirty="0"/>
            </a:br>
            <a:r>
              <a:rPr lang="pl-PL" dirty="0"/>
              <a:t>Hubert Kołcz</a:t>
            </a:r>
            <a:endParaRPr lang="en-GB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C3B431F-3335-6FDE-602C-DE6E0ACFF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Full-</a:t>
            </a:r>
            <a:r>
              <a:rPr lang="pl-PL" dirty="0" err="1"/>
              <a:t>stack</a:t>
            </a:r>
            <a:r>
              <a:rPr lang="pl-PL" dirty="0"/>
              <a:t> developer z 5 letnim doświadczeniem komercyjnym, aktualnie </a:t>
            </a:r>
            <a:r>
              <a:rPr lang="pl-PL" dirty="0" err="1"/>
              <a:t>Cloud</a:t>
            </a:r>
            <a:r>
              <a:rPr lang="pl-PL" dirty="0"/>
              <a:t> Software Development </a:t>
            </a:r>
            <a:r>
              <a:rPr lang="pl-PL" dirty="0" err="1"/>
              <a:t>Engineer</a:t>
            </a:r>
            <a:r>
              <a:rPr lang="pl-PL" dirty="0"/>
              <a:t> w firmie Intel.</a:t>
            </a:r>
          </a:p>
          <a:p>
            <a:endParaRPr lang="pl-PL" dirty="0"/>
          </a:p>
          <a:p>
            <a:r>
              <a:rPr lang="pl-PL" dirty="0"/>
              <a:t>Kontakt na LinkedIn: https://www.linkedin.com/in/h-kolcz/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414024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0</TotalTime>
  <Words>327</Words>
  <Application>Microsoft Office PowerPoint</Application>
  <PresentationFormat>Panoramiczny</PresentationFormat>
  <Paragraphs>22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Paczka</vt:lpstr>
      <vt:lpstr>Od warsztatów arduino przy Pw  do zawodów aws deepracer</vt:lpstr>
      <vt:lpstr>A gdyby tak zacząć przygodę z autonomią w chmurze?</vt:lpstr>
      <vt:lpstr>…I wylądować na konkursie AWS?</vt:lpstr>
      <vt:lpstr>Co łączy oba wydarzenia?</vt:lpstr>
      <vt:lpstr>A Co RÓŻNI oba PODEJŚCIA?</vt:lpstr>
      <vt:lpstr>PROJEKT  „wyścig autonomicznej decyzyjności”</vt:lpstr>
      <vt:lpstr>Dołącz do  KN Data science</vt:lpstr>
      <vt:lpstr>Lider projektu: Hubert Kołcz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 warsztatów arduino  do aws deepracer</dc:title>
  <dc:creator>Hubert Kołcz</dc:creator>
  <cp:lastModifiedBy>Hubert Kołcz</cp:lastModifiedBy>
  <cp:revision>2</cp:revision>
  <dcterms:created xsi:type="dcterms:W3CDTF">2022-10-10T18:06:41Z</dcterms:created>
  <dcterms:modified xsi:type="dcterms:W3CDTF">2022-10-10T18:37:25Z</dcterms:modified>
</cp:coreProperties>
</file>