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5"/>
  </p:notesMasterIdLst>
  <p:sldIdLst>
    <p:sldId id="256" r:id="rId5"/>
    <p:sldId id="260" r:id="rId6"/>
    <p:sldId id="261" r:id="rId7"/>
    <p:sldId id="263" r:id="rId8"/>
    <p:sldId id="262" r:id="rId9"/>
    <p:sldId id="264" r:id="rId10"/>
    <p:sldId id="265" r:id="rId11"/>
    <p:sldId id="276" r:id="rId12"/>
    <p:sldId id="274" r:id="rId13"/>
    <p:sldId id="275" r:id="rId14"/>
    <p:sldId id="294" r:id="rId15"/>
    <p:sldId id="273" r:id="rId16"/>
    <p:sldId id="272" r:id="rId17"/>
    <p:sldId id="279" r:id="rId18"/>
    <p:sldId id="278" r:id="rId19"/>
    <p:sldId id="277" r:id="rId20"/>
    <p:sldId id="271" r:id="rId21"/>
    <p:sldId id="270" r:id="rId22"/>
    <p:sldId id="269" r:id="rId23"/>
    <p:sldId id="268" r:id="rId24"/>
    <p:sldId id="267" r:id="rId25"/>
    <p:sldId id="266" r:id="rId26"/>
    <p:sldId id="280" r:id="rId27"/>
    <p:sldId id="281" r:id="rId28"/>
    <p:sldId id="282" r:id="rId29"/>
    <p:sldId id="283" r:id="rId30"/>
    <p:sldId id="284" r:id="rId31"/>
    <p:sldId id="292" r:id="rId32"/>
    <p:sldId id="285" r:id="rId33"/>
    <p:sldId id="291" r:id="rId34"/>
    <p:sldId id="286" r:id="rId35"/>
    <p:sldId id="287" r:id="rId36"/>
    <p:sldId id="293" r:id="rId37"/>
    <p:sldId id="288" r:id="rId38"/>
    <p:sldId id="289" r:id="rId39"/>
    <p:sldId id="290" r:id="rId40"/>
    <p:sldId id="295" r:id="rId41"/>
    <p:sldId id="296" r:id="rId42"/>
    <p:sldId id="297" r:id="rId43"/>
    <p:sldId id="298" r:id="rId44"/>
  </p:sldIdLst>
  <p:sldSz cx="12192000" cy="6858000"/>
  <p:notesSz cx="6858000" cy="9144000"/>
  <p:custDataLst>
    <p:tags r:id="rId46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78" autoAdjust="0"/>
    <p:restoredTop sz="96433" autoAdjust="0"/>
  </p:normalViewPr>
  <p:slideViewPr>
    <p:cSldViewPr snapToGrid="0">
      <p:cViewPr>
        <p:scale>
          <a:sx n="90" d="100"/>
          <a:sy n="90" d="100"/>
        </p:scale>
        <p:origin x="-1146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43210-D95F-4793-B3CF-BA1EACF416D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8B36A-52D4-4BDD-AF8D-91946C89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6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8B36A-52D4-4BDD-AF8D-91946C89B8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718E-F515-4FBC-94E4-485FEBAEE963}" type="datetime1">
              <a:rPr lang="pl-PL" smtClean="0"/>
              <a:t>2015-04-23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3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9A45-FCE6-4EB9-A131-897F4023A643}" type="datetime1">
              <a:rPr lang="pl-PL" smtClean="0"/>
              <a:t>2015-04-23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9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8C0A-4CFC-4862-A23C-54DA58798185}" type="datetime1">
              <a:rPr lang="pl-PL" smtClean="0"/>
              <a:t>2015-04-23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17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C2A-BBD4-457C-92C0-E020644153B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69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A455-579D-4B82-A4C6-161F6FABBBC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7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AEA0-9298-4A65-9439-C33A646966F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9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C54-6069-4BE9-ABF0-EFCA2D69535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0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341B-762F-48D0-AD5B-7D65F2AE3404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94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3FC1-E9EA-43DE-9953-4E8DB145E0FF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21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B6D-B98B-4210-98A0-31911CC60EA9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25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978-F3F9-4BED-B166-E730A2D723BB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5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49A7-848F-4B3F-9C53-9BAD165F6702}" type="datetime1">
              <a:rPr lang="pl-PL" smtClean="0"/>
              <a:t>2015-04-23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5183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62B1-BDFA-4C05-BD06-14367BE8DBA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69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EF23-DB28-431A-B48E-2BE2946CDABC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5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47BB-A21A-4148-85FD-2813BEA49749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76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9332-7393-4712-BF00-E9B712C9859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09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91E6-81E8-4261-B772-CBFF9C23209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8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5942-F02C-420B-9C08-A9B815A7973B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99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4C8E-221C-46BF-94AD-E5CB2CDE53AE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6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3E1A-1F7C-41E6-BFD3-89EDA84B3CE5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552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E94E-1F62-48FB-A40D-C2A755F88D4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8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5ECE-CB57-46C2-A630-F2C8F873C3D5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82B5-B764-4B79-83E7-CBB22A31A4EC}" type="datetime1">
              <a:rPr lang="pl-PL" smtClean="0"/>
              <a:t>2015-04-23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7967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AEF7-CD8B-42C2-A6CC-0B7DE2195A7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435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ACC4-9EE5-448C-9C82-7D91C38B966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606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BF9A-7CD4-4FC1-91FF-4D7C4C86642E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7962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9308-897A-4D7C-AC14-5C8C710CADC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41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C7E5-72B6-43C8-B509-D2DCFDD44032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365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65B5-6662-4185-91A1-B88F5B037445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311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E0AF-81B3-47D4-B0A6-BA85F924D64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981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32BF-ACE3-4DB8-B7BC-CF64171131D2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292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0942-C0B5-4C96-8474-E27F05ED76B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711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2AC9-9E90-439E-95F5-941EF1C82F47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6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C70B-6C9F-4F10-9969-6935EB51CE6B}" type="datetime1">
              <a:rPr lang="pl-PL" smtClean="0"/>
              <a:t>2015-04-23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69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9DC8-EB5D-485A-B9D2-4AE3CB0ED03B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786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AD10-6FE5-4843-93FD-58AFF56D9E3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97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D067-7FFF-49B5-9838-F0369012BFA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758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27CF-903F-43F3-8173-836808163DEB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46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B470-ECD6-45C3-B88A-6A620D2FB0A4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54B-5E95-47EB-9E84-F3EA7D227416}" type="datetime1">
              <a:rPr lang="pl-PL" smtClean="0"/>
              <a:t>2015-04-23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5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86C6-4DE6-43B9-BB67-1C343EC10F12}" type="datetime1">
              <a:rPr lang="pl-PL" smtClean="0"/>
              <a:t>2015-04-23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77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D143-90E5-4E50-8D35-BA5052A4F1D6}" type="datetime1">
              <a:rPr lang="pl-PL" smtClean="0"/>
              <a:t>2015-04-23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402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3914-8D6A-466D-A041-CD09A7F2193B}" type="datetime1">
              <a:rPr lang="pl-PL" smtClean="0"/>
              <a:t>2015-04-23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87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6572-2AA8-45C3-8B64-7D9FDD7890CE}" type="datetime1">
              <a:rPr lang="pl-PL" smtClean="0"/>
              <a:t>2015-04-23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58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64D8-7B4D-4CE0-AE34-7E6DC2D21507}" type="datetime1">
              <a:rPr lang="pl-PL" smtClean="0"/>
              <a:t>2015-04-23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552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46A8-B7A4-467E-993D-3D7B0A109BBB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1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12AE6-E66E-4CA1-9229-E4408D3D0BEC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2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6B8E-30E3-4305-BB57-CFF26B160D8C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2015-04-23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traceur-compiler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>
                <a:latin typeface="Myriad Pro" panose="020B0503030403020204" pitchFamily="34" charset="0"/>
              </a:rPr>
              <a:t>Quid</a:t>
            </a:r>
            <a:r>
              <a:rPr lang="pl-PL" dirty="0" smtClean="0">
                <a:latin typeface="Myriad Pro" panose="020B0503030403020204" pitchFamily="34" charset="0"/>
              </a:rPr>
              <a:t> </a:t>
            </a:r>
            <a:r>
              <a:rPr lang="pl-PL" dirty="0" err="1" smtClean="0">
                <a:latin typeface="Myriad Pro" panose="020B0503030403020204" pitchFamily="34" charset="0"/>
              </a:rPr>
              <a:t>novi</a:t>
            </a:r>
            <a:r>
              <a:rPr lang="pl-PL" dirty="0" smtClean="0">
                <a:latin typeface="Myriad Pro" panose="020B0503030403020204" pitchFamily="34" charset="0"/>
              </a:rPr>
              <a:t>? </a:t>
            </a:r>
            <a:r>
              <a:rPr lang="pl-PL" dirty="0" err="1" smtClean="0">
                <a:latin typeface="Myriad Pro" panose="020B0503030403020204" pitchFamily="34" charset="0"/>
              </a:rPr>
              <a:t>ECMAScript</a:t>
            </a:r>
            <a:r>
              <a:rPr lang="pl-PL" dirty="0" smtClean="0">
                <a:latin typeface="Myriad Pro" panose="020B0503030403020204" pitchFamily="34" charset="0"/>
              </a:rPr>
              <a:t> 6!</a:t>
            </a:r>
            <a:endParaRPr lang="pl-PL" dirty="0"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Myriad Pro" panose="020B0503030403020204" pitchFamily="34" charset="0"/>
              </a:rPr>
              <a:t>Hubert Zub / </a:t>
            </a:r>
            <a:r>
              <a:rPr lang="pl-PL" dirty="0" err="1" smtClean="0">
                <a:latin typeface="Myriad Pro" panose="020B0503030403020204" pitchFamily="34" charset="0"/>
              </a:rPr>
              <a:t>Transition</a:t>
            </a:r>
            <a:r>
              <a:rPr lang="pl-PL" dirty="0" smtClean="0">
                <a:latin typeface="Myriad Pro" panose="020B0503030403020204" pitchFamily="34" charset="0"/>
              </a:rPr>
              <a:t> Technologies S.A.</a:t>
            </a:r>
            <a:endParaRPr lang="pl-PL" dirty="0">
              <a:latin typeface="Myriad Pro" panose="020B05030304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93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Alleluja: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8800" dirty="0" smtClean="0"/>
              <a:t>ECMAScript 6!</a:t>
            </a:r>
            <a:endParaRPr lang="en-US" sz="8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0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5526" y="26023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6600" dirty="0" smtClean="0"/>
              <a:t>Krótki przegląd nowości ES6</a:t>
            </a:r>
            <a:endParaRPr lang="en-US" sz="6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9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1) Klasy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007549" cy="478140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336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 c.d.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813" y="1521285"/>
            <a:ext cx="8871405" cy="49943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38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 c.d.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847"/>
            <a:ext cx="7295180" cy="412991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84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 – aktualne braki, do uzupełnienia za pomocą ES7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1560"/>
            <a:ext cx="10515600" cy="4351338"/>
          </a:xfrm>
        </p:spPr>
        <p:txBody>
          <a:bodyPr/>
          <a:lstStyle/>
          <a:p>
            <a:r>
              <a:rPr lang="pl-PL" dirty="0" smtClean="0"/>
              <a:t>Enkapsulacja</a:t>
            </a:r>
          </a:p>
          <a:p>
            <a:r>
              <a:rPr lang="pl-PL" dirty="0" smtClean="0"/>
              <a:t>Adnotacje</a:t>
            </a:r>
          </a:p>
          <a:p>
            <a:r>
              <a:rPr lang="pl-PL" dirty="0" err="1" smtClean="0"/>
              <a:t>Dekoratory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71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2) Arrow </a:t>
            </a:r>
            <a:r>
              <a:rPr lang="pl-PL" dirty="0" err="1" smtClean="0"/>
              <a:t>functions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441"/>
            <a:ext cx="7152442" cy="354053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83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Arrow </a:t>
            </a:r>
            <a:r>
              <a:rPr lang="pl-PL" dirty="0" err="1" smtClean="0"/>
              <a:t>functions</a:t>
            </a:r>
            <a:r>
              <a:rPr lang="pl-PL" dirty="0" smtClean="0"/>
              <a:t> c.d.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588249" cy="337041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210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Arrow </a:t>
            </a:r>
            <a:r>
              <a:rPr lang="pl-PL" dirty="0" err="1" smtClean="0"/>
              <a:t>functions</a:t>
            </a:r>
            <a:r>
              <a:rPr lang="pl-PL" dirty="0" smtClean="0"/>
              <a:t> c.d.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42" y="1690688"/>
            <a:ext cx="7509980" cy="249854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36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Arrow </a:t>
            </a:r>
            <a:r>
              <a:rPr lang="pl-PL" dirty="0" err="1" smtClean="0"/>
              <a:t>functions</a:t>
            </a:r>
            <a:r>
              <a:rPr lang="pl-PL" dirty="0" smtClean="0"/>
              <a:t> c.d.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91940" cy="444255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22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co chodzi?</a:t>
            </a:r>
            <a:br>
              <a:rPr lang="pl-PL" dirty="0" smtClean="0"/>
            </a:br>
            <a:r>
              <a:rPr lang="pl-PL" dirty="0" smtClean="0"/>
              <a:t>Przecież piszemy w </a:t>
            </a:r>
            <a:r>
              <a:rPr lang="pl-PL" b="1" dirty="0" err="1" smtClean="0"/>
              <a:t>Java</a:t>
            </a:r>
            <a:r>
              <a:rPr lang="pl-PL" dirty="0" err="1" smtClean="0"/>
              <a:t>Scripcie</a:t>
            </a:r>
            <a:r>
              <a:rPr lang="pl-PL" dirty="0"/>
              <a:t>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Skąd nazwa </a:t>
            </a:r>
            <a:r>
              <a:rPr lang="pl-PL" dirty="0" err="1" smtClean="0"/>
              <a:t>JavaScript</a:t>
            </a:r>
            <a:r>
              <a:rPr lang="pl-PL" dirty="0" smtClean="0"/>
              <a:t>?</a:t>
            </a:r>
          </a:p>
          <a:p>
            <a:r>
              <a:rPr lang="pl-PL" i="1" dirty="0" smtClean="0"/>
              <a:t>Java </a:t>
            </a:r>
            <a:r>
              <a:rPr lang="pl-PL" i="1" dirty="0" err="1" smtClean="0"/>
              <a:t>is</a:t>
            </a:r>
            <a:r>
              <a:rPr lang="pl-PL" i="1" dirty="0" smtClean="0"/>
              <a:t> to </a:t>
            </a:r>
            <a:r>
              <a:rPr lang="pl-PL" i="1" dirty="0" err="1" smtClean="0"/>
              <a:t>JavaScript</a:t>
            </a:r>
            <a:r>
              <a:rPr lang="pl-PL" i="1" dirty="0" smtClean="0"/>
              <a:t> </a:t>
            </a:r>
            <a:r>
              <a:rPr lang="pl-PL" i="1" dirty="0" err="1" smtClean="0"/>
              <a:t>like</a:t>
            </a:r>
            <a:r>
              <a:rPr lang="pl-PL" i="1" dirty="0" smtClean="0"/>
              <a:t> </a:t>
            </a:r>
            <a:r>
              <a:rPr lang="pl-PL" i="1" dirty="0" err="1" smtClean="0"/>
              <a:t>ham</a:t>
            </a:r>
            <a:r>
              <a:rPr lang="pl-PL" i="1" dirty="0" smtClean="0"/>
              <a:t> </a:t>
            </a:r>
            <a:r>
              <a:rPr lang="pl-PL" i="1" dirty="0" err="1" smtClean="0"/>
              <a:t>is</a:t>
            </a:r>
            <a:r>
              <a:rPr lang="pl-PL" i="1" dirty="0" smtClean="0"/>
              <a:t> to </a:t>
            </a:r>
            <a:r>
              <a:rPr lang="pl-PL" i="1" dirty="0" err="1" smtClean="0"/>
              <a:t>hamster</a:t>
            </a:r>
            <a:r>
              <a:rPr lang="pl-PL" i="1" dirty="0" smtClean="0"/>
              <a:t>, </a:t>
            </a:r>
            <a:r>
              <a:rPr lang="pl-PL" i="1" dirty="0" err="1" smtClean="0"/>
              <a:t>cat</a:t>
            </a:r>
            <a:r>
              <a:rPr lang="pl-PL" i="1" dirty="0" smtClean="0"/>
              <a:t> </a:t>
            </a:r>
            <a:r>
              <a:rPr lang="pl-PL" i="1" dirty="0" err="1" smtClean="0"/>
              <a:t>is</a:t>
            </a:r>
            <a:r>
              <a:rPr lang="pl-PL" i="1" dirty="0" smtClean="0"/>
              <a:t> to </a:t>
            </a:r>
            <a:r>
              <a:rPr lang="pl-PL" i="1" dirty="0" err="1" smtClean="0"/>
              <a:t>caterpillar</a:t>
            </a:r>
            <a:r>
              <a:rPr lang="pl-PL" i="1" dirty="0" smtClean="0"/>
              <a:t> and </a:t>
            </a:r>
            <a:r>
              <a:rPr lang="pl-PL" i="1" dirty="0" err="1" smtClean="0"/>
              <a:t>butt</a:t>
            </a:r>
            <a:r>
              <a:rPr lang="pl-PL" i="1" dirty="0" smtClean="0"/>
              <a:t> </a:t>
            </a:r>
            <a:r>
              <a:rPr lang="pl-PL" i="1" dirty="0" err="1" smtClean="0"/>
              <a:t>is</a:t>
            </a:r>
            <a:r>
              <a:rPr lang="pl-PL" i="1" dirty="0" smtClean="0"/>
              <a:t> to </a:t>
            </a:r>
            <a:r>
              <a:rPr lang="pl-PL" i="1" dirty="0" err="1" smtClean="0"/>
              <a:t>butter</a:t>
            </a:r>
            <a:endParaRPr lang="pl-PL" i="1" dirty="0" smtClean="0"/>
          </a:p>
          <a:p>
            <a:r>
              <a:rPr lang="pl-PL" dirty="0" smtClean="0"/>
              <a:t>Zbieżność </a:t>
            </a:r>
            <a:r>
              <a:rPr lang="pl-PL" dirty="0" err="1" smtClean="0"/>
              <a:t>releasów</a:t>
            </a:r>
            <a:r>
              <a:rPr lang="pl-PL" dirty="0" smtClean="0"/>
              <a:t> w Netscape </a:t>
            </a:r>
            <a:r>
              <a:rPr lang="pl-PL" dirty="0" err="1" smtClean="0"/>
              <a:t>Browserze</a:t>
            </a:r>
            <a:r>
              <a:rPr lang="pl-PL" dirty="0" smtClean="0"/>
              <a:t> – </a:t>
            </a:r>
            <a:r>
              <a:rPr lang="pl-PL" dirty="0" err="1" smtClean="0"/>
              <a:t>JavaScript</a:t>
            </a:r>
            <a:r>
              <a:rPr lang="pl-PL" dirty="0" smtClean="0"/>
              <a:t> (pierwotnie </a:t>
            </a:r>
            <a:r>
              <a:rPr lang="pl-PL" dirty="0" err="1" smtClean="0"/>
              <a:t>LiveScript</a:t>
            </a:r>
            <a:r>
              <a:rPr lang="pl-PL" dirty="0" smtClean="0"/>
              <a:t>) i aplety Javy</a:t>
            </a:r>
          </a:p>
          <a:p>
            <a:r>
              <a:rPr lang="pl-PL" dirty="0" smtClean="0"/>
              <a:t>ECMA jako instytucja standaryzująca, TC39 i rozróżnienie nazw</a:t>
            </a:r>
          </a:p>
          <a:p>
            <a:r>
              <a:rPr lang="pl-PL" dirty="0" err="1" smtClean="0"/>
              <a:t>JavaScript</a:t>
            </a:r>
            <a:r>
              <a:rPr lang="pl-PL" dirty="0" smtClean="0"/>
              <a:t> – dialekt, implementacja</a:t>
            </a:r>
          </a:p>
          <a:p>
            <a:endParaRPr lang="pl-PL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62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3) „</a:t>
            </a:r>
            <a:r>
              <a:rPr lang="pl-PL" dirty="0" err="1" smtClean="0"/>
              <a:t>Enhanced</a:t>
            </a:r>
            <a:r>
              <a:rPr lang="pl-PL" dirty="0" smtClean="0"/>
              <a:t> Object </a:t>
            </a:r>
            <a:r>
              <a:rPr lang="pl-PL" dirty="0" err="1" smtClean="0"/>
              <a:t>Literals</a:t>
            </a:r>
            <a:r>
              <a:rPr lang="pl-PL" dirty="0" smtClean="0"/>
              <a:t>” – skróty!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23799" cy="487842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559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4) </a:t>
            </a:r>
            <a:r>
              <a:rPr lang="pl-PL" dirty="0" err="1" smtClean="0"/>
              <a:t>Template</a:t>
            </a:r>
            <a:r>
              <a:rPr lang="pl-PL" dirty="0" smtClean="0"/>
              <a:t> </a:t>
            </a:r>
            <a:r>
              <a:rPr lang="pl-PL" dirty="0" err="1" smtClean="0"/>
              <a:t>strings</a:t>
            </a:r>
            <a:r>
              <a:rPr lang="pl-PL" dirty="0" smtClean="0"/>
              <a:t> &amp; </a:t>
            </a:r>
            <a:r>
              <a:rPr lang="pl-PL" dirty="0" err="1" smtClean="0"/>
              <a:t>multiline</a:t>
            </a:r>
            <a:r>
              <a:rPr lang="pl-PL" dirty="0" smtClean="0"/>
              <a:t> </a:t>
            </a:r>
            <a:r>
              <a:rPr lang="pl-PL" dirty="0" err="1" smtClean="0"/>
              <a:t>strings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2104"/>
            <a:ext cx="7816265" cy="40045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9431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5) </a:t>
            </a:r>
            <a:r>
              <a:rPr lang="pl-PL" dirty="0" err="1" smtClean="0"/>
              <a:t>Let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60668"/>
            <a:ext cx="7667847" cy="45559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89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6) </a:t>
            </a:r>
            <a:r>
              <a:rPr lang="pl-PL" dirty="0" err="1" smtClean="0"/>
              <a:t>Const</a:t>
            </a:r>
            <a:endParaRPr lang="pl-P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783349" cy="167983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1940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7) </a:t>
            </a:r>
            <a:r>
              <a:rPr lang="pl-PL" dirty="0" err="1" smtClean="0"/>
              <a:t>Iteratory</a:t>
            </a:r>
            <a:endParaRPr lang="pl-P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7766"/>
            <a:ext cx="10423699" cy="300890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2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Iteratory</a:t>
            </a:r>
            <a:r>
              <a:rPr lang="pl-PL" dirty="0" smtClean="0"/>
              <a:t> c.d.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263270" cy="477720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3362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Iteratory</a:t>
            </a:r>
            <a:r>
              <a:rPr lang="pl-PL" dirty="0" smtClean="0"/>
              <a:t> c.d. (</a:t>
            </a:r>
            <a:r>
              <a:rPr lang="pl-PL" dirty="0" err="1" smtClean="0"/>
              <a:t>iterable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402572" cy="474505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9487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8) Domyślne parametry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258"/>
            <a:ext cx="9626800" cy="305851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3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9) Rest &amp; </a:t>
            </a:r>
            <a:r>
              <a:rPr lang="pl-PL" dirty="0" err="1" smtClean="0"/>
              <a:t>spread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647121" cy="408708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407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10) Promises / deferred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78" y="1623605"/>
            <a:ext cx="5830459" cy="466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306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blog.co.uk/files/2010/11/mw_marios_cater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853944"/>
            <a:ext cx="4912632" cy="45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658" y="359228"/>
            <a:ext cx="666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600" dirty="0" smtClean="0"/>
              <a:t>Historia – lata 90te</a:t>
            </a:r>
            <a:endParaRPr lang="pl-PL" sz="6600" dirty="0"/>
          </a:p>
        </p:txBody>
      </p:sp>
      <p:pic>
        <p:nvPicPr>
          <p:cNvPr id="1028" name="Picture 4" descr="http://3.bp.blogspot.com/-KKkvH3NC7ww/TnjvoG4l_uI/AAAAAAAAAEY/VAuEHgQ1Va4/s1600/worst-website-e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8" y="2166257"/>
            <a:ext cx="6209972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0439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Promises / deferred c.d.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93" y="1634237"/>
            <a:ext cx="5079268" cy="472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4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11) Modules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59" y="2137699"/>
            <a:ext cx="4655086" cy="286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3" y="3147792"/>
            <a:ext cx="56673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7771" y="5188941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lib.js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688123" y="5188941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app.js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72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Modules c.d.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83" y="1679977"/>
            <a:ext cx="4091995" cy="373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77" y="3858954"/>
            <a:ext cx="5964238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9790" y="5542884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lib.js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369147" y="5532251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app.js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141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Modules c.d.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83" y="1679977"/>
            <a:ext cx="4091995" cy="373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9790" y="5542884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prstClr val="black"/>
                </a:solidFill>
              </a:rPr>
              <a:t>lib.js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9147" y="5532251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prstClr val="black"/>
                </a:solidFill>
              </a:rPr>
              <a:t>app.js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47" y="3804352"/>
            <a:ext cx="6450012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32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więcej?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Destructuring</a:t>
            </a:r>
          </a:p>
          <a:p>
            <a:r>
              <a:rPr lang="pl-PL" dirty="0" smtClean="0"/>
              <a:t>Generatory</a:t>
            </a:r>
          </a:p>
          <a:p>
            <a:r>
              <a:rPr lang="pl-PL" dirty="0" smtClean="0"/>
              <a:t>Map, set</a:t>
            </a:r>
          </a:p>
          <a:p>
            <a:r>
              <a:rPr lang="pl-PL" dirty="0" smtClean="0"/>
              <a:t>Proxies</a:t>
            </a:r>
          </a:p>
          <a:p>
            <a:r>
              <a:rPr lang="pl-PL" dirty="0" smtClean="0"/>
              <a:t>Symbols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027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</a:t>
            </a:r>
            <a:r>
              <a:rPr lang="pl-PL" dirty="0" smtClean="0"/>
              <a:t>dalej </a:t>
            </a:r>
            <a:r>
              <a:rPr lang="pl-PL" dirty="0" smtClean="0"/>
              <a:t>– ECMAScript 7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Object.observe()</a:t>
            </a:r>
          </a:p>
          <a:p>
            <a:r>
              <a:rPr lang="pl-PL" dirty="0" smtClean="0"/>
              <a:t>Funkcje async</a:t>
            </a:r>
          </a:p>
          <a:p>
            <a:r>
              <a:rPr lang="pl-PL" dirty="0" smtClean="0"/>
              <a:t>Dekoratory klas</a:t>
            </a:r>
          </a:p>
          <a:p>
            <a:r>
              <a:rPr lang="pl-PL" dirty="0" smtClean="0"/>
              <a:t>Obsługa SIMD (Single instruction, multiple data) – MMX, SSE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7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na dziś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Babel</a:t>
            </a:r>
          </a:p>
          <a:p>
            <a:pPr lvl="1"/>
            <a:r>
              <a:rPr lang="pl-PL" dirty="0">
                <a:hlinkClick r:id="rId2"/>
              </a:rPr>
              <a:t>https://babeljs.io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Poprzednio „6to5”</a:t>
            </a:r>
          </a:p>
          <a:p>
            <a:pPr lvl="1"/>
            <a:r>
              <a:rPr lang="pl-PL" dirty="0" smtClean="0"/>
              <a:t>Bardziej popularny</a:t>
            </a:r>
            <a:endParaRPr lang="pl-PL" dirty="0" smtClean="0"/>
          </a:p>
          <a:p>
            <a:r>
              <a:rPr lang="pl-PL" dirty="0" smtClean="0"/>
              <a:t>Traceur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github.com/google/traceur-compiler</a:t>
            </a:r>
            <a:endParaRPr lang="pl-PL" dirty="0" smtClean="0"/>
          </a:p>
          <a:p>
            <a:pPr lvl="1"/>
            <a:r>
              <a:rPr lang="pl-PL" dirty="0" smtClean="0"/>
              <a:t>Rozwijany przez Google</a:t>
            </a:r>
          </a:p>
          <a:p>
            <a:pPr lvl="1"/>
            <a:r>
              <a:rPr lang="pl-PL" dirty="0" smtClean="0"/>
              <a:t>Mniej popularny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5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Babel - transpilacja</a:t>
            </a:r>
            <a:endParaRPr lang="pl-PL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69" y="1583553"/>
            <a:ext cx="4210638" cy="75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28" y="2833728"/>
            <a:ext cx="4548039" cy="237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74" y="2511132"/>
            <a:ext cx="4665360" cy="373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784112" y="3923415"/>
            <a:ext cx="606056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37" y="141842"/>
            <a:ext cx="10515600" cy="1325563"/>
          </a:xfrm>
        </p:spPr>
        <p:txBody>
          <a:bodyPr/>
          <a:lstStyle/>
          <a:p>
            <a:r>
              <a:rPr lang="pl-PL" dirty="0" smtClean="0"/>
              <a:t>Wsparcie przeglądarek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61" y="1383438"/>
            <a:ext cx="11431773" cy="462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6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070" y="2683022"/>
            <a:ext cx="4999074" cy="1325563"/>
          </a:xfrm>
        </p:spPr>
        <p:txBody>
          <a:bodyPr>
            <a:noAutofit/>
          </a:bodyPr>
          <a:lstStyle/>
          <a:p>
            <a:r>
              <a:rPr lang="pl-PL" sz="8800" dirty="0" smtClean="0"/>
              <a:t>Pytania?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FallingSnowSeason.pn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46" y="979714"/>
            <a:ext cx="10977823" cy="49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4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3022"/>
            <a:ext cx="11004698" cy="1325563"/>
          </a:xfrm>
        </p:spPr>
        <p:txBody>
          <a:bodyPr>
            <a:noAutofit/>
          </a:bodyPr>
          <a:lstStyle/>
          <a:p>
            <a:pPr algn="ctr"/>
            <a:r>
              <a:rPr lang="pl-PL" sz="8000" dirty="0" smtClean="0"/>
              <a:t>Dziękuję za uwagę </a:t>
            </a:r>
            <a:r>
              <a:rPr lang="pl-PL" sz="8000" dirty="0" smtClean="0">
                <a:sym typeface="Wingdings" panose="05000000000000000000" pitchFamily="2" charset="2"/>
              </a:rPr>
              <a:t>:)</a:t>
            </a:r>
            <a:endParaRPr lang="en-US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Quid novi? ECMAScript 6! / Hubert Zub / hubert.zub@gmail.com</a:t>
            </a:r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3" y="858999"/>
            <a:ext cx="10761648" cy="530231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2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Netscape – serwerowy JS</a:t>
            </a:r>
            <a:endParaRPr lang="pl-PL" dirty="0"/>
          </a:p>
        </p:txBody>
      </p:sp>
      <p:pic>
        <p:nvPicPr>
          <p:cNvPr id="3074" name="Picture 2" descr="http://img1.findthebest.com/sites/default/files/494/media/images/Netscape_Navigator_9_Web_Browser_606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4" y="24339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[Netscape Enterprise Server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18" y="2777897"/>
            <a:ext cx="5650076" cy="17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41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mieliśmy jeszcze nie tak dawno temu?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ECMAScript</a:t>
            </a:r>
            <a:r>
              <a:rPr lang="pl-PL" dirty="0" smtClean="0"/>
              <a:t> 1-2 (1997 – 1998) – właściwy rozwój i powstanie języka</a:t>
            </a:r>
          </a:p>
          <a:p>
            <a:r>
              <a:rPr lang="pl-PL" dirty="0" err="1" smtClean="0"/>
              <a:t>ECMAScript</a:t>
            </a:r>
            <a:r>
              <a:rPr lang="pl-PL" dirty="0" smtClean="0"/>
              <a:t> 3 (1999) – wyrażenia regularne, obsługa wyjątków</a:t>
            </a:r>
          </a:p>
          <a:p>
            <a:r>
              <a:rPr lang="pl-PL" dirty="0" err="1" smtClean="0">
                <a:solidFill>
                  <a:schemeClr val="bg1"/>
                </a:solidFill>
              </a:rPr>
              <a:t>ECMAScript</a:t>
            </a:r>
            <a:r>
              <a:rPr lang="pl-PL" dirty="0" smtClean="0">
                <a:solidFill>
                  <a:schemeClr val="bg1"/>
                </a:solidFill>
              </a:rPr>
              <a:t> 4 – R.I.P.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smtClean="0"/>
              <a:t>ECMAScript 5 </a:t>
            </a:r>
            <a:r>
              <a:rPr lang="pl-PL" dirty="0" smtClean="0"/>
              <a:t>(2009) – </a:t>
            </a:r>
            <a:r>
              <a:rPr lang="pl-PL" dirty="0" smtClean="0"/>
              <a:t>„strict mode”, JSON, obiektowość na swój sposób</a:t>
            </a:r>
          </a:p>
          <a:p>
            <a:r>
              <a:rPr lang="pl-PL" dirty="0" smtClean="0"/>
              <a:t>ECMAScript 5.1 </a:t>
            </a:r>
            <a:r>
              <a:rPr lang="pl-PL" dirty="0" smtClean="0"/>
              <a:t>(2011) – </a:t>
            </a:r>
            <a:r>
              <a:rPr lang="pl-PL" dirty="0" smtClean="0"/>
              <a:t>zmiany edycyjne, </a:t>
            </a:r>
            <a:r>
              <a:rPr lang="pl-PL" b="1" dirty="0" smtClean="0"/>
              <a:t>obecna implementacja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3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 jest nam potrzebne coś więcej?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„Przecież już mamy taki fajny język, nie trzeba zmian”</a:t>
            </a:r>
          </a:p>
          <a:p>
            <a:r>
              <a:rPr lang="pl-PL" dirty="0" smtClean="0"/>
              <a:t>Inne języki ewoluują – C#, Java, powstają kolejne języki i </a:t>
            </a:r>
            <a:r>
              <a:rPr lang="pl-PL" dirty="0" err="1" smtClean="0"/>
              <a:t>frameworki</a:t>
            </a:r>
            <a:r>
              <a:rPr lang="pl-PL" dirty="0" smtClean="0"/>
              <a:t> </a:t>
            </a:r>
            <a:r>
              <a:rPr lang="pl-PL" dirty="0" err="1" smtClean="0"/>
              <a:t>frontendowe</a:t>
            </a:r>
            <a:endParaRPr lang="pl-PL" dirty="0" smtClean="0"/>
          </a:p>
          <a:p>
            <a:r>
              <a:rPr lang="pl-PL" dirty="0" smtClean="0"/>
              <a:t>Coraz więcej projektów, coraz mniej czasu</a:t>
            </a:r>
          </a:p>
          <a:p>
            <a:r>
              <a:rPr lang="pl-PL" dirty="0" smtClean="0"/>
              <a:t>Uporządkowanie dotychczasowych funkcjonalności (np. klasy)</a:t>
            </a:r>
          </a:p>
          <a:p>
            <a:r>
              <a:rPr lang="pl-PL" dirty="0" smtClean="0"/>
              <a:t>Są przeciwnicy niektórych lub wszystkich zmian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152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Rozwiązania tymczasowe/pośrednie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CoffeeScript</a:t>
            </a:r>
            <a:endParaRPr lang="pl-PL" dirty="0"/>
          </a:p>
          <a:p>
            <a:pPr lvl="1"/>
            <a:r>
              <a:rPr lang="pl-PL" dirty="0" smtClean="0"/>
              <a:t>Język </a:t>
            </a:r>
            <a:r>
              <a:rPr lang="pl-PL" dirty="0" err="1" smtClean="0"/>
              <a:t>transpilowany</a:t>
            </a:r>
            <a:r>
              <a:rPr lang="pl-PL" dirty="0" smtClean="0"/>
              <a:t> do </a:t>
            </a:r>
            <a:r>
              <a:rPr lang="pl-PL" dirty="0" err="1" smtClean="0"/>
              <a:t>JavaScriptu</a:t>
            </a:r>
            <a:endParaRPr lang="pl-PL" dirty="0" smtClean="0"/>
          </a:p>
          <a:p>
            <a:pPr lvl="1"/>
            <a:r>
              <a:rPr lang="pl-PL" dirty="0" smtClean="0"/>
              <a:t>Zmiana składni</a:t>
            </a:r>
          </a:p>
          <a:p>
            <a:pPr lvl="1"/>
            <a:r>
              <a:rPr lang="pl-PL" b="1" dirty="0" smtClean="0"/>
              <a:t>Brak kompatybilności</a:t>
            </a:r>
          </a:p>
          <a:p>
            <a:r>
              <a:rPr lang="pl-PL" dirty="0" err="1" smtClean="0"/>
              <a:t>TypeScript</a:t>
            </a:r>
            <a:r>
              <a:rPr lang="pl-PL" dirty="0" smtClean="0"/>
              <a:t> (wcześniej również </a:t>
            </a:r>
            <a:r>
              <a:rPr lang="pl-PL" dirty="0" err="1" smtClean="0"/>
              <a:t>AtScript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Język </a:t>
            </a:r>
            <a:r>
              <a:rPr lang="pl-PL" dirty="0" err="1" smtClean="0"/>
              <a:t>transpilowany</a:t>
            </a:r>
            <a:r>
              <a:rPr lang="pl-PL" dirty="0" smtClean="0"/>
              <a:t> do </a:t>
            </a:r>
            <a:r>
              <a:rPr lang="pl-PL" dirty="0" err="1" smtClean="0"/>
              <a:t>JavaScriptu</a:t>
            </a:r>
            <a:endParaRPr lang="pl-PL" dirty="0" smtClean="0"/>
          </a:p>
          <a:p>
            <a:pPr lvl="1"/>
            <a:r>
              <a:rPr lang="pl-PL" dirty="0" smtClean="0"/>
              <a:t>Kompatybilność – kod JS jest kodem w TS</a:t>
            </a:r>
          </a:p>
          <a:p>
            <a:pPr lvl="1"/>
            <a:r>
              <a:rPr lang="pl-PL" b="1" dirty="0" smtClean="0"/>
              <a:t>Brak planowanego wsparcia przeglądarek</a:t>
            </a:r>
            <a:endParaRPr lang="pl-PL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Quid novi? ECMAScript 6! / Hubert Zub / hubert.zub@gmail.com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5906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LANG" val="RXPEnglish"/>
  <p:tag name="VARPPTSLIDEFORMAT" val="RXP"/>
  <p:tag name="VARPPTCOMPATIBLE4" val="RXP"/>
  <p:tag name="VARSAVEMESSAGETIMESTAMP" val="RXP2015-04-2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852</Words>
  <Application>Microsoft Office PowerPoint</Application>
  <PresentationFormat>Custom</PresentationFormat>
  <Paragraphs>130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Office Theme</vt:lpstr>
      <vt:lpstr>1_Office Theme</vt:lpstr>
      <vt:lpstr>2_Office Theme</vt:lpstr>
      <vt:lpstr>3_Office Theme</vt:lpstr>
      <vt:lpstr>Quid novi? ECMAScript 6!</vt:lpstr>
      <vt:lpstr>O co chodzi? Przecież piszemy w JavaScripcie.</vt:lpstr>
      <vt:lpstr>PowerPoint Presentation</vt:lpstr>
      <vt:lpstr>PowerPoint Presentation</vt:lpstr>
      <vt:lpstr>PowerPoint Presentation</vt:lpstr>
      <vt:lpstr>Netscape – serwerowy JS</vt:lpstr>
      <vt:lpstr>Co mieliśmy jeszcze nie tak dawno temu?</vt:lpstr>
      <vt:lpstr>Czy jest nam potrzebne coś więcej?</vt:lpstr>
      <vt:lpstr>Rozwiązania tymczasowe/pośrednie</vt:lpstr>
      <vt:lpstr>Alleluja:</vt:lpstr>
      <vt:lpstr>PowerPoint Presentation</vt:lpstr>
      <vt:lpstr>1) Klasy</vt:lpstr>
      <vt:lpstr>Klasy c.d.</vt:lpstr>
      <vt:lpstr>Klasy c.d.</vt:lpstr>
      <vt:lpstr>Klasy – aktualne braki, do uzupełnienia za pomocą ES7</vt:lpstr>
      <vt:lpstr>2) Arrow functions</vt:lpstr>
      <vt:lpstr>Arrow functions c.d.</vt:lpstr>
      <vt:lpstr>Arrow functions c.d.</vt:lpstr>
      <vt:lpstr>Arrow functions c.d.</vt:lpstr>
      <vt:lpstr>3) „Enhanced Object Literals” – skróty!</vt:lpstr>
      <vt:lpstr>4) Template strings &amp; multiline strings</vt:lpstr>
      <vt:lpstr>5) Let</vt:lpstr>
      <vt:lpstr>6) Const</vt:lpstr>
      <vt:lpstr>7) Iteratory</vt:lpstr>
      <vt:lpstr>Iteratory c.d.</vt:lpstr>
      <vt:lpstr>Iteratory c.d. (iterable)</vt:lpstr>
      <vt:lpstr>8) Domyślne parametry</vt:lpstr>
      <vt:lpstr>9) Rest &amp; spread</vt:lpstr>
      <vt:lpstr>10) Promises / deferred</vt:lpstr>
      <vt:lpstr>Promises / deferred c.d.</vt:lpstr>
      <vt:lpstr>11) Modules</vt:lpstr>
      <vt:lpstr>Modules c.d.</vt:lpstr>
      <vt:lpstr>Modules c.d.</vt:lpstr>
      <vt:lpstr>Co więcej?</vt:lpstr>
      <vt:lpstr>Co dalej – ECMAScript 7</vt:lpstr>
      <vt:lpstr>Praktyka na dziś</vt:lpstr>
      <vt:lpstr>Babel - transpilacja</vt:lpstr>
      <vt:lpstr>Wsparcie przeglądarek</vt:lpstr>
      <vt:lpstr>Pytania?</vt:lpstr>
      <vt:lpstr>Dziękuję za uwagę :)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sdaf</dc:title>
  <dc:creator>Hubert Zub</dc:creator>
  <cp:lastModifiedBy>Zub, Hubert {FPSG~Poznan}</cp:lastModifiedBy>
  <cp:revision>31</cp:revision>
  <dcterms:created xsi:type="dcterms:W3CDTF">2015-04-21T17:36:19Z</dcterms:created>
  <dcterms:modified xsi:type="dcterms:W3CDTF">2015-04-23T11:02:21Z</dcterms:modified>
</cp:coreProperties>
</file>