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2" r:id="rId6"/>
    <p:sldId id="264" r:id="rId7"/>
    <p:sldId id="265" r:id="rId8"/>
    <p:sldId id="276" r:id="rId9"/>
    <p:sldId id="274" r:id="rId10"/>
    <p:sldId id="275" r:id="rId11"/>
    <p:sldId id="273" r:id="rId12"/>
    <p:sldId id="272" r:id="rId13"/>
    <p:sldId id="279" r:id="rId14"/>
    <p:sldId id="278" r:id="rId15"/>
    <p:sldId id="277" r:id="rId16"/>
    <p:sldId id="271" r:id="rId17"/>
    <p:sldId id="270" r:id="rId18"/>
    <p:sldId id="269" r:id="rId19"/>
    <p:sldId id="268" r:id="rId20"/>
    <p:sldId id="267" r:id="rId21"/>
    <p:sldId id="266" r:id="rId22"/>
    <p:sldId id="280" r:id="rId23"/>
    <p:sldId id="281" r:id="rId24"/>
    <p:sldId id="282" r:id="rId25"/>
    <p:sldId id="283" r:id="rId26"/>
    <p:sldId id="284" r:id="rId27"/>
    <p:sldId id="292" r:id="rId28"/>
    <p:sldId id="285" r:id="rId29"/>
    <p:sldId id="291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 autoAdjust="0"/>
    <p:restoredTop sz="96433" autoAdjust="0"/>
  </p:normalViewPr>
  <p:slideViewPr>
    <p:cSldViewPr snapToGrid="0">
      <p:cViewPr>
        <p:scale>
          <a:sx n="90" d="100"/>
          <a:sy n="90" d="100"/>
        </p:scale>
        <p:origin x="-3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139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29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717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518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796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569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659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77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402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870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4231-B631-4188-A90E-A96E2697AD61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58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54231-B631-4188-A90E-A96E2697AD61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613D0-69B6-4EBC-BA94-E20EEE7D1E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552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>
                <a:latin typeface="Myriad Pro" panose="020B0503030403020204" pitchFamily="34" charset="0"/>
              </a:rPr>
              <a:t>Quid</a:t>
            </a:r>
            <a:r>
              <a:rPr lang="pl-PL" dirty="0" smtClean="0">
                <a:latin typeface="Myriad Pro" panose="020B0503030403020204" pitchFamily="34" charset="0"/>
              </a:rPr>
              <a:t> </a:t>
            </a:r>
            <a:r>
              <a:rPr lang="pl-PL" dirty="0" err="1" smtClean="0">
                <a:latin typeface="Myriad Pro" panose="020B0503030403020204" pitchFamily="34" charset="0"/>
              </a:rPr>
              <a:t>novi</a:t>
            </a:r>
            <a:r>
              <a:rPr lang="pl-PL" dirty="0" smtClean="0">
                <a:latin typeface="Myriad Pro" panose="020B0503030403020204" pitchFamily="34" charset="0"/>
              </a:rPr>
              <a:t>? </a:t>
            </a:r>
            <a:r>
              <a:rPr lang="pl-PL" dirty="0" err="1" smtClean="0">
                <a:latin typeface="Myriad Pro" panose="020B0503030403020204" pitchFamily="34" charset="0"/>
              </a:rPr>
              <a:t>ECMAScript</a:t>
            </a:r>
            <a:r>
              <a:rPr lang="pl-PL" dirty="0" smtClean="0">
                <a:latin typeface="Myriad Pro" panose="020B0503030403020204" pitchFamily="34" charset="0"/>
              </a:rPr>
              <a:t> 6!</a:t>
            </a:r>
            <a:endParaRPr lang="pl-PL" dirty="0">
              <a:latin typeface="Myriad Pro" panose="020B05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Myriad Pro" panose="020B0503030403020204" pitchFamily="34" charset="0"/>
              </a:rPr>
              <a:t>Hubert Zub / </a:t>
            </a:r>
            <a:r>
              <a:rPr lang="pl-PL" dirty="0" err="1" smtClean="0">
                <a:latin typeface="Myriad Pro" panose="020B0503030403020204" pitchFamily="34" charset="0"/>
              </a:rPr>
              <a:t>Transition</a:t>
            </a:r>
            <a:r>
              <a:rPr lang="pl-PL" dirty="0" smtClean="0">
                <a:latin typeface="Myriad Pro" panose="020B0503030403020204" pitchFamily="34" charset="0"/>
              </a:rPr>
              <a:t> Technologies S.A.</a:t>
            </a:r>
            <a:endParaRPr lang="pl-PL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1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Tu nam przychodzi </a:t>
            </a:r>
            <a:r>
              <a:rPr lang="pl-PL" dirty="0" err="1" smtClean="0"/>
              <a:t>ECMAScript</a:t>
            </a:r>
            <a:r>
              <a:rPr lang="pl-PL" dirty="0" smtClean="0"/>
              <a:t> 6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9039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000" dirty="0" smtClean="0"/>
              <a:t>[tu miał być obrazek Jezusa schodzącego z</a:t>
            </a:r>
          </a:p>
          <a:p>
            <a:pPr marL="0" indent="0" algn="ctr">
              <a:buNone/>
            </a:pPr>
            <a:r>
              <a:rPr lang="pl-PL" sz="4000" dirty="0" smtClean="0"/>
              <a:t>niebios z </a:t>
            </a:r>
            <a:r>
              <a:rPr lang="pl-PL" sz="4000" dirty="0" err="1" smtClean="0"/>
              <a:t>logówką</a:t>
            </a:r>
            <a:r>
              <a:rPr lang="pl-PL" sz="4000" dirty="0" smtClean="0"/>
              <a:t> ES6 zamiast twarzy]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4580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1) Klasy</a:t>
            </a:r>
            <a:endParaRPr lang="pl-P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007549" cy="478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6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 c.d.</a:t>
            </a:r>
            <a:endParaRPr lang="pl-P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813" y="1521285"/>
            <a:ext cx="8871405" cy="49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8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 c.d.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6847"/>
            <a:ext cx="7295180" cy="412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4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 – aktualne braki, do uzupełnienia za pomocą ES7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1560"/>
            <a:ext cx="10515600" cy="4351338"/>
          </a:xfrm>
        </p:spPr>
        <p:txBody>
          <a:bodyPr/>
          <a:lstStyle/>
          <a:p>
            <a:r>
              <a:rPr lang="pl-PL" dirty="0" smtClean="0"/>
              <a:t>Enkapsulacja</a:t>
            </a:r>
          </a:p>
          <a:p>
            <a:r>
              <a:rPr lang="pl-PL" dirty="0" smtClean="0"/>
              <a:t>Adnotacje</a:t>
            </a:r>
          </a:p>
          <a:p>
            <a:r>
              <a:rPr lang="pl-PL" dirty="0" err="1" smtClean="0"/>
              <a:t>Dekoratory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716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2) Arrow </a:t>
            </a:r>
            <a:r>
              <a:rPr lang="pl-PL" dirty="0" err="1" smtClean="0"/>
              <a:t>functions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441"/>
            <a:ext cx="7152442" cy="354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3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Arrow </a:t>
            </a:r>
            <a:r>
              <a:rPr lang="pl-PL" dirty="0" err="1" smtClean="0"/>
              <a:t>functions</a:t>
            </a:r>
            <a:r>
              <a:rPr lang="pl-PL" dirty="0" smtClean="0"/>
              <a:t> c.d.</a:t>
            </a:r>
            <a:endParaRPr lang="pl-P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588249" cy="337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0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Arrow </a:t>
            </a:r>
            <a:r>
              <a:rPr lang="pl-PL" dirty="0" err="1" smtClean="0"/>
              <a:t>functions</a:t>
            </a:r>
            <a:r>
              <a:rPr lang="pl-PL" dirty="0" smtClean="0"/>
              <a:t> c.d.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442" y="1690688"/>
            <a:ext cx="7509980" cy="249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16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Arrow </a:t>
            </a:r>
            <a:r>
              <a:rPr lang="pl-PL" dirty="0" err="1" smtClean="0"/>
              <a:t>functions</a:t>
            </a:r>
            <a:r>
              <a:rPr lang="pl-PL" dirty="0" smtClean="0"/>
              <a:t> c.d.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391940" cy="444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42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3) „</a:t>
            </a:r>
            <a:r>
              <a:rPr lang="pl-PL" dirty="0" err="1" smtClean="0"/>
              <a:t>Enhanced</a:t>
            </a:r>
            <a:r>
              <a:rPr lang="pl-PL" dirty="0" smtClean="0"/>
              <a:t> Object </a:t>
            </a:r>
            <a:r>
              <a:rPr lang="pl-PL" dirty="0" err="1" smtClean="0"/>
              <a:t>Literals</a:t>
            </a:r>
            <a:r>
              <a:rPr lang="pl-PL" dirty="0" smtClean="0"/>
              <a:t>” – skróty!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23799" cy="48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5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co chodzi?</a:t>
            </a:r>
            <a:br>
              <a:rPr lang="pl-PL" dirty="0" smtClean="0"/>
            </a:br>
            <a:r>
              <a:rPr lang="pl-PL" dirty="0" smtClean="0"/>
              <a:t>Przecież piszemy w </a:t>
            </a:r>
            <a:r>
              <a:rPr lang="pl-PL" b="1" dirty="0" err="1" smtClean="0"/>
              <a:t>Java</a:t>
            </a:r>
            <a:r>
              <a:rPr lang="pl-PL" dirty="0" err="1" smtClean="0"/>
              <a:t>Scripcie</a:t>
            </a:r>
            <a:r>
              <a:rPr lang="pl-PL" dirty="0"/>
              <a:t>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Skąd nazwa </a:t>
            </a:r>
            <a:r>
              <a:rPr lang="pl-PL" dirty="0" err="1" smtClean="0"/>
              <a:t>JavaScript</a:t>
            </a:r>
            <a:r>
              <a:rPr lang="pl-PL" dirty="0" smtClean="0"/>
              <a:t>?</a:t>
            </a:r>
          </a:p>
          <a:p>
            <a:r>
              <a:rPr lang="pl-PL" i="1" dirty="0" smtClean="0"/>
              <a:t>Java </a:t>
            </a:r>
            <a:r>
              <a:rPr lang="pl-PL" i="1" dirty="0" err="1" smtClean="0"/>
              <a:t>is</a:t>
            </a:r>
            <a:r>
              <a:rPr lang="pl-PL" i="1" dirty="0" smtClean="0"/>
              <a:t> to </a:t>
            </a:r>
            <a:r>
              <a:rPr lang="pl-PL" i="1" dirty="0" err="1" smtClean="0"/>
              <a:t>JavaScript</a:t>
            </a:r>
            <a:r>
              <a:rPr lang="pl-PL" i="1" dirty="0" smtClean="0"/>
              <a:t> </a:t>
            </a:r>
            <a:r>
              <a:rPr lang="pl-PL" i="1" dirty="0" err="1" smtClean="0"/>
              <a:t>like</a:t>
            </a:r>
            <a:r>
              <a:rPr lang="pl-PL" i="1" dirty="0" smtClean="0"/>
              <a:t> </a:t>
            </a:r>
            <a:r>
              <a:rPr lang="pl-PL" i="1" dirty="0" err="1" smtClean="0"/>
              <a:t>ham</a:t>
            </a:r>
            <a:r>
              <a:rPr lang="pl-PL" i="1" dirty="0" smtClean="0"/>
              <a:t> </a:t>
            </a:r>
            <a:r>
              <a:rPr lang="pl-PL" i="1" dirty="0" err="1" smtClean="0"/>
              <a:t>is</a:t>
            </a:r>
            <a:r>
              <a:rPr lang="pl-PL" i="1" dirty="0" smtClean="0"/>
              <a:t> to </a:t>
            </a:r>
            <a:r>
              <a:rPr lang="pl-PL" i="1" dirty="0" err="1" smtClean="0"/>
              <a:t>hamster</a:t>
            </a:r>
            <a:r>
              <a:rPr lang="pl-PL" i="1" dirty="0" smtClean="0"/>
              <a:t>, </a:t>
            </a:r>
            <a:r>
              <a:rPr lang="pl-PL" i="1" dirty="0" err="1" smtClean="0"/>
              <a:t>cat</a:t>
            </a:r>
            <a:r>
              <a:rPr lang="pl-PL" i="1" dirty="0" smtClean="0"/>
              <a:t> </a:t>
            </a:r>
            <a:r>
              <a:rPr lang="pl-PL" i="1" dirty="0" err="1" smtClean="0"/>
              <a:t>is</a:t>
            </a:r>
            <a:r>
              <a:rPr lang="pl-PL" i="1" dirty="0" smtClean="0"/>
              <a:t> to </a:t>
            </a:r>
            <a:r>
              <a:rPr lang="pl-PL" i="1" dirty="0" err="1" smtClean="0"/>
              <a:t>caterpillar</a:t>
            </a:r>
            <a:r>
              <a:rPr lang="pl-PL" i="1" dirty="0" smtClean="0"/>
              <a:t> and </a:t>
            </a:r>
            <a:r>
              <a:rPr lang="pl-PL" i="1" dirty="0" err="1" smtClean="0"/>
              <a:t>butt</a:t>
            </a:r>
            <a:r>
              <a:rPr lang="pl-PL" i="1" dirty="0" smtClean="0"/>
              <a:t> </a:t>
            </a:r>
            <a:r>
              <a:rPr lang="pl-PL" i="1" dirty="0" err="1" smtClean="0"/>
              <a:t>is</a:t>
            </a:r>
            <a:r>
              <a:rPr lang="pl-PL" i="1" dirty="0" smtClean="0"/>
              <a:t> to </a:t>
            </a:r>
            <a:r>
              <a:rPr lang="pl-PL" i="1" dirty="0" err="1" smtClean="0"/>
              <a:t>butter</a:t>
            </a:r>
            <a:endParaRPr lang="pl-PL" i="1" dirty="0" smtClean="0"/>
          </a:p>
          <a:p>
            <a:r>
              <a:rPr lang="pl-PL" dirty="0" smtClean="0"/>
              <a:t>Zbieżność </a:t>
            </a:r>
            <a:r>
              <a:rPr lang="pl-PL" dirty="0" err="1" smtClean="0"/>
              <a:t>releasów</a:t>
            </a:r>
            <a:r>
              <a:rPr lang="pl-PL" dirty="0" smtClean="0"/>
              <a:t> w Netscape </a:t>
            </a:r>
            <a:r>
              <a:rPr lang="pl-PL" dirty="0" err="1" smtClean="0"/>
              <a:t>Browserze</a:t>
            </a:r>
            <a:r>
              <a:rPr lang="pl-PL" dirty="0" smtClean="0"/>
              <a:t> – </a:t>
            </a:r>
            <a:r>
              <a:rPr lang="pl-PL" dirty="0" err="1" smtClean="0"/>
              <a:t>JavaScript</a:t>
            </a:r>
            <a:r>
              <a:rPr lang="pl-PL" dirty="0" smtClean="0"/>
              <a:t> (pierwotnie </a:t>
            </a:r>
            <a:r>
              <a:rPr lang="pl-PL" dirty="0" err="1" smtClean="0"/>
              <a:t>LiveScript</a:t>
            </a:r>
            <a:r>
              <a:rPr lang="pl-PL" dirty="0" smtClean="0"/>
              <a:t>) i aplety Javy</a:t>
            </a:r>
          </a:p>
          <a:p>
            <a:r>
              <a:rPr lang="pl-PL" dirty="0" smtClean="0"/>
              <a:t>ECMA jako instytucja standaryzująca, TC39 i rozróżnienie nazw</a:t>
            </a:r>
          </a:p>
          <a:p>
            <a:r>
              <a:rPr lang="pl-PL" dirty="0" err="1" smtClean="0"/>
              <a:t>JavaScript</a:t>
            </a:r>
            <a:r>
              <a:rPr lang="pl-PL" dirty="0" smtClean="0"/>
              <a:t> – dialekt, implementacja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628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4) </a:t>
            </a:r>
            <a:r>
              <a:rPr lang="pl-PL" dirty="0" err="1" smtClean="0"/>
              <a:t>Template</a:t>
            </a:r>
            <a:r>
              <a:rPr lang="pl-PL" dirty="0" smtClean="0"/>
              <a:t> </a:t>
            </a:r>
            <a:r>
              <a:rPr lang="pl-PL" dirty="0" err="1" smtClean="0"/>
              <a:t>strings</a:t>
            </a:r>
            <a:r>
              <a:rPr lang="pl-PL" dirty="0" smtClean="0"/>
              <a:t> &amp; </a:t>
            </a:r>
            <a:r>
              <a:rPr lang="pl-PL" dirty="0" err="1" smtClean="0"/>
              <a:t>multiline</a:t>
            </a:r>
            <a:r>
              <a:rPr lang="pl-PL" dirty="0" smtClean="0"/>
              <a:t> </a:t>
            </a:r>
            <a:r>
              <a:rPr lang="pl-PL" dirty="0" err="1" smtClean="0"/>
              <a:t>strings</a:t>
            </a:r>
            <a:endParaRPr lang="pl-P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2104"/>
            <a:ext cx="7816265" cy="40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31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5) </a:t>
            </a:r>
            <a:r>
              <a:rPr lang="pl-PL" dirty="0" err="1" smtClean="0"/>
              <a:t>Let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60668"/>
            <a:ext cx="7667847" cy="455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6) </a:t>
            </a:r>
            <a:r>
              <a:rPr lang="pl-PL" dirty="0" err="1" smtClean="0"/>
              <a:t>Const</a:t>
            </a:r>
            <a:endParaRPr lang="pl-P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9783349" cy="167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40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7) </a:t>
            </a:r>
            <a:r>
              <a:rPr lang="pl-PL" dirty="0" err="1" smtClean="0"/>
              <a:t>Iteratory</a:t>
            </a:r>
            <a:endParaRPr lang="pl-P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7766"/>
            <a:ext cx="10423699" cy="300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68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Iteratory</a:t>
            </a:r>
            <a:r>
              <a:rPr lang="pl-PL" dirty="0" smtClean="0"/>
              <a:t> c.d.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8263270" cy="47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6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Iteratory</a:t>
            </a:r>
            <a:r>
              <a:rPr lang="pl-PL" dirty="0" smtClean="0"/>
              <a:t> c.d. (</a:t>
            </a:r>
            <a:r>
              <a:rPr lang="pl-PL" dirty="0" err="1" smtClean="0"/>
              <a:t>iterable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402572" cy="474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87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8) Domyślne parametry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6258"/>
            <a:ext cx="9626800" cy="30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4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9) Rest &amp; </a:t>
            </a:r>
            <a:r>
              <a:rPr lang="pl-PL" dirty="0" err="1" smtClean="0"/>
              <a:t>spread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647121" cy="408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7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3065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40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allblog.co.uk/files/2010/11/mw_marios_cater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1853944"/>
            <a:ext cx="4912632" cy="456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9658" y="359228"/>
            <a:ext cx="666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600" dirty="0" smtClean="0"/>
              <a:t>Historia – lata 90te</a:t>
            </a:r>
            <a:endParaRPr lang="pl-PL" sz="6600" dirty="0"/>
          </a:p>
        </p:txBody>
      </p:sp>
      <p:pic>
        <p:nvPicPr>
          <p:cNvPr id="1028" name="Picture 4" descr="http://3.bp.blogspot.com/-KKkvH3NC7ww/TnjvoG4l_uI/AAAAAAAAAEY/VAuEHgQ1Va4/s1600/worst-website-e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8" y="2166257"/>
            <a:ext cx="6209972" cy="34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39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7215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8141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027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786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156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[FallingSnowSeason.pn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46" y="979714"/>
            <a:ext cx="10977823" cy="496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42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3" y="858999"/>
            <a:ext cx="10761648" cy="53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8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Netscape – serwerowy JS</a:t>
            </a:r>
            <a:endParaRPr lang="pl-PL" dirty="0"/>
          </a:p>
        </p:txBody>
      </p:sp>
      <p:pic>
        <p:nvPicPr>
          <p:cNvPr id="3074" name="Picture 2" descr="http://img1.findthebest.com/sites/default/files/494/media/images/Netscape_Navigator_9_Web_Browser_606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4" y="24339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[Netscape Enterprise Server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18" y="2777897"/>
            <a:ext cx="5650076" cy="175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13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mieliśmy jeszcze nie tak dawno temu?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ECMAScript</a:t>
            </a:r>
            <a:r>
              <a:rPr lang="pl-PL" dirty="0" smtClean="0"/>
              <a:t> 1-2 (1997 – 1998) – właściwy rozwój i powstanie języka</a:t>
            </a:r>
          </a:p>
          <a:p>
            <a:r>
              <a:rPr lang="pl-PL" dirty="0" err="1" smtClean="0"/>
              <a:t>ECMAScript</a:t>
            </a:r>
            <a:r>
              <a:rPr lang="pl-PL" dirty="0" smtClean="0"/>
              <a:t> 3 (1999) – wyrażenia regularne, obsługa wyjątków</a:t>
            </a:r>
          </a:p>
          <a:p>
            <a:r>
              <a:rPr lang="pl-PL" dirty="0" err="1" smtClean="0">
                <a:solidFill>
                  <a:schemeClr val="bg1"/>
                </a:solidFill>
              </a:rPr>
              <a:t>ECMAScript</a:t>
            </a:r>
            <a:r>
              <a:rPr lang="pl-PL" dirty="0" smtClean="0">
                <a:solidFill>
                  <a:schemeClr val="bg1"/>
                </a:solidFill>
              </a:rPr>
              <a:t> 4 – R.I.P.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 smtClean="0"/>
              <a:t>ECMAScript</a:t>
            </a:r>
            <a:r>
              <a:rPr lang="pl-PL" dirty="0" smtClean="0"/>
              <a:t> 5 – „</a:t>
            </a:r>
            <a:r>
              <a:rPr lang="pl-PL" dirty="0" err="1" smtClean="0"/>
              <a:t>strict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r>
              <a:rPr lang="pl-PL" dirty="0" smtClean="0"/>
              <a:t>”, JSON, obiektowość na swój sposób</a:t>
            </a:r>
          </a:p>
          <a:p>
            <a:r>
              <a:rPr lang="pl-PL" dirty="0" err="1" smtClean="0"/>
              <a:t>ECMAScript</a:t>
            </a:r>
            <a:r>
              <a:rPr lang="pl-PL" dirty="0" smtClean="0"/>
              <a:t> 5.1 – zmiany edycyjne, </a:t>
            </a:r>
            <a:r>
              <a:rPr lang="pl-PL" b="1" dirty="0" smtClean="0"/>
              <a:t>obecna implementacja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435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</a:t>
            </a:r>
            <a:r>
              <a:rPr lang="pl-PL" dirty="0" err="1" smtClean="0"/>
              <a:t>ECMAScript</a:t>
            </a:r>
            <a:r>
              <a:rPr lang="pl-PL" dirty="0" smtClean="0"/>
              <a:t> 6?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„Przecież już mamy taki fajny język, nie trzeba zmian”</a:t>
            </a:r>
          </a:p>
          <a:p>
            <a:r>
              <a:rPr lang="pl-PL" dirty="0" smtClean="0"/>
              <a:t>Inne języki ewoluują – C#, Java, powstają kolejne języki i </a:t>
            </a:r>
            <a:r>
              <a:rPr lang="pl-PL" dirty="0" err="1" smtClean="0"/>
              <a:t>frameworki</a:t>
            </a:r>
            <a:r>
              <a:rPr lang="pl-PL" dirty="0" smtClean="0"/>
              <a:t> </a:t>
            </a:r>
            <a:r>
              <a:rPr lang="pl-PL" dirty="0" err="1" smtClean="0"/>
              <a:t>frontendowe</a:t>
            </a:r>
            <a:endParaRPr lang="pl-PL" dirty="0" smtClean="0"/>
          </a:p>
          <a:p>
            <a:r>
              <a:rPr lang="pl-PL" dirty="0" smtClean="0"/>
              <a:t>Coraz więcej projektów, coraz mniej czasu</a:t>
            </a:r>
          </a:p>
          <a:p>
            <a:r>
              <a:rPr lang="pl-PL" dirty="0" smtClean="0"/>
              <a:t>Uporządkowanie dotychczasowych funkcjonalności (np. klasy)</a:t>
            </a:r>
          </a:p>
          <a:p>
            <a:r>
              <a:rPr lang="pl-PL" dirty="0" smtClean="0"/>
              <a:t>Są przeciwnicy niektórych lub wszystkich zmian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152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Rozwiązania tymczasowe/pośrednie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CoffeeScript</a:t>
            </a:r>
            <a:endParaRPr lang="pl-PL" dirty="0"/>
          </a:p>
          <a:p>
            <a:pPr lvl="1"/>
            <a:r>
              <a:rPr lang="pl-PL" dirty="0" smtClean="0"/>
              <a:t>Język </a:t>
            </a:r>
            <a:r>
              <a:rPr lang="pl-PL" dirty="0" err="1" smtClean="0"/>
              <a:t>transpilowany</a:t>
            </a:r>
            <a:r>
              <a:rPr lang="pl-PL" dirty="0" smtClean="0"/>
              <a:t> do </a:t>
            </a:r>
            <a:r>
              <a:rPr lang="pl-PL" dirty="0" err="1" smtClean="0"/>
              <a:t>JavaScriptu</a:t>
            </a:r>
            <a:endParaRPr lang="pl-PL" dirty="0" smtClean="0"/>
          </a:p>
          <a:p>
            <a:pPr lvl="1"/>
            <a:r>
              <a:rPr lang="pl-PL" dirty="0" smtClean="0"/>
              <a:t>Zmiana składni</a:t>
            </a:r>
          </a:p>
          <a:p>
            <a:pPr lvl="1"/>
            <a:r>
              <a:rPr lang="pl-PL" b="1" dirty="0" smtClean="0"/>
              <a:t>Brak kompatybilności</a:t>
            </a:r>
          </a:p>
          <a:p>
            <a:r>
              <a:rPr lang="pl-PL" dirty="0" err="1" smtClean="0"/>
              <a:t>TypeScript</a:t>
            </a:r>
            <a:r>
              <a:rPr lang="pl-PL" dirty="0" smtClean="0"/>
              <a:t> (wcześniej również </a:t>
            </a:r>
            <a:r>
              <a:rPr lang="pl-PL" dirty="0" err="1" smtClean="0"/>
              <a:t>AtScript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Język </a:t>
            </a:r>
            <a:r>
              <a:rPr lang="pl-PL" dirty="0" err="1" smtClean="0"/>
              <a:t>transpilowany</a:t>
            </a:r>
            <a:r>
              <a:rPr lang="pl-PL" dirty="0" smtClean="0"/>
              <a:t> do </a:t>
            </a:r>
            <a:r>
              <a:rPr lang="pl-PL" dirty="0" err="1" smtClean="0"/>
              <a:t>JavaScriptu</a:t>
            </a:r>
            <a:endParaRPr lang="pl-PL" dirty="0" smtClean="0"/>
          </a:p>
          <a:p>
            <a:pPr lvl="1"/>
            <a:r>
              <a:rPr lang="pl-PL" dirty="0" smtClean="0"/>
              <a:t>Kompatybilność – kod JS jest kodem w TS</a:t>
            </a:r>
          </a:p>
          <a:p>
            <a:pPr lvl="1"/>
            <a:r>
              <a:rPr lang="pl-PL" b="1" dirty="0" smtClean="0"/>
              <a:t>Brak planowanego wsparcia przeglądarek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74590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320</Words>
  <Application>Microsoft Office PowerPoint</Application>
  <PresentationFormat>Widescreen</PresentationFormat>
  <Paragraphs>54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Myriad Pro</vt:lpstr>
      <vt:lpstr>Office Theme</vt:lpstr>
      <vt:lpstr>Quid novi? ECMAScript 6!</vt:lpstr>
      <vt:lpstr>O co chodzi? Przecież piszemy w JavaScripcie.</vt:lpstr>
      <vt:lpstr>PowerPoint Presentation</vt:lpstr>
      <vt:lpstr>PowerPoint Presentation</vt:lpstr>
      <vt:lpstr>PowerPoint Presentation</vt:lpstr>
      <vt:lpstr>Netscape – serwerowy JS</vt:lpstr>
      <vt:lpstr>Co mieliśmy jeszcze nie tak dawno temu?</vt:lpstr>
      <vt:lpstr>Dlaczego ECMAScript 6?</vt:lpstr>
      <vt:lpstr>Rozwiązania tymczasowe/pośrednie</vt:lpstr>
      <vt:lpstr>Tu nam przychodzi ECMAScript 6</vt:lpstr>
      <vt:lpstr>1) Klasy</vt:lpstr>
      <vt:lpstr>Klasy c.d.</vt:lpstr>
      <vt:lpstr>Klasy c.d.</vt:lpstr>
      <vt:lpstr>Klasy – aktualne braki, do uzupełnienia za pomocą ES7</vt:lpstr>
      <vt:lpstr>2) Arrow functions</vt:lpstr>
      <vt:lpstr>Arrow functions c.d.</vt:lpstr>
      <vt:lpstr>Arrow functions c.d.</vt:lpstr>
      <vt:lpstr>Arrow functions c.d.</vt:lpstr>
      <vt:lpstr>3) „Enhanced Object Literals” – skróty!</vt:lpstr>
      <vt:lpstr>4) Template strings &amp; multiline strings</vt:lpstr>
      <vt:lpstr>5) Let</vt:lpstr>
      <vt:lpstr>6) Const</vt:lpstr>
      <vt:lpstr>7) Iteratory</vt:lpstr>
      <vt:lpstr>Iteratory c.d.</vt:lpstr>
      <vt:lpstr>Iteratory c.d. (iterable)</vt:lpstr>
      <vt:lpstr>8) Domyślne parametry</vt:lpstr>
      <vt:lpstr>9) Rest &amp; spread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sdaf</dc:title>
  <dc:creator>Hubert Zub</dc:creator>
  <cp:lastModifiedBy>Hubert Zub</cp:lastModifiedBy>
  <cp:revision>19</cp:revision>
  <dcterms:created xsi:type="dcterms:W3CDTF">2015-04-21T17:36:19Z</dcterms:created>
  <dcterms:modified xsi:type="dcterms:W3CDTF">2015-04-21T21:52:21Z</dcterms:modified>
</cp:coreProperties>
</file>