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8"/>
  </p:notesMasterIdLst>
  <p:sldIdLst>
    <p:sldId id="256" r:id="rId5"/>
    <p:sldId id="260" r:id="rId6"/>
    <p:sldId id="299" r:id="rId7"/>
    <p:sldId id="261" r:id="rId8"/>
    <p:sldId id="263" r:id="rId9"/>
    <p:sldId id="262" r:id="rId10"/>
    <p:sldId id="264" r:id="rId11"/>
    <p:sldId id="265" r:id="rId12"/>
    <p:sldId id="303" r:id="rId13"/>
    <p:sldId id="276" r:id="rId14"/>
    <p:sldId id="274" r:id="rId15"/>
    <p:sldId id="275" r:id="rId16"/>
    <p:sldId id="294" r:id="rId17"/>
    <p:sldId id="273" r:id="rId18"/>
    <p:sldId id="272" r:id="rId19"/>
    <p:sldId id="279" r:id="rId20"/>
    <p:sldId id="278" r:id="rId21"/>
    <p:sldId id="277" r:id="rId22"/>
    <p:sldId id="271" r:id="rId23"/>
    <p:sldId id="269" r:id="rId24"/>
    <p:sldId id="270" r:id="rId25"/>
    <p:sldId id="268" r:id="rId26"/>
    <p:sldId id="300" r:id="rId27"/>
    <p:sldId id="267" r:id="rId28"/>
    <p:sldId id="266" r:id="rId29"/>
    <p:sldId id="301" r:id="rId30"/>
    <p:sldId id="280" r:id="rId31"/>
    <p:sldId id="281" r:id="rId32"/>
    <p:sldId id="283" r:id="rId33"/>
    <p:sldId id="284" r:id="rId34"/>
    <p:sldId id="292" r:id="rId35"/>
    <p:sldId id="285" r:id="rId36"/>
    <p:sldId id="286" r:id="rId37"/>
    <p:sldId id="287" r:id="rId38"/>
    <p:sldId id="293" r:id="rId39"/>
    <p:sldId id="288" r:id="rId40"/>
    <p:sldId id="289" r:id="rId41"/>
    <p:sldId id="290" r:id="rId42"/>
    <p:sldId id="295" r:id="rId43"/>
    <p:sldId id="296" r:id="rId44"/>
    <p:sldId id="302" r:id="rId45"/>
    <p:sldId id="297" r:id="rId46"/>
    <p:sldId id="298" r:id="rId47"/>
  </p:sldIdLst>
  <p:sldSz cx="12192000" cy="6858000"/>
  <p:notesSz cx="6858000" cy="9144000"/>
  <p:custDataLst>
    <p:tags r:id="rId49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78" autoAdjust="0"/>
    <p:restoredTop sz="96433" autoAdjust="0"/>
  </p:normalViewPr>
  <p:slideViewPr>
    <p:cSldViewPr snapToGrid="0">
      <p:cViewPr>
        <p:scale>
          <a:sx n="60" d="100"/>
          <a:sy n="60" d="100"/>
        </p:scale>
        <p:origin x="-59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3210-D95F-4793-B3CF-BA1EACF416D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8B36A-52D4-4BDD-AF8D-91946C89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8B36A-52D4-4BDD-AF8D-91946C89B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8B36A-52D4-4BDD-AF8D-91946C89B8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8B36A-52D4-4BDD-AF8D-91946C89B8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718E-F515-4FBC-94E4-485FEBAEE963}" type="datetime1">
              <a:rPr lang="pl-PL" smtClean="0"/>
              <a:t>2015-04-28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3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9A45-FCE6-4EB9-A131-897F4023A643}" type="datetime1">
              <a:rPr lang="pl-PL" smtClean="0"/>
              <a:t>2015-04-28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8C0A-4CFC-4862-A23C-54DA58798185}" type="datetime1">
              <a:rPr lang="pl-PL" smtClean="0"/>
              <a:t>2015-04-28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7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C2A-BBD4-457C-92C0-E020644153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6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A455-579D-4B82-A4C6-161F6FABBB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7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AEA0-9298-4A65-9439-C33A646966F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9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C54-6069-4BE9-ABF0-EFCA2D69535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0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341B-762F-48D0-AD5B-7D65F2AE3404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3FC1-E9EA-43DE-9953-4E8DB145E0F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21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6D-B98B-4210-98A0-31911CC60EA9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25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978-F3F9-4BED-B166-E730A2D723B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5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49A7-848F-4B3F-9C53-9BAD165F6702}" type="datetime1">
              <a:rPr lang="pl-PL" smtClean="0"/>
              <a:t>2015-04-28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83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62B1-BDFA-4C05-BD06-14367BE8DBA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6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F23-DB28-431A-B48E-2BE2946CDABC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47BB-A21A-4148-85FD-2813BEA49749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76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9332-7393-4712-BF00-E9B712C9859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09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91E6-81E8-4261-B772-CBFF9C23209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5942-F02C-420B-9C08-A9B815A7973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99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4C8E-221C-46BF-94AD-E5CB2CDE53AE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6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E1A-1F7C-41E6-BFD3-89EDA84B3CE5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55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E94E-1F62-48FB-A40D-C2A755F88D4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8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5ECE-CB57-46C2-A630-F2C8F873C3D5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82B5-B764-4B79-83E7-CBB22A31A4EC}" type="datetime1">
              <a:rPr lang="pl-PL" smtClean="0"/>
              <a:t>2015-04-28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967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AEF7-CD8B-42C2-A6CC-0B7DE2195A7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43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ACC4-9EE5-448C-9C82-7D91C38B966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06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BF9A-7CD4-4FC1-91FF-4D7C4C86642E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96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9308-897A-4D7C-AC14-5C8C710CADC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41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C7E5-72B6-43C8-B509-D2DCFDD44032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36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5B5-6662-4185-91A1-B88F5B037445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31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E0AF-81B3-47D4-B0A6-BA85F924D6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98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2BF-ACE3-4DB8-B7BC-CF64171131D2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292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0942-C0B5-4C96-8474-E27F05ED76B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71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2AC9-9E90-439E-95F5-941EF1C82F47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C70B-6C9F-4F10-9969-6935EB51CE6B}" type="datetime1">
              <a:rPr lang="pl-PL" smtClean="0"/>
              <a:t>2015-04-28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69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9DC8-EB5D-485A-B9D2-4AE3CB0ED03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786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10-6FE5-4843-93FD-58AFF56D9E3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7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D067-7FFF-49B5-9838-F0369012BFA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758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27CF-903F-43F3-8173-836808163DE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4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B470-ECD6-45C3-B88A-6A620D2FB0A4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54B-5E95-47EB-9E84-F3EA7D227416}" type="datetime1">
              <a:rPr lang="pl-PL" smtClean="0"/>
              <a:t>2015-04-28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5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6C6-4DE6-43B9-BB67-1C343EC10F12}" type="datetime1">
              <a:rPr lang="pl-PL" smtClean="0"/>
              <a:t>2015-04-28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143-90E5-4E50-8D35-BA5052A4F1D6}" type="datetime1">
              <a:rPr lang="pl-PL" smtClean="0"/>
              <a:t>2015-04-28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0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3914-8D6A-466D-A041-CD09A7F2193B}" type="datetime1">
              <a:rPr lang="pl-PL" smtClean="0"/>
              <a:t>2015-04-28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7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6572-2AA8-45C3-8B64-7D9FDD7890CE}" type="datetime1">
              <a:rPr lang="pl-PL" smtClean="0"/>
              <a:t>2015-04-28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64D8-7B4D-4CE0-AE34-7E6DC2D21507}" type="datetime1">
              <a:rPr lang="pl-PL" smtClean="0"/>
              <a:t>2015-04-28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5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6A8-B7A4-467E-993D-3D7B0A109BB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2AE6-E66E-4CA1-9229-E4408D3D0BEC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6B8E-30E3-4305-BB57-CFF26B160D8C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>
                <a:latin typeface="Segoe UI Light" panose="020B0502040204020203" pitchFamily="34" charset="0"/>
              </a:rPr>
              <a:t>Quid</a:t>
            </a:r>
            <a:r>
              <a:rPr lang="pl-PL" dirty="0" smtClean="0">
                <a:latin typeface="Segoe UI Light" panose="020B0502040204020203" pitchFamily="34" charset="0"/>
              </a:rPr>
              <a:t> </a:t>
            </a:r>
            <a:r>
              <a:rPr lang="pl-PL" dirty="0" err="1" smtClean="0">
                <a:latin typeface="Segoe UI Light" panose="020B0502040204020203" pitchFamily="34" charset="0"/>
              </a:rPr>
              <a:t>novi</a:t>
            </a:r>
            <a:r>
              <a:rPr lang="pl-PL" dirty="0" smtClean="0">
                <a:latin typeface="Segoe UI Light" panose="020B0502040204020203" pitchFamily="34" charset="0"/>
              </a:rPr>
              <a:t>? </a:t>
            </a:r>
            <a:r>
              <a:rPr lang="pl-PL" dirty="0" err="1" smtClean="0">
                <a:latin typeface="Segoe UI Light" panose="020B0502040204020203" pitchFamily="34" charset="0"/>
              </a:rPr>
              <a:t>ECMAScript</a:t>
            </a:r>
            <a:r>
              <a:rPr lang="pl-PL" dirty="0" smtClean="0">
                <a:latin typeface="Segoe UI Light" panose="020B0502040204020203" pitchFamily="34" charset="0"/>
              </a:rPr>
              <a:t> 6!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l-PL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Hubert Zub / </a:t>
            </a:r>
            <a:r>
              <a:rPr lang="pl-PL" sz="3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Transition</a:t>
            </a:r>
            <a:r>
              <a:rPr lang="pl-PL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Technologies S.A.</a:t>
            </a:r>
            <a:endParaRPr lang="pl-PL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3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Czy jest nam potrzebne coś więcej?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„No przecież </a:t>
            </a:r>
            <a:r>
              <a:rPr lang="pl-PL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już mamy taki </a:t>
            </a:r>
            <a:r>
              <a:rPr lang="pl-PL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fajny i kompletny język”</a:t>
            </a:r>
            <a:endParaRPr lang="pl-PL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Prawda #1: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Inne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języki ewoluują – C#, Java, powstają kolejne języki i frameworki frontendowe</a:t>
            </a:r>
          </a:p>
          <a:p>
            <a:r>
              <a:rPr lang="pl-PL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Prawda </a:t>
            </a:r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#2: </a:t>
            </a:r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Coraz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więcej projektów, coraz mniej czasu</a:t>
            </a:r>
          </a:p>
          <a:p>
            <a:r>
              <a:rPr lang="pl-PL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Prawda </a:t>
            </a:r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#3: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Potrzeba uporządkowania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dotychczasowych funkcjonalności (np.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klasy, promise’y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Są przeciwnicy niektórych lub wszystkich zmian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Rozwiązania tymczasowe/pośrednie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CoffeeScript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Język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transpilowany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JavaScriptu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Zmiana składni</a:t>
            </a:r>
          </a:p>
          <a:p>
            <a:pPr lvl="1"/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Wada: brak </a:t>
            </a:r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kompatybilności</a:t>
            </a:r>
          </a:p>
          <a:p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(wcześniej również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AtScript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Język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transpilowany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JavaScriptu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Kompatybilność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kod JS jest kodem w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TS</a:t>
            </a:r>
          </a:p>
          <a:p>
            <a:pPr lvl="1"/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Wada: Microsoft </a:t>
            </a:r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:)</a:t>
            </a:r>
            <a:endParaRPr lang="pl-PL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Wada: brak </a:t>
            </a:r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planowanego wsparcia przeglądarek</a:t>
            </a:r>
            <a:endParaRPr lang="pl-PL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Alleluja: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8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6!</a:t>
            </a:r>
            <a:endParaRPr lang="en-US" sz="8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5526" y="26023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600" dirty="0" smtClean="0"/>
              <a:t>Krótki przegląd nowości ES6</a:t>
            </a:r>
            <a:endParaRPr lang="en-US" sz="6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1)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Klasy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65" y="1541721"/>
            <a:ext cx="8767393" cy="46539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4" name="TextBox 3"/>
          <p:cNvSpPr txBox="1"/>
          <p:nvPr/>
        </p:nvSpPr>
        <p:spPr>
          <a:xfrm>
            <a:off x="2870788" y="895913"/>
            <a:ext cx="331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prosty przykład / konstruktory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3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Klasy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46" y="1553186"/>
            <a:ext cx="8307880" cy="4677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296" y="906546"/>
            <a:ext cx="1557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dziedziczenie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93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Klasy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27" y="1558505"/>
            <a:ext cx="7295180" cy="41299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4825" y="906546"/>
            <a:ext cx="4239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blokada bezpośredniego wywołania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Klasy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560"/>
            <a:ext cx="10515600" cy="4351338"/>
          </a:xfrm>
        </p:spPr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Enkapsulacja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Adnotacje i dekoratory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9011" y="1366856"/>
            <a:ext cx="9824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wciąż niedoskonałe - aktualne </a:t>
            </a:r>
            <a:r>
              <a:rPr lang="pl-PL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braki, do uzupełnienia </a:t>
            </a:r>
            <a:r>
              <a:rPr lang="pl-PL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 specyfikacji ES7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2) Arrow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28" y="1563094"/>
            <a:ext cx="6588249" cy="33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Arrow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291" y="1565384"/>
            <a:ext cx="7405571" cy="36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 chodzi?</a:t>
            </a:r>
            <a:b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Przecież piszemy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 </a:t>
            </a:r>
            <a:r>
              <a:rPr lang="pl-PL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Scripcie</a:t>
            </a:r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Skąd nazwa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pl-PL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 is to JavaScript like ham is to hamster, cat is to caterpillar and butt is to </a:t>
            </a:r>
            <a:r>
              <a:rPr lang="pl-PL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butter.</a:t>
            </a:r>
            <a:endParaRPr lang="pl-PL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Zbieżność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releasów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 Netscape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Browserze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(pierwotnie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LiveScript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i aplety Javy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 jako instytucja standaryzująca, TC39 i rozróżnienie nazw</a:t>
            </a:r>
          </a:p>
          <a:p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dialekt, implementacja</a:t>
            </a:r>
          </a:p>
          <a:p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Arrow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60" y="1541832"/>
            <a:ext cx="6391940" cy="44425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Arrow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826" y="1573728"/>
            <a:ext cx="7509980" cy="24985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3) „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Enhanced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Object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Literals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 – skróty!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30" y="1534692"/>
            <a:ext cx="5403112" cy="44496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Enhanced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Literals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10" y="1545808"/>
            <a:ext cx="4440163" cy="259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23" y="1556441"/>
            <a:ext cx="47625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66317" y="2313169"/>
            <a:ext cx="67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5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4)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strings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multiline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strings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59" y="1609452"/>
            <a:ext cx="7816265" cy="40045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5)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308741"/>
            <a:ext cx="7250113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9063" y="1705413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Zagadka: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23" y="1616119"/>
            <a:ext cx="7667847" cy="45559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6)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1" y="1669312"/>
            <a:ext cx="9523946" cy="16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9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7)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Iteratory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766"/>
            <a:ext cx="10423699" cy="300890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Iteratory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c.d. (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3" y="1465077"/>
            <a:ext cx="5102595" cy="47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4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Historia od samego początku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Pierwszy JavaScript (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1995</a:t>
            </a:r>
            <a:r>
              <a:rPr lang="pl-PL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– pierwsza implementacja w Netscape Browser</a:t>
            </a:r>
          </a:p>
          <a:p>
            <a:r>
              <a:rPr lang="pl-PL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1-2 (1997 – 1998) – właściwy rozwój i powstanie języka</a:t>
            </a:r>
          </a:p>
          <a:p>
            <a:r>
              <a:rPr lang="pl-PL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3 (1999) – wyrażenia regularne, obsługa wyjątków</a:t>
            </a:r>
          </a:p>
          <a:p>
            <a:r>
              <a:rPr lang="pl-PL" sz="2400" dirty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4 – R.I.P.</a:t>
            </a:r>
          </a:p>
          <a:p>
            <a:r>
              <a:rPr lang="pl-PL" sz="2400" dirty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5 (2009) – „strict mode”, JSON, obiektowość na swój sposób</a:t>
            </a:r>
          </a:p>
          <a:p>
            <a:r>
              <a:rPr lang="pl-PL" sz="2400" dirty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5.1 (2011) – zmiany edycyjne, </a:t>
            </a:r>
            <a:r>
              <a:rPr lang="pl-PL" sz="2400" b="1" dirty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obecna implementacja</a:t>
            </a:r>
          </a:p>
          <a:p>
            <a:pPr marL="0" indent="0">
              <a:buNone/>
            </a:pPr>
            <a:endParaRPr lang="pl-PL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8) Domyślne parametry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732" y="1651707"/>
            <a:ext cx="9626800" cy="30585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9) Rest &amp; </a:t>
            </a:r>
            <a:r>
              <a:rPr lang="pl-P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spread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647121" cy="4087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10) Promises / deferred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68" y="1513614"/>
            <a:ext cx="459307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11) Modules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9" y="2137699"/>
            <a:ext cx="4655086" cy="286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771" y="5188941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lib.js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23" y="518894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app.js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3" y="3359287"/>
            <a:ext cx="5773775" cy="165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2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77" y="3858954"/>
            <a:ext cx="596423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9790" y="5542884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lib.js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47" y="553225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app.js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12" y="2254102"/>
            <a:ext cx="4232573" cy="314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1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 c.d.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790" y="5542884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lib.js</a:t>
            </a:r>
            <a:endParaRPr lang="en-US" sz="4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47" y="553225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app.js</a:t>
            </a:r>
            <a:endParaRPr lang="en-US" sz="4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47" y="3804352"/>
            <a:ext cx="645001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2" y="2251501"/>
            <a:ext cx="4233017" cy="314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 więcej?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Destructuring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Generatory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Map,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set, weakmap, weakset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Proxies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Symbole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2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dalej? ECMAScript 7!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Object.observe()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Funkcje async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Dekoratory klas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Obsługa SIMD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(single 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instruction, multiple data) – MMX, SSE</a:t>
            </a:r>
          </a:p>
          <a:p>
            <a:pPr marL="0" indent="0">
              <a:buNone/>
            </a:pP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Praktyka na dziś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Babel</a:t>
            </a:r>
          </a:p>
          <a:p>
            <a:pPr lvl="1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https://babeljs.io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Poprzednio „6to5”</a:t>
            </a: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Bardziej popularny</a:t>
            </a:r>
          </a:p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Traceur</a:t>
            </a:r>
          </a:p>
          <a:p>
            <a:pPr lvl="1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github.com/google/traceur-compiler</a:t>
            </a:r>
            <a:endParaRPr lang="pl-P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Rozwijany przez Google</a:t>
            </a:r>
          </a:p>
          <a:p>
            <a:pPr lvl="1"/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Mniej popularny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Babel - transpilacja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69" y="1583553"/>
            <a:ext cx="4210638" cy="75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28" y="2833728"/>
            <a:ext cx="4548039" cy="237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74" y="2511132"/>
            <a:ext cx="4665360" cy="373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784112" y="3923415"/>
            <a:ext cx="606056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 dirty="0">
              <a:solidFill>
                <a:prstClr val="black">
                  <a:tint val="7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blog.co.uk/files/2010/11/mw_marios_cater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853944"/>
            <a:ext cx="4912632" cy="45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658" y="359228"/>
            <a:ext cx="6382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Wesołe </a:t>
            </a:r>
            <a:r>
              <a:rPr lang="pl-PL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lata </a:t>
            </a:r>
            <a:r>
              <a:rPr lang="pl-PL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90te</a:t>
            </a:r>
            <a:endParaRPr lang="pl-PL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3.bp.blogspot.com/-KKkvH3NC7ww/TnjvoG4l_uI/AAAAAAAAAEY/VAuEHgQ1Va4/s1600/worst-website-e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8" y="2166257"/>
            <a:ext cx="6209972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4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37" y="141842"/>
            <a:ext cx="10515600" cy="1325563"/>
          </a:xfrm>
        </p:spPr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Wsparcie przeglądarek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1" y="1383438"/>
            <a:ext cx="11431773" cy="46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6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37" y="141842"/>
            <a:ext cx="10515600" cy="1325563"/>
          </a:xfrm>
        </p:spPr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Wsparcie przeglądarek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044" y="1655118"/>
            <a:ext cx="5311820" cy="399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1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070" y="2683022"/>
            <a:ext cx="4999074" cy="1325563"/>
          </a:xfrm>
        </p:spPr>
        <p:txBody>
          <a:bodyPr>
            <a:noAutofit/>
          </a:bodyPr>
          <a:lstStyle/>
          <a:p>
            <a:r>
              <a:rPr lang="pl-PL" sz="8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Pytania?</a:t>
            </a:r>
            <a:endParaRPr lang="en-US" sz="8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022"/>
            <a:ext cx="11004698" cy="1325563"/>
          </a:xfrm>
        </p:spPr>
        <p:txBody>
          <a:bodyPr>
            <a:noAutofit/>
          </a:bodyPr>
          <a:lstStyle/>
          <a:p>
            <a:pPr algn="ctr"/>
            <a:r>
              <a:rPr lang="pl-PL" sz="8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Dziękuję za uwagę </a:t>
            </a:r>
            <a:r>
              <a:rPr lang="pl-PL" sz="8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:)</a:t>
            </a:r>
            <a:endParaRPr lang="en-US" sz="8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FallingSnowSeason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6" y="979714"/>
            <a:ext cx="10977823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4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3" y="858999"/>
            <a:ext cx="10761648" cy="530231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2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Ciekawostka</a:t>
            </a:r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Netscape i serwerowy JS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://img1.findthebest.com/sites/default/files/494/media/images/Netscape_Navigator_9_Web_Browser_606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2433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Netscape Enterprise Server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18" y="2777897"/>
            <a:ext cx="5650076" cy="17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1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Historii c.d. – co było jeszcze nie tak dawno temu?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Pierwszy JavaScript (</a:t>
            </a:r>
            <a:r>
              <a:rPr lang="en-US" sz="2400" dirty="0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1995</a:t>
            </a:r>
            <a:r>
              <a:rPr lang="pl-PL" sz="2400" dirty="0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– pierwsza implementacja w Netscape Browser</a:t>
            </a:r>
            <a:endParaRPr lang="pl-PL" sz="2400" dirty="0" smtClean="0">
              <a:solidFill>
                <a:schemeClr val="tx1">
                  <a:alpha val="2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</a:t>
            </a:r>
            <a:r>
              <a:rPr lang="pl-PL" sz="2400" dirty="0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1-2 (1997 – 1998) – właściwy rozwój i powstanie języka</a:t>
            </a:r>
          </a:p>
          <a:p>
            <a:r>
              <a:rPr lang="pl-PL" sz="2400" dirty="0" err="1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</a:t>
            </a:r>
            <a:r>
              <a:rPr lang="pl-PL" sz="2400" dirty="0" smtClean="0">
                <a:solidFill>
                  <a:schemeClr val="tx1">
                    <a:alpha val="2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3 (1999) – wyrażenia regularne, obsługa wyjątków</a:t>
            </a:r>
          </a:p>
          <a:p>
            <a:r>
              <a:rPr lang="pl-PL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</a:t>
            </a:r>
            <a:r>
              <a:rPr lang="pl-PL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4 – R.I.P.</a:t>
            </a:r>
            <a:endParaRPr lang="pl-PL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5 (2009) – „strict mode”, JSON, </a:t>
            </a:r>
            <a:r>
              <a:rPr lang="pl-PL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kolejne elementy obiektowości (get/set)</a:t>
            </a:r>
            <a:endParaRPr lang="pl-PL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ECMAScript 5.1 (2011) – zmiany edycyjne, </a:t>
            </a:r>
            <a:r>
              <a:rPr lang="pl-PL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obecna implementacja</a:t>
            </a:r>
          </a:p>
          <a:p>
            <a:pPr marL="0" indent="0">
              <a:buNone/>
            </a:pPr>
            <a:endParaRPr lang="pl-PL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Czy jest nam potrzebne coś więcej?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Quid novi? ECMAScript 6! / Hubert Zub / hubert.zub@gmail.com</a:t>
            </a:r>
            <a:endParaRPr lang="pl-PL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LANG" val="RXPEnglish"/>
  <p:tag name="VARPPTSLIDEFORMAT" val="RXP"/>
  <p:tag name="VARPPTCOMPATIBLE4" val="RXP"/>
  <p:tag name="VARSAVEMESSAGETIMESTAMP" val="RXP2015-04-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1029</Words>
  <Application>Microsoft Office PowerPoint</Application>
  <PresentationFormat>Custom</PresentationFormat>
  <Paragraphs>151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Office Theme</vt:lpstr>
      <vt:lpstr>1_Office Theme</vt:lpstr>
      <vt:lpstr>2_Office Theme</vt:lpstr>
      <vt:lpstr>3_Office Theme</vt:lpstr>
      <vt:lpstr>Quid novi? ECMAScript 6!</vt:lpstr>
      <vt:lpstr>O co chodzi? Przecież piszemy w JavaScripcie.</vt:lpstr>
      <vt:lpstr>Historia od samego początku</vt:lpstr>
      <vt:lpstr>PowerPoint Presentation</vt:lpstr>
      <vt:lpstr>PowerPoint Presentation</vt:lpstr>
      <vt:lpstr>PowerPoint Presentation</vt:lpstr>
      <vt:lpstr>Ciekawostka: Netscape i serwerowy JS</vt:lpstr>
      <vt:lpstr>Historii c.d. – co było jeszcze nie tak dawno temu?</vt:lpstr>
      <vt:lpstr>Czy jest nam potrzebne coś więcej?</vt:lpstr>
      <vt:lpstr>Czy jest nam potrzebne coś więcej?</vt:lpstr>
      <vt:lpstr>Rozwiązania tymczasowe/pośrednie</vt:lpstr>
      <vt:lpstr>Alleluja:</vt:lpstr>
      <vt:lpstr>PowerPoint Presentation</vt:lpstr>
      <vt:lpstr>1) Klasy</vt:lpstr>
      <vt:lpstr>Klasy c.d.</vt:lpstr>
      <vt:lpstr>Klasy c.d.</vt:lpstr>
      <vt:lpstr>Klasy c.d.</vt:lpstr>
      <vt:lpstr>2) Arrow functions</vt:lpstr>
      <vt:lpstr>Arrow functions c.d.</vt:lpstr>
      <vt:lpstr>Arrow functions c.d.</vt:lpstr>
      <vt:lpstr>Arrow functions c.d.</vt:lpstr>
      <vt:lpstr>3) „Enhanced Object Literals” – skróty!</vt:lpstr>
      <vt:lpstr>Enhanced Object Literals c.d.</vt:lpstr>
      <vt:lpstr>4) Template strings &amp; multiline strings</vt:lpstr>
      <vt:lpstr>5) Let</vt:lpstr>
      <vt:lpstr>Let c.d.</vt:lpstr>
      <vt:lpstr>6) Const</vt:lpstr>
      <vt:lpstr>7) Iteratory</vt:lpstr>
      <vt:lpstr>Iteratory c.d. (iterable)</vt:lpstr>
      <vt:lpstr>8) Domyślne parametry</vt:lpstr>
      <vt:lpstr>9) Rest &amp; spread</vt:lpstr>
      <vt:lpstr>10) Promises / deferred</vt:lpstr>
      <vt:lpstr>11) Modules</vt:lpstr>
      <vt:lpstr>Modules c.d.</vt:lpstr>
      <vt:lpstr>Modules c.d.</vt:lpstr>
      <vt:lpstr>Co więcej?</vt:lpstr>
      <vt:lpstr>Co dalej? ECMAScript 7!</vt:lpstr>
      <vt:lpstr>Praktyka na dziś</vt:lpstr>
      <vt:lpstr>Babel - transpilacja</vt:lpstr>
      <vt:lpstr>Wsparcie przeglądarek</vt:lpstr>
      <vt:lpstr>Wsparcie przeglądarek</vt:lpstr>
      <vt:lpstr>Pytania?</vt:lpstr>
      <vt:lpstr>Dziękuję za uwagę :)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sdaf</dc:title>
  <dc:creator>Hubert Zub</dc:creator>
  <cp:lastModifiedBy>Zub, Hubert {FPSG~Poznan}</cp:lastModifiedBy>
  <cp:revision>71</cp:revision>
  <dcterms:created xsi:type="dcterms:W3CDTF">2015-04-21T17:36:19Z</dcterms:created>
  <dcterms:modified xsi:type="dcterms:W3CDTF">2015-04-28T14:01:34Z</dcterms:modified>
</cp:coreProperties>
</file>