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375" autoAdjust="0"/>
  </p:normalViewPr>
  <p:slideViewPr>
    <p:cSldViewPr snapToGrid="0">
      <p:cViewPr varScale="1">
        <p:scale>
          <a:sx n="64" d="100"/>
          <a:sy n="64" d="100"/>
        </p:scale>
        <p:origin x="233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DDA0-9F89-4F9B-93A0-7563608B1C1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84195-4F3C-4E48-85F3-1A9C536F17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Buenas tardes a todos. Mi nombre es Hubet, y hoy les presentaré un proyecto llamado Sistema de Gestión de Inventario para una PyME en el cual se busca diseñar y desarrollar una base datos relacional que permita a una pequeña o mediana empresa PyME gestionar su inventario de productos, proveedores y movimientos de stock de forma eficiente y segura.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84195-4F3C-4E48-85F3-1A9C536F17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Relaciones de 1 a Muchos</a:t>
            </a:r>
          </a:p>
          <a:p>
            <a:r>
              <a:rPr lang="es-MX" dirty="0"/>
              <a:t>Normalización de base de datos en varias tablas o entidades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84195-4F3C-4E48-85F3-1A9C536F17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Manejo de Identificador Único Secuencial para las llaves primarias, al ser más eficientes para la creación de índices</a:t>
            </a:r>
            <a:br>
              <a:rPr lang="es-MX" dirty="0"/>
            </a:br>
            <a:br>
              <a:rPr lang="es-MX" dirty="0"/>
            </a:b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84195-4F3C-4E48-85F3-1A9C536F17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8971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17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1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7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2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61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6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30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5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4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43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00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620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9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929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700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11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4837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7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10/23/2025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9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03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4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688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44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37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5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21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04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60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55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506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11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0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10/23/2025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8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7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09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9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3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7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3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2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  <p:sldLayoutId id="2147483854" r:id="rId50"/>
    <p:sldLayoutId id="2147483855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2527B-2E09-2EA9-4076-CD90E126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es-MX" dirty="0"/>
              <a:t>Sistema de Gestión de Inventario para una PyME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B1D17CA-C506-7858-7B50-4917CF23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Diseñar y desarrollar una base datos relacional que permita a una pequeña o mediana empresa PyME gestionar su inventario de productos, proveedores y movimientos de stock de forma eficiente y segura</a:t>
            </a:r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B794E11-86C9-68B4-C713-B3BE9A98D6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Diagrama, Aplicación&#10;&#10;El contenido generado por IA puede ser incorrecto.">
            <a:extLst>
              <a:ext uri="{FF2B5EF4-FFF2-40B4-BE49-F238E27FC236}">
                <a16:creationId xmlns:a16="http://schemas.microsoft.com/office/drawing/2014/main" id="{68266A5D-89A1-0E03-B293-6CA16CA5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56935"/>
          </a:xfrm>
        </p:spPr>
      </p:pic>
    </p:spTree>
    <p:extLst>
      <p:ext uri="{BB962C8B-B14F-4D97-AF65-F5344CB8AC3E}">
        <p14:creationId xmlns:p14="http://schemas.microsoft.com/office/powerpoint/2010/main" val="125381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92C47-88C1-0DF4-1F3F-2BDFBB7B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45A9B9-A046-8D21-C3A7-B9CF6FCFA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756935"/>
          </a:xfrm>
        </p:spPr>
      </p:pic>
    </p:spTree>
    <p:extLst>
      <p:ext uri="{BB962C8B-B14F-4D97-AF65-F5344CB8AC3E}">
        <p14:creationId xmlns:p14="http://schemas.microsoft.com/office/powerpoint/2010/main" val="8035427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142</Words>
  <Application>Microsoft Office PowerPoint</Application>
  <PresentationFormat>Panorámica</PresentationFormat>
  <Paragraphs>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Light</vt:lpstr>
      <vt:lpstr>Arial</vt:lpstr>
      <vt:lpstr>Chroma</vt:lpstr>
      <vt:lpstr>Sistema de Gestión de Inventario para una PyME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Hubet Cárdenas Isla</dc:creator>
  <cp:lastModifiedBy>Hubet Cárdenas Isla</cp:lastModifiedBy>
  <cp:revision>2</cp:revision>
  <dcterms:created xsi:type="dcterms:W3CDTF">2025-10-23T02:13:06Z</dcterms:created>
  <dcterms:modified xsi:type="dcterms:W3CDTF">2025-10-23T22:02:30Z</dcterms:modified>
</cp:coreProperties>
</file>