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A4F8-9874-21E8-5424-93E17B55F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2A509-F44C-8058-6A79-85992421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07E3-5325-14F4-6FE5-C3D93BBB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406-BA2F-A6F2-91CD-5EAE8B37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D74C-0453-9009-E100-DE47BB1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B47B-AAC5-9DFC-F458-84C0BF2D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E7E10-9030-ACEA-FD46-393F1DD9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D3C0-EA7D-5746-4F11-AE328844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4312-35BC-F821-8BAE-E01515A0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B206-772F-3CFC-64B8-DF17E3B9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B8DF6-4E63-AF5E-2DD7-9BEF1E297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03CE6-ECF3-9D97-6E74-2668B09F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AC2D-B28E-0BEA-30C6-E18C7322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3FFE-A3CF-3AF4-C584-4769A95E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066E-D157-BD29-F3FC-DBC13BAA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5F55-67DC-1126-5989-62C15758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0296-0B08-0F8C-E00F-A592ECD1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3F81-4F44-9882-35C2-0814747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B9FA-2A6E-2A86-A932-BE12E29E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0435-FBF3-F8A2-05B4-508FE304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C438-0D97-26F9-8723-67743065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137A9-D2D6-64D2-66A4-96DF0BD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18E3-E986-24B9-B5D6-14BC75A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C28B-7CC6-F82E-81C6-EC6602B1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3F3B-0724-77C1-830A-D48A0A02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DC81-02E0-340C-928A-F031DEB9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D37A-835E-8317-3FE9-A9C9E7A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5BB9-D376-E1E1-1F03-A65FB4EF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CCB59-8F02-FB59-945A-285876F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5451-F8C8-DAA7-1436-EAD9B2E3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CE88-9D8A-2999-3C80-6189AAF5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9C9-FADE-C029-D6B8-220CE9E3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F1C92-F06B-DCA6-BE55-8846E60A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F7394-E158-6CDE-7BB1-CCB41837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5604-BD94-83FC-FDB9-6E0CF9E0E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49165-707D-885A-D5EB-BDEAAFA7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E885-34E8-30EF-ABDB-A5F2F834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734F6-05B0-3E40-1E1F-F3EAC8F9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8A810-FC0C-6854-FFE6-8D7F945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E36-3AC6-BA42-8A68-99E8FCB7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2D54-2A67-ED1D-A8A4-0C50DD2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5C57E-3EA8-C85D-7B82-195DC7ED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8875-E230-2F13-8059-EEF54563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37B04-B819-329E-03CE-BBDB347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DF2EE-7567-2AEF-453C-3202D82F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B31BC-ABFE-20CD-85A5-14E92EF1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7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28AF-6316-016B-25B7-B4FAE48F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9A2C-D666-D1AF-9B98-978AF48B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98E7-3B92-0892-C22D-CCC453D2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EBC2-469E-99A5-0C36-A776812A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CDF3-B849-AEBC-14DD-330255C7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2AA1-AB6B-3DDC-DC7B-C1B3FD44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CA4A-625F-2F80-42C7-5526FF6C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24BF0-B246-D3F8-A8B5-865EEFF79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E2798-9195-D97B-8397-BCA89C60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D4F-AF69-121F-449A-8442026E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FD1F-8879-0669-94C1-4BF2FD81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060-CF1A-B3CE-8A38-39E99F5B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F02AD-AF19-850D-1880-62219102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73CA-2E72-AD1F-6071-A260489C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8DD3-2C6C-50D1-BDC4-CDAF4B2F8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8FC1-8622-4D27-81F2-34C758F98EC4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46CD-C40A-7316-CA21-57EB6E4C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CB1E-366A-2953-B006-70E5BD448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47A5C-0974-F0B0-87CD-7F1AC851EA72}"/>
              </a:ext>
            </a:extLst>
          </p:cNvPr>
          <p:cNvCxnSpPr>
            <a:cxnSpLocks/>
          </p:cNvCxnSpPr>
          <p:nvPr/>
        </p:nvCxnSpPr>
        <p:spPr>
          <a:xfrm>
            <a:off x="2913903" y="1134020"/>
            <a:ext cx="0" cy="2438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C8A7E-9409-1F0B-1C67-E52EC9420379}"/>
              </a:ext>
            </a:extLst>
          </p:cNvPr>
          <p:cNvCxnSpPr>
            <a:cxnSpLocks/>
          </p:cNvCxnSpPr>
          <p:nvPr/>
        </p:nvCxnSpPr>
        <p:spPr>
          <a:xfrm>
            <a:off x="1672667" y="2525142"/>
            <a:ext cx="2482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82A90E-BF1A-E329-EEDB-4ED91716DEE0}"/>
              </a:ext>
            </a:extLst>
          </p:cNvPr>
          <p:cNvSpPr/>
          <p:nvPr/>
        </p:nvSpPr>
        <p:spPr>
          <a:xfrm rot="19595646">
            <a:off x="2780928" y="2060754"/>
            <a:ext cx="1484732" cy="68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48D7D9-2C3D-123D-91EE-74439FA4479F}"/>
              </a:ext>
            </a:extLst>
          </p:cNvPr>
          <p:cNvSpPr/>
          <p:nvPr/>
        </p:nvSpPr>
        <p:spPr>
          <a:xfrm rot="20251042">
            <a:off x="2883949" y="2197596"/>
            <a:ext cx="1484732" cy="683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F74C2-B53D-F95F-2FA3-196ECD1AE8A5}"/>
              </a:ext>
            </a:extLst>
          </p:cNvPr>
          <p:cNvSpPr txBox="1"/>
          <p:nvPr/>
        </p:nvSpPr>
        <p:spPr>
          <a:xfrm>
            <a:off x="3390336" y="1299227"/>
            <a:ext cx="94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alveolar </a:t>
            </a:r>
            <a:r>
              <a:rPr lang="en-US" sz="1200" b="1" dirty="0" err="1"/>
              <a:t>mï</a:t>
            </a:r>
            <a:r>
              <a:rPr lang="en-US" sz="1200" b="1" dirty="0"/>
              <a:t>† ccl3+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B7F065-B375-23C0-BFB7-DF8119E1EF57}"/>
              </a:ext>
            </a:extLst>
          </p:cNvPr>
          <p:cNvSpPr txBox="1"/>
          <p:nvPr/>
        </p:nvSpPr>
        <p:spPr>
          <a:xfrm>
            <a:off x="3864531" y="1864106"/>
            <a:ext cx="138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alveolar macrophage CCL3+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81483-3FB8-C7D5-D186-BFFB8886F723}"/>
              </a:ext>
            </a:extLst>
          </p:cNvPr>
          <p:cNvCxnSpPr>
            <a:cxnSpLocks/>
          </p:cNvCxnSpPr>
          <p:nvPr/>
        </p:nvCxnSpPr>
        <p:spPr>
          <a:xfrm>
            <a:off x="7028489" y="1156128"/>
            <a:ext cx="0" cy="2438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ACE808-C7A6-5003-B5A4-37F87D6EEAEF}"/>
              </a:ext>
            </a:extLst>
          </p:cNvPr>
          <p:cNvCxnSpPr>
            <a:cxnSpLocks/>
          </p:cNvCxnSpPr>
          <p:nvPr/>
        </p:nvCxnSpPr>
        <p:spPr>
          <a:xfrm>
            <a:off x="5816404" y="2525142"/>
            <a:ext cx="2482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6184882-3921-1E13-706A-9218AF387134}"/>
              </a:ext>
            </a:extLst>
          </p:cNvPr>
          <p:cNvSpPr/>
          <p:nvPr/>
        </p:nvSpPr>
        <p:spPr>
          <a:xfrm rot="19595646">
            <a:off x="6924665" y="2060754"/>
            <a:ext cx="1484732" cy="68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1AE1DE7-1080-BF47-8302-96589C59DE5B}"/>
              </a:ext>
            </a:extLst>
          </p:cNvPr>
          <p:cNvSpPr/>
          <p:nvPr/>
        </p:nvSpPr>
        <p:spPr>
          <a:xfrm rot="11858886">
            <a:off x="5568330" y="2248669"/>
            <a:ext cx="1484732" cy="683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25A457-5B7A-77DC-151E-3B48E0218583}"/>
              </a:ext>
            </a:extLst>
          </p:cNvPr>
          <p:cNvSpPr txBox="1"/>
          <p:nvPr/>
        </p:nvSpPr>
        <p:spPr>
          <a:xfrm>
            <a:off x="7534073" y="1299227"/>
            <a:ext cx="94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alveolar </a:t>
            </a:r>
            <a:r>
              <a:rPr lang="en-US" sz="1200" b="1" dirty="0" err="1"/>
              <a:t>mï</a:t>
            </a:r>
            <a:r>
              <a:rPr lang="en-US" sz="1200" b="1" dirty="0"/>
              <a:t>† ccl3+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29D7C9-C8F3-C570-0059-B0BDA94DDACF}"/>
              </a:ext>
            </a:extLst>
          </p:cNvPr>
          <p:cNvSpPr txBox="1"/>
          <p:nvPr/>
        </p:nvSpPr>
        <p:spPr>
          <a:xfrm>
            <a:off x="5373921" y="1681352"/>
            <a:ext cx="138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vascular smooth muscle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530581-CC9A-7F75-4E6A-821B496BC613}"/>
              </a:ext>
            </a:extLst>
          </p:cNvPr>
          <p:cNvSpPr txBox="1"/>
          <p:nvPr/>
        </p:nvSpPr>
        <p:spPr>
          <a:xfrm>
            <a:off x="4315768" y="480965"/>
            <a:ext cx="186877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Cosine Similarities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B8162D-23BA-CB25-8A8D-4445ED140AED}"/>
              </a:ext>
            </a:extLst>
          </p:cNvPr>
          <p:cNvSpPr txBox="1"/>
          <p:nvPr/>
        </p:nvSpPr>
        <p:spPr>
          <a:xfrm>
            <a:off x="1404261" y="3572758"/>
            <a:ext cx="3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 naming conventions essentially means the same as the ASCT+B Cell-Type annotation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078E0-8E81-B921-65B3-36480F4F8143}"/>
              </a:ext>
            </a:extLst>
          </p:cNvPr>
          <p:cNvSpPr txBox="1"/>
          <p:nvPr/>
        </p:nvSpPr>
        <p:spPr>
          <a:xfrm>
            <a:off x="5547998" y="3594866"/>
            <a:ext cx="30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Both naming conventions indicate very different Cell-Types based </a:t>
            </a:r>
            <a:r>
              <a:rPr lang="en-US" sz="1200" b="1"/>
              <a:t>on semantics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9989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6</cp:revision>
  <dcterms:created xsi:type="dcterms:W3CDTF">2022-12-29T10:10:49Z</dcterms:created>
  <dcterms:modified xsi:type="dcterms:W3CDTF">2022-12-29T10:23:02Z</dcterms:modified>
</cp:coreProperties>
</file>