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296E-F480-43C1-BEDE-0F3BD01D792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7694-E527-4BE7-8090-CE7AECDF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268" y="3621626"/>
            <a:ext cx="438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of right kidney used for tissue procurement. The blue and yellow boxes indicate location of dissected specimens.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9" b="11776"/>
          <a:stretch/>
        </p:blipFill>
        <p:spPr>
          <a:xfrm>
            <a:off x="1120829" y="161255"/>
            <a:ext cx="6093461" cy="281111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29931" y="1566814"/>
            <a:ext cx="3713643" cy="877788"/>
            <a:chOff x="1905106" y="3886199"/>
            <a:chExt cx="3713643" cy="8777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25894" y="4014216"/>
              <a:ext cx="739098" cy="420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05106" y="4117656"/>
              <a:ext cx="1228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Distal ureter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90314" y="3886199"/>
              <a:ext cx="742921" cy="26188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5828" y="3894364"/>
              <a:ext cx="742921" cy="26188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86018" y="1574979"/>
            <a:ext cx="1923075" cy="1277168"/>
            <a:chOff x="2148544" y="4035459"/>
            <a:chExt cx="1923075" cy="127716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2816788" y="4152337"/>
              <a:ext cx="473527" cy="675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8544" y="4666296"/>
              <a:ext cx="1228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Proximal</a:t>
              </a:r>
            </a:p>
            <a:p>
              <a:r>
                <a:rPr lang="en-US" dirty="0" smtClean="0"/>
                <a:t>ureter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20254" y="4035459"/>
              <a:ext cx="851365" cy="23145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r="18025" b="1466"/>
          <a:stretch/>
        </p:blipFill>
        <p:spPr>
          <a:xfrm>
            <a:off x="7307220" y="353043"/>
            <a:ext cx="4806540" cy="41592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rot="2472351">
            <a:off x="10953153" y="1054660"/>
            <a:ext cx="612650" cy="8026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8285117">
            <a:off x="10913342" y="2972406"/>
            <a:ext cx="444649" cy="8026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0268" y="3112333"/>
            <a:ext cx="552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Deceased donor right </a:t>
            </a:r>
            <a:r>
              <a:rPr lang="en-US" dirty="0" smtClean="0"/>
              <a:t>kidney, approximate 11.5x8cm.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93124"/>
            <a:ext cx="10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ID#3505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59478" y="483153"/>
            <a:ext cx="98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 POLE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62270" y="3720069"/>
            <a:ext cx="88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LOWER POLE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8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Salamon, Diane</dc:creator>
  <cp:lastModifiedBy>Salamon, Diane</cp:lastModifiedBy>
  <cp:revision>7</cp:revision>
  <dcterms:created xsi:type="dcterms:W3CDTF">2019-08-28T19:55:47Z</dcterms:created>
  <dcterms:modified xsi:type="dcterms:W3CDTF">2019-08-29T15:20:36Z</dcterms:modified>
</cp:coreProperties>
</file>