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4CmUnX3SwWwUPHid48RtHfM6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B8C623-0EB8-41DD-AAC4-458C113A88A4}">
  <a:tblStyle styleId="{C0B8C623-0EB8-41DD-AAC4-458C113A88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776243" y="2825393"/>
            <a:ext cx="10021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(1-8)</a:t>
            </a:r>
            <a:endParaRPr/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25049" y="335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{C0B8C623-0EB8-41DD-AAC4-458C113A88A4}</a:tableStyleId>
              </a:tblPr>
              <a:tblGrid>
                <a:gridCol w="374950"/>
                <a:gridCol w="1524025"/>
                <a:gridCol w="1309925"/>
                <a:gridCol w="1338625"/>
              </a:tblGrid>
              <a:tr h="2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Fixation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Embedding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Block code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Formalin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C1C7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Paraffin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C1C7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C1C7">
                        <a:alpha val="49803"/>
                      </a:srgbClr>
                    </a:solidFill>
                  </a:tcPr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PFA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AF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AF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CLR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AF4">
                        <a:alpha val="49803"/>
                      </a:srgbClr>
                    </a:solidFill>
                  </a:tcPr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PFA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71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CMC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71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PCMC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71A">
                        <a:alpha val="49803"/>
                      </a:srgbClr>
                    </a:solidFill>
                  </a:tcPr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Flash freeze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3491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CMC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3491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FCMC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3491">
                        <a:alpha val="49803"/>
                      </a:srgbClr>
                    </a:solidFill>
                  </a:tcPr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Flash freeze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89FC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89FC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FF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89FC">
                        <a:alpha val="49803"/>
                      </a:srgbClr>
                    </a:solidFill>
                  </a:tcPr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RNA</a:t>
                      </a:r>
                      <a:r>
                        <a:rPr i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later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™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E46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E46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RNA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E46F">
                        <a:alpha val="49803"/>
                      </a:srgbClr>
                    </a:solidFill>
                  </a:tcPr>
                </a:tc>
              </a:tr>
              <a:tr h="2454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i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CMC, carboxymethylcellulose; PFA, paraformaldehyde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739928" y="6196539"/>
            <a:ext cx="28301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844538" y="4687386"/>
            <a:ext cx="63196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cxnSp>
        <p:nvCxnSpPr>
          <p:cNvPr id="88" name="Google Shape;88;p1"/>
          <p:cNvCxnSpPr>
            <a:stCxn id="86" idx="3"/>
            <a:endCxn id="87" idx="1"/>
          </p:cNvCxnSpPr>
          <p:nvPr/>
        </p:nvCxnSpPr>
        <p:spPr>
          <a:xfrm flipH="1" rot="10800000">
            <a:off x="3022947" y="4964238"/>
            <a:ext cx="7821600" cy="150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" name="Google Shape;89;p1"/>
          <p:cNvSpPr txBox="1"/>
          <p:nvPr/>
        </p:nvSpPr>
        <p:spPr>
          <a:xfrm rot="-659500">
            <a:off x="4955997" y="5643834"/>
            <a:ext cx="4512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Cross-sectional discs ~5-7mm; numbered 1-25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608907" y="1791476"/>
            <a:ext cx="97494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(9-17)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8840775" y="1638712"/>
            <a:ext cx="788999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(18-25)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23020" y="5251963"/>
            <a:ext cx="13490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Medial side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0935421" y="3102944"/>
            <a:ext cx="13490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Lateral side</a:t>
            </a:r>
            <a:endParaRPr/>
          </a:p>
        </p:txBody>
      </p:sp>
      <p:grpSp>
        <p:nvGrpSpPr>
          <p:cNvPr id="94" name="Google Shape;94;p1"/>
          <p:cNvGrpSpPr/>
          <p:nvPr/>
        </p:nvGrpSpPr>
        <p:grpSpPr>
          <a:xfrm>
            <a:off x="1468137" y="2477506"/>
            <a:ext cx="9889985" cy="3840480"/>
            <a:chOff x="871957" y="2164058"/>
            <a:chExt cx="10841179" cy="4209848"/>
          </a:xfrm>
        </p:grpSpPr>
        <p:sp>
          <p:nvSpPr>
            <p:cNvPr id="95" name="Google Shape;95;p1"/>
            <p:cNvSpPr/>
            <p:nvPr/>
          </p:nvSpPr>
          <p:spPr>
            <a:xfrm rot="496381">
              <a:off x="10067871" y="2622011"/>
              <a:ext cx="1532487" cy="1678394"/>
            </a:xfrm>
            <a:prstGeom prst="ellipse">
              <a:avLst/>
            </a:prstGeom>
            <a:solidFill>
              <a:srgbClr val="04C1C7"/>
            </a:solidFill>
            <a:ln cap="flat" cmpd="sng" w="12700">
              <a:solidFill>
                <a:srgbClr val="04C1C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1"/>
            <p:cNvGrpSpPr/>
            <p:nvPr/>
          </p:nvGrpSpPr>
          <p:grpSpPr>
            <a:xfrm>
              <a:off x="9386120" y="2260492"/>
              <a:ext cx="1885437" cy="2505256"/>
              <a:chOff x="396941" y="-1539201"/>
              <a:chExt cx="1885437" cy="2633581"/>
            </a:xfrm>
          </p:grpSpPr>
          <p:sp>
            <p:nvSpPr>
              <p:cNvPr id="97" name="Google Shape;97;p1"/>
              <p:cNvSpPr/>
              <p:nvPr/>
            </p:nvSpPr>
            <p:spPr>
              <a:xfrm>
                <a:off x="396941" y="-1539201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409365" y="-427046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1266826" y="-1065325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1263248" y="41714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1"/>
            <p:cNvGrpSpPr/>
            <p:nvPr/>
          </p:nvGrpSpPr>
          <p:grpSpPr>
            <a:xfrm>
              <a:off x="9050809" y="2254664"/>
              <a:ext cx="1885437" cy="2633629"/>
              <a:chOff x="5974038" y="3665034"/>
              <a:chExt cx="1885437" cy="2633629"/>
            </a:xfrm>
          </p:grpSpPr>
          <p:sp>
            <p:nvSpPr>
              <p:cNvPr id="102" name="Google Shape;102;p1"/>
              <p:cNvSpPr/>
              <p:nvPr/>
            </p:nvSpPr>
            <p:spPr>
              <a:xfrm>
                <a:off x="5974038" y="3665034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5986462" y="4777237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6843923" y="4138910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840345" y="5245997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"/>
            <p:cNvGrpSpPr/>
            <p:nvPr/>
          </p:nvGrpSpPr>
          <p:grpSpPr>
            <a:xfrm>
              <a:off x="8679043" y="2333334"/>
              <a:ext cx="1885437" cy="2614579"/>
              <a:chOff x="6079025" y="889792"/>
              <a:chExt cx="1885437" cy="2614579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6079025" y="889792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6091449" y="1982945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6948910" y="1363668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6945332" y="2451705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1"/>
            <p:cNvGrpSpPr/>
            <p:nvPr/>
          </p:nvGrpSpPr>
          <p:grpSpPr>
            <a:xfrm>
              <a:off x="8307277" y="2455423"/>
              <a:ext cx="1885437" cy="2633629"/>
              <a:chOff x="4540671" y="993115"/>
              <a:chExt cx="1885437" cy="2633629"/>
            </a:xfrm>
          </p:grpSpPr>
          <p:sp>
            <p:nvSpPr>
              <p:cNvPr id="112" name="Google Shape;112;p1"/>
              <p:cNvSpPr/>
              <p:nvPr/>
            </p:nvSpPr>
            <p:spPr>
              <a:xfrm>
                <a:off x="4540671" y="993115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4553095" y="2105318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410556" y="1466991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406978" y="2574078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1"/>
            <p:cNvGrpSpPr/>
            <p:nvPr/>
          </p:nvGrpSpPr>
          <p:grpSpPr>
            <a:xfrm>
              <a:off x="7823545" y="2164058"/>
              <a:ext cx="1885437" cy="3092944"/>
              <a:chOff x="2505265" y="1511809"/>
              <a:chExt cx="1885437" cy="2614579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2505265" y="1511809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2517689" y="2604962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3375150" y="2004735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3371572" y="3073722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1"/>
            <p:cNvGrpSpPr/>
            <p:nvPr/>
          </p:nvGrpSpPr>
          <p:grpSpPr>
            <a:xfrm>
              <a:off x="7451779" y="2281474"/>
              <a:ext cx="1885437" cy="3070409"/>
              <a:chOff x="7451779" y="2281474"/>
              <a:chExt cx="1885437" cy="3070409"/>
            </a:xfrm>
          </p:grpSpPr>
          <p:sp>
            <p:nvSpPr>
              <p:cNvPr id="122" name="Google Shape;122;p1"/>
              <p:cNvSpPr/>
              <p:nvPr/>
            </p:nvSpPr>
            <p:spPr>
              <a:xfrm>
                <a:off x="7451779" y="2281474"/>
                <a:ext cx="1030687" cy="1407690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7464203" y="3552096"/>
                <a:ext cx="1040549" cy="1245263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8321664" y="2842051"/>
                <a:ext cx="1015552" cy="1394230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8318086" y="4106620"/>
                <a:ext cx="999151" cy="1245263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1"/>
            <p:cNvGrpSpPr/>
            <p:nvPr/>
          </p:nvGrpSpPr>
          <p:grpSpPr>
            <a:xfrm>
              <a:off x="7191979" y="2639888"/>
              <a:ext cx="1885437" cy="2635758"/>
              <a:chOff x="396941" y="-1539201"/>
              <a:chExt cx="1885437" cy="2633581"/>
            </a:xfrm>
          </p:grpSpPr>
          <p:sp>
            <p:nvSpPr>
              <p:cNvPr id="127" name="Google Shape;127;p1"/>
              <p:cNvSpPr/>
              <p:nvPr/>
            </p:nvSpPr>
            <p:spPr>
              <a:xfrm>
                <a:off x="396941" y="-1539201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409365" y="-427046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1266826" y="-1065325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1263248" y="41714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"/>
            <p:cNvGrpSpPr/>
            <p:nvPr/>
          </p:nvGrpSpPr>
          <p:grpSpPr>
            <a:xfrm>
              <a:off x="6820213" y="2333334"/>
              <a:ext cx="1885437" cy="2940183"/>
              <a:chOff x="5974038" y="3665034"/>
              <a:chExt cx="1885437" cy="2633629"/>
            </a:xfrm>
          </p:grpSpPr>
          <p:sp>
            <p:nvSpPr>
              <p:cNvPr id="132" name="Google Shape;132;p1"/>
              <p:cNvSpPr/>
              <p:nvPr/>
            </p:nvSpPr>
            <p:spPr>
              <a:xfrm>
                <a:off x="5974038" y="3665034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5986462" y="4777237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6843923" y="4138910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6840345" y="5245997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1"/>
            <p:cNvGrpSpPr/>
            <p:nvPr/>
          </p:nvGrpSpPr>
          <p:grpSpPr>
            <a:xfrm>
              <a:off x="6448447" y="2422613"/>
              <a:ext cx="1885437" cy="3078473"/>
              <a:chOff x="6079025" y="889792"/>
              <a:chExt cx="1885437" cy="2614579"/>
            </a:xfrm>
          </p:grpSpPr>
          <p:sp>
            <p:nvSpPr>
              <p:cNvPr id="137" name="Google Shape;137;p1"/>
              <p:cNvSpPr/>
              <p:nvPr/>
            </p:nvSpPr>
            <p:spPr>
              <a:xfrm>
                <a:off x="6079025" y="889792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6091449" y="1982945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6948910" y="1363668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6945332" y="2451705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"/>
            <p:cNvGrpSpPr/>
            <p:nvPr/>
          </p:nvGrpSpPr>
          <p:grpSpPr>
            <a:xfrm>
              <a:off x="6076681" y="2840647"/>
              <a:ext cx="1885437" cy="2633629"/>
              <a:chOff x="4540671" y="993115"/>
              <a:chExt cx="1885437" cy="2633629"/>
            </a:xfrm>
          </p:grpSpPr>
          <p:sp>
            <p:nvSpPr>
              <p:cNvPr id="142" name="Google Shape;142;p1"/>
              <p:cNvSpPr/>
              <p:nvPr/>
            </p:nvSpPr>
            <p:spPr>
              <a:xfrm>
                <a:off x="4540671" y="993115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4553095" y="2105318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5410556" y="1466991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5406978" y="2574078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" name="Google Shape;146;p1"/>
            <p:cNvGrpSpPr/>
            <p:nvPr/>
          </p:nvGrpSpPr>
          <p:grpSpPr>
            <a:xfrm>
              <a:off x="5704915" y="2563752"/>
              <a:ext cx="1885437" cy="3078473"/>
              <a:chOff x="2505265" y="1511809"/>
              <a:chExt cx="1885437" cy="2614579"/>
            </a:xfrm>
          </p:grpSpPr>
          <p:sp>
            <p:nvSpPr>
              <p:cNvPr id="147" name="Google Shape;147;p1"/>
              <p:cNvSpPr/>
              <p:nvPr/>
            </p:nvSpPr>
            <p:spPr>
              <a:xfrm>
                <a:off x="2505265" y="1511809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2517689" y="2604962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3375150" y="2004735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3371572" y="3073722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1"/>
            <p:cNvGrpSpPr/>
            <p:nvPr/>
          </p:nvGrpSpPr>
          <p:grpSpPr>
            <a:xfrm>
              <a:off x="5333149" y="2681064"/>
              <a:ext cx="1885437" cy="3056043"/>
              <a:chOff x="5333149" y="2681064"/>
              <a:chExt cx="1885437" cy="3056043"/>
            </a:xfrm>
          </p:grpSpPr>
          <p:sp>
            <p:nvSpPr>
              <p:cNvPr id="152" name="Google Shape;152;p1"/>
              <p:cNvSpPr/>
              <p:nvPr/>
            </p:nvSpPr>
            <p:spPr>
              <a:xfrm>
                <a:off x="5333149" y="2681064"/>
                <a:ext cx="1030687" cy="1401104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5345573" y="3945741"/>
                <a:ext cx="1040549" cy="123943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6203034" y="3239018"/>
                <a:ext cx="1015552" cy="1387707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6199456" y="4497671"/>
                <a:ext cx="999151" cy="123943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1"/>
            <p:cNvGrpSpPr/>
            <p:nvPr/>
          </p:nvGrpSpPr>
          <p:grpSpPr>
            <a:xfrm>
              <a:off x="4961383" y="2563752"/>
              <a:ext cx="1885437" cy="3088214"/>
              <a:chOff x="396941" y="-1539201"/>
              <a:chExt cx="1885437" cy="2633581"/>
            </a:xfrm>
          </p:grpSpPr>
          <p:sp>
            <p:nvSpPr>
              <p:cNvPr id="157" name="Google Shape;157;p1"/>
              <p:cNvSpPr/>
              <p:nvPr/>
            </p:nvSpPr>
            <p:spPr>
              <a:xfrm>
                <a:off x="396941" y="-1539201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409365" y="-427046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1266826" y="-1065325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1263248" y="41714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1"/>
            <p:cNvGrpSpPr/>
            <p:nvPr/>
          </p:nvGrpSpPr>
          <p:grpSpPr>
            <a:xfrm>
              <a:off x="4589617" y="2563752"/>
              <a:ext cx="1885437" cy="3086085"/>
              <a:chOff x="5974038" y="3665034"/>
              <a:chExt cx="1885437" cy="2633629"/>
            </a:xfrm>
          </p:grpSpPr>
          <p:sp>
            <p:nvSpPr>
              <p:cNvPr id="162" name="Google Shape;162;p1"/>
              <p:cNvSpPr/>
              <p:nvPr/>
            </p:nvSpPr>
            <p:spPr>
              <a:xfrm>
                <a:off x="5974038" y="3665034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5986462" y="4777237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6843923" y="4138910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6840345" y="5245997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1"/>
            <p:cNvGrpSpPr/>
            <p:nvPr/>
          </p:nvGrpSpPr>
          <p:grpSpPr>
            <a:xfrm>
              <a:off x="4217851" y="2811691"/>
              <a:ext cx="1885437" cy="3028393"/>
              <a:chOff x="6079025" y="889792"/>
              <a:chExt cx="1885437" cy="2614579"/>
            </a:xfrm>
          </p:grpSpPr>
          <p:sp>
            <p:nvSpPr>
              <p:cNvPr id="167" name="Google Shape;167;p1"/>
              <p:cNvSpPr/>
              <p:nvPr/>
            </p:nvSpPr>
            <p:spPr>
              <a:xfrm>
                <a:off x="6079025" y="889792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6091449" y="1982945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6948910" y="1363668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6945332" y="2451705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"/>
            <p:cNvGrpSpPr/>
            <p:nvPr/>
          </p:nvGrpSpPr>
          <p:grpSpPr>
            <a:xfrm>
              <a:off x="3846085" y="2765617"/>
              <a:ext cx="1885437" cy="3196945"/>
              <a:chOff x="4540671" y="993115"/>
              <a:chExt cx="1885437" cy="2633629"/>
            </a:xfrm>
          </p:grpSpPr>
          <p:sp>
            <p:nvSpPr>
              <p:cNvPr id="172" name="Google Shape;172;p1"/>
              <p:cNvSpPr/>
              <p:nvPr/>
            </p:nvSpPr>
            <p:spPr>
              <a:xfrm>
                <a:off x="4540671" y="993115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4553095" y="2105318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5410556" y="1466991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5406978" y="2574078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"/>
            <p:cNvGrpSpPr/>
            <p:nvPr/>
          </p:nvGrpSpPr>
          <p:grpSpPr>
            <a:xfrm>
              <a:off x="3474319" y="2788743"/>
              <a:ext cx="1885437" cy="3173820"/>
              <a:chOff x="2505265" y="1511809"/>
              <a:chExt cx="1885437" cy="2614579"/>
            </a:xfrm>
          </p:grpSpPr>
          <p:sp>
            <p:nvSpPr>
              <p:cNvPr id="177" name="Google Shape;177;p1"/>
              <p:cNvSpPr/>
              <p:nvPr/>
            </p:nvSpPr>
            <p:spPr>
              <a:xfrm>
                <a:off x="2505265" y="1511809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2517689" y="2604962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3375150" y="2004735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3371572" y="3073722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"/>
            <p:cNvGrpSpPr/>
            <p:nvPr/>
          </p:nvGrpSpPr>
          <p:grpSpPr>
            <a:xfrm>
              <a:off x="3102553" y="3069778"/>
              <a:ext cx="1885437" cy="3006328"/>
              <a:chOff x="3102553" y="3069778"/>
              <a:chExt cx="1885437" cy="3006328"/>
            </a:xfrm>
          </p:grpSpPr>
          <p:sp>
            <p:nvSpPr>
              <p:cNvPr id="182" name="Google Shape;182;p1"/>
              <p:cNvSpPr/>
              <p:nvPr/>
            </p:nvSpPr>
            <p:spPr>
              <a:xfrm>
                <a:off x="3102553" y="3069778"/>
                <a:ext cx="1030687" cy="1378311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3114977" y="4313881"/>
                <a:ext cx="1040549" cy="1219273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3972438" y="3618655"/>
                <a:ext cx="1015552" cy="1365132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3968860" y="4856833"/>
                <a:ext cx="999151" cy="1219273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1"/>
            <p:cNvGrpSpPr/>
            <p:nvPr/>
          </p:nvGrpSpPr>
          <p:grpSpPr>
            <a:xfrm>
              <a:off x="2730787" y="3444636"/>
              <a:ext cx="1885437" cy="2635758"/>
              <a:chOff x="396941" y="-1539201"/>
              <a:chExt cx="1885437" cy="2633581"/>
            </a:xfrm>
          </p:grpSpPr>
          <p:sp>
            <p:nvSpPr>
              <p:cNvPr id="187" name="Google Shape;187;p1"/>
              <p:cNvSpPr/>
              <p:nvPr/>
            </p:nvSpPr>
            <p:spPr>
              <a:xfrm>
                <a:off x="396941" y="-1539201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409365" y="-427046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1266826" y="-1065325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1263248" y="41714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47E46F"/>
              </a:solidFill>
              <a:ln cap="flat" cmpd="sng" w="12700">
                <a:solidFill>
                  <a:srgbClr val="47E46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1"/>
            <p:cNvGrpSpPr/>
            <p:nvPr/>
          </p:nvGrpSpPr>
          <p:grpSpPr>
            <a:xfrm>
              <a:off x="2359021" y="3158435"/>
              <a:ext cx="1892673" cy="3050458"/>
              <a:chOff x="5974038" y="3665034"/>
              <a:chExt cx="1885437" cy="2633629"/>
            </a:xfrm>
          </p:grpSpPr>
          <p:sp>
            <p:nvSpPr>
              <p:cNvPr id="192" name="Google Shape;192;p1"/>
              <p:cNvSpPr/>
              <p:nvPr/>
            </p:nvSpPr>
            <p:spPr>
              <a:xfrm>
                <a:off x="5974038" y="3665034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5986462" y="4777237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6843923" y="4138910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6840345" y="5245997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9089FC"/>
              </a:solidFill>
              <a:ln cap="flat" cmpd="sng" w="12700">
                <a:solidFill>
                  <a:srgbClr val="9089FC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1"/>
            <p:cNvGrpSpPr/>
            <p:nvPr/>
          </p:nvGrpSpPr>
          <p:grpSpPr>
            <a:xfrm>
              <a:off x="1987255" y="3523306"/>
              <a:ext cx="1885437" cy="2614579"/>
              <a:chOff x="6079025" y="889792"/>
              <a:chExt cx="1885437" cy="2614579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6079025" y="889792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6091449" y="1982945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6948910" y="1363668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6945332" y="2451705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DA3491"/>
              </a:solidFill>
              <a:ln cap="flat" cmpd="sng" w="12700">
                <a:solidFill>
                  <a:srgbClr val="DA349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1"/>
            <p:cNvGrpSpPr/>
            <p:nvPr/>
          </p:nvGrpSpPr>
          <p:grpSpPr>
            <a:xfrm>
              <a:off x="1615489" y="3645395"/>
              <a:ext cx="1885437" cy="2633629"/>
              <a:chOff x="4540671" y="993115"/>
              <a:chExt cx="1885437" cy="2633629"/>
            </a:xfrm>
          </p:grpSpPr>
          <p:sp>
            <p:nvSpPr>
              <p:cNvPr id="202" name="Google Shape;202;p1"/>
              <p:cNvSpPr/>
              <p:nvPr/>
            </p:nvSpPr>
            <p:spPr>
              <a:xfrm>
                <a:off x="4540671" y="993115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4553095" y="2105318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5410556" y="1466991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406978" y="2574078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E8871A"/>
              </a:solidFill>
              <a:ln cap="flat" cmpd="sng" w="12700">
                <a:solidFill>
                  <a:srgbClr val="E8871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1"/>
            <p:cNvGrpSpPr/>
            <p:nvPr/>
          </p:nvGrpSpPr>
          <p:grpSpPr>
            <a:xfrm>
              <a:off x="1243723" y="3664445"/>
              <a:ext cx="1885437" cy="2614579"/>
              <a:chOff x="2505265" y="1511809"/>
              <a:chExt cx="1885437" cy="2614579"/>
            </a:xfrm>
          </p:grpSpPr>
          <p:sp>
            <p:nvSpPr>
              <p:cNvPr id="207" name="Google Shape;207;p1"/>
              <p:cNvSpPr/>
              <p:nvPr/>
            </p:nvSpPr>
            <p:spPr>
              <a:xfrm>
                <a:off x="2505265" y="1511809"/>
                <a:ext cx="1030687" cy="1189972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2517689" y="2604962"/>
                <a:ext cx="1040549" cy="105266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3375150" y="2004735"/>
                <a:ext cx="1015552" cy="1178594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3371572" y="3073722"/>
                <a:ext cx="999151" cy="105266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4E8AF4"/>
              </a:solidFill>
              <a:ln cap="flat" cmpd="sng" w="12700">
                <a:solidFill>
                  <a:srgbClr val="4E8AF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1"/>
            <p:cNvGrpSpPr/>
            <p:nvPr/>
          </p:nvGrpSpPr>
          <p:grpSpPr>
            <a:xfrm>
              <a:off x="871957" y="3964856"/>
              <a:ext cx="1965128" cy="2409050"/>
              <a:chOff x="871957" y="3964856"/>
              <a:chExt cx="1965128" cy="2409050"/>
            </a:xfrm>
          </p:grpSpPr>
          <p:sp>
            <p:nvSpPr>
              <p:cNvPr id="212" name="Google Shape;212;p1"/>
              <p:cNvSpPr/>
              <p:nvPr/>
            </p:nvSpPr>
            <p:spPr>
              <a:xfrm>
                <a:off x="871957" y="3964856"/>
                <a:ext cx="1074251" cy="1104477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884906" y="4961789"/>
                <a:ext cx="1084529" cy="977036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1778609" y="4404686"/>
                <a:ext cx="1058476" cy="1093916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1774880" y="5396870"/>
                <a:ext cx="1041382" cy="977036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1"/>
            <p:cNvSpPr/>
            <p:nvPr/>
          </p:nvSpPr>
          <p:spPr>
            <a:xfrm rot="4077003">
              <a:off x="2449860" y="1698149"/>
              <a:ext cx="180730" cy="3356832"/>
            </a:xfrm>
            <a:prstGeom prst="leftBrace">
              <a:avLst>
                <a:gd fmla="val 25567" name="adj1"/>
                <a:gd fmla="val 68550" name="adj2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 rot="5027013">
              <a:off x="5855482" y="796380"/>
              <a:ext cx="180730" cy="3356832"/>
            </a:xfrm>
            <a:prstGeom prst="leftBrace">
              <a:avLst>
                <a:gd fmla="val 25567" name="adj1"/>
                <a:gd fmla="val 50000" name="adj2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 rot="5400000">
              <a:off x="9308179" y="623098"/>
              <a:ext cx="180730" cy="3356832"/>
            </a:xfrm>
            <a:prstGeom prst="leftBrace">
              <a:avLst>
                <a:gd fmla="val 25567" name="adj1"/>
                <a:gd fmla="val 50000" name="adj2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"/>
          <p:cNvGrpSpPr/>
          <p:nvPr/>
        </p:nvGrpSpPr>
        <p:grpSpPr>
          <a:xfrm>
            <a:off x="4753135" y="1039362"/>
            <a:ext cx="2627073" cy="2167253"/>
            <a:chOff x="411161" y="753634"/>
            <a:chExt cx="2627073" cy="2167253"/>
          </a:xfrm>
        </p:grpSpPr>
        <p:grpSp>
          <p:nvGrpSpPr>
            <p:cNvPr id="224" name="Google Shape;224;p2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225" name="Google Shape;225;p2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226" name="Google Shape;226;p2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2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0" name="Google Shape;230;p2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" name="Google Shape;234;p2"/>
            <p:cNvSpPr txBox="1"/>
            <p:nvPr/>
          </p:nvSpPr>
          <p:spPr>
            <a:xfrm>
              <a:off x="2309188" y="753634"/>
              <a:ext cx="729046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PE-1A</a:t>
              </a:r>
              <a:endParaRPr/>
            </a:p>
          </p:txBody>
        </p:sp>
        <p:sp>
          <p:nvSpPr>
            <p:cNvPr id="235" name="Google Shape;235;p2"/>
            <p:cNvSpPr txBox="1"/>
            <p:nvPr/>
          </p:nvSpPr>
          <p:spPr>
            <a:xfrm>
              <a:off x="2315600" y="2551555"/>
              <a:ext cx="722634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PE-1B</a:t>
              </a:r>
              <a:endParaRPr/>
            </a:p>
          </p:txBody>
        </p:sp>
        <p:sp>
          <p:nvSpPr>
            <p:cNvPr id="236" name="Google Shape;236;p2"/>
            <p:cNvSpPr txBox="1"/>
            <p:nvPr/>
          </p:nvSpPr>
          <p:spPr>
            <a:xfrm>
              <a:off x="411161" y="2551555"/>
              <a:ext cx="722634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PE-1C</a:t>
              </a:r>
              <a:endParaRPr/>
            </a:p>
          </p:txBody>
        </p:sp>
        <p:sp>
          <p:nvSpPr>
            <p:cNvPr id="237" name="Google Shape;237;p2"/>
            <p:cNvSpPr txBox="1"/>
            <p:nvPr/>
          </p:nvSpPr>
          <p:spPr>
            <a:xfrm>
              <a:off x="411161" y="753634"/>
              <a:ext cx="738664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PE-1D</a:t>
              </a:r>
              <a:endParaRPr/>
            </a:p>
          </p:txBody>
        </p:sp>
      </p:grpSp>
      <p:grpSp>
        <p:nvGrpSpPr>
          <p:cNvPr id="238" name="Google Shape;238;p2"/>
          <p:cNvGrpSpPr/>
          <p:nvPr/>
        </p:nvGrpSpPr>
        <p:grpSpPr>
          <a:xfrm>
            <a:off x="8914886" y="1039362"/>
            <a:ext cx="2627073" cy="2167253"/>
            <a:chOff x="411161" y="753634"/>
            <a:chExt cx="2627073" cy="2167253"/>
          </a:xfrm>
        </p:grpSpPr>
        <p:grpSp>
          <p:nvGrpSpPr>
            <p:cNvPr id="239" name="Google Shape;239;p2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240" name="Google Shape;240;p2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241" name="Google Shape;241;p2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2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2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5" name="Google Shape;245;p2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" name="Google Shape;249;p2"/>
            <p:cNvSpPr txBox="1"/>
            <p:nvPr/>
          </p:nvSpPr>
          <p:spPr>
            <a:xfrm>
              <a:off x="2193130" y="753634"/>
              <a:ext cx="845104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CLR-2A</a:t>
              </a:r>
              <a:endParaRPr/>
            </a:p>
          </p:txBody>
        </p:sp>
        <p:sp>
          <p:nvSpPr>
            <p:cNvPr id="250" name="Google Shape;250;p2"/>
            <p:cNvSpPr txBox="1"/>
            <p:nvPr/>
          </p:nvSpPr>
          <p:spPr>
            <a:xfrm>
              <a:off x="2199542" y="2551555"/>
              <a:ext cx="838692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CLR-2B</a:t>
              </a:r>
              <a:endParaRPr/>
            </a:p>
          </p:txBody>
        </p:sp>
        <p:sp>
          <p:nvSpPr>
            <p:cNvPr id="251" name="Google Shape;251;p2"/>
            <p:cNvSpPr txBox="1"/>
            <p:nvPr/>
          </p:nvSpPr>
          <p:spPr>
            <a:xfrm>
              <a:off x="411161" y="2551555"/>
              <a:ext cx="83869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CLR-2C</a:t>
              </a:r>
              <a:endParaRPr/>
            </a:p>
          </p:txBody>
        </p:sp>
        <p:sp>
          <p:nvSpPr>
            <p:cNvPr id="252" name="Google Shape;252;p2"/>
            <p:cNvSpPr txBox="1"/>
            <p:nvPr/>
          </p:nvSpPr>
          <p:spPr>
            <a:xfrm>
              <a:off x="411161" y="753634"/>
              <a:ext cx="85472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CLR-2D</a:t>
              </a:r>
              <a:endParaRPr/>
            </a:p>
          </p:txBody>
        </p:sp>
      </p:grpSp>
      <p:grpSp>
        <p:nvGrpSpPr>
          <p:cNvPr id="253" name="Google Shape;253;p2"/>
          <p:cNvGrpSpPr/>
          <p:nvPr/>
        </p:nvGrpSpPr>
        <p:grpSpPr>
          <a:xfrm>
            <a:off x="619255" y="4121784"/>
            <a:ext cx="2627073" cy="2167253"/>
            <a:chOff x="411161" y="753634"/>
            <a:chExt cx="2627073" cy="2167253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256" name="Google Shape;256;p2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2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2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2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0" name="Google Shape;260;p2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4" name="Google Shape;264;p2"/>
            <p:cNvSpPr txBox="1"/>
            <p:nvPr/>
          </p:nvSpPr>
          <p:spPr>
            <a:xfrm>
              <a:off x="1976725" y="753634"/>
              <a:ext cx="1061509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PCMC-3A</a:t>
              </a:r>
              <a:endParaRPr/>
            </a:p>
          </p:txBody>
        </p:sp>
        <p:sp>
          <p:nvSpPr>
            <p:cNvPr id="265" name="Google Shape;265;p2"/>
            <p:cNvSpPr txBox="1"/>
            <p:nvPr/>
          </p:nvSpPr>
          <p:spPr>
            <a:xfrm>
              <a:off x="1983137" y="2551555"/>
              <a:ext cx="1055097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PCMC-3B</a:t>
              </a:r>
              <a:endParaRPr/>
            </a:p>
          </p:txBody>
        </p:sp>
        <p:sp>
          <p:nvSpPr>
            <p:cNvPr id="266" name="Google Shape;266;p2"/>
            <p:cNvSpPr txBox="1"/>
            <p:nvPr/>
          </p:nvSpPr>
          <p:spPr>
            <a:xfrm>
              <a:off x="411161" y="2551555"/>
              <a:ext cx="1055097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PCMC-3C</a:t>
              </a:r>
              <a:endParaRPr/>
            </a:p>
          </p:txBody>
        </p:sp>
        <p:sp>
          <p:nvSpPr>
            <p:cNvPr id="267" name="Google Shape;267;p2"/>
            <p:cNvSpPr txBox="1"/>
            <p:nvPr/>
          </p:nvSpPr>
          <p:spPr>
            <a:xfrm>
              <a:off x="411161" y="753634"/>
              <a:ext cx="1071127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PCMC-3D</a:t>
              </a:r>
              <a:endParaRPr/>
            </a:p>
          </p:txBody>
        </p:sp>
      </p:grpSp>
      <p:grpSp>
        <p:nvGrpSpPr>
          <p:cNvPr id="268" name="Google Shape;268;p2"/>
          <p:cNvGrpSpPr/>
          <p:nvPr/>
        </p:nvGrpSpPr>
        <p:grpSpPr>
          <a:xfrm>
            <a:off x="4782463" y="4187002"/>
            <a:ext cx="2627073" cy="2167253"/>
            <a:chOff x="411161" y="753634"/>
            <a:chExt cx="2627073" cy="2167253"/>
          </a:xfrm>
        </p:grpSpPr>
        <p:grpSp>
          <p:nvGrpSpPr>
            <p:cNvPr id="269" name="Google Shape;269;p2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270" name="Google Shape;270;p2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271" name="Google Shape;271;p2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2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2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5" name="Google Shape;275;p2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Google Shape;279;p2"/>
            <p:cNvSpPr txBox="1"/>
            <p:nvPr/>
          </p:nvSpPr>
          <p:spPr>
            <a:xfrm>
              <a:off x="1990190" y="753634"/>
              <a:ext cx="1048044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FCMC-4A</a:t>
              </a:r>
              <a:endParaRPr/>
            </a:p>
          </p:txBody>
        </p:sp>
        <p:sp>
          <p:nvSpPr>
            <p:cNvPr id="280" name="Google Shape;280;p2"/>
            <p:cNvSpPr txBox="1"/>
            <p:nvPr/>
          </p:nvSpPr>
          <p:spPr>
            <a:xfrm>
              <a:off x="1996602" y="2551555"/>
              <a:ext cx="1041632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FCMC-4B</a:t>
              </a:r>
              <a:endParaRPr/>
            </a:p>
          </p:txBody>
        </p:sp>
        <p:sp>
          <p:nvSpPr>
            <p:cNvPr id="281" name="Google Shape;281;p2"/>
            <p:cNvSpPr txBox="1"/>
            <p:nvPr/>
          </p:nvSpPr>
          <p:spPr>
            <a:xfrm>
              <a:off x="411161" y="2551555"/>
              <a:ext cx="1041632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FCMC-4C</a:t>
              </a:r>
              <a:endParaRPr/>
            </a:p>
          </p:txBody>
        </p:sp>
        <p:sp>
          <p:nvSpPr>
            <p:cNvPr id="282" name="Google Shape;282;p2"/>
            <p:cNvSpPr txBox="1"/>
            <p:nvPr/>
          </p:nvSpPr>
          <p:spPr>
            <a:xfrm>
              <a:off x="411161" y="753634"/>
              <a:ext cx="1057662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FCMC-4D</a:t>
              </a:r>
              <a:endParaRPr/>
            </a:p>
          </p:txBody>
        </p:sp>
      </p:grpSp>
      <p:grpSp>
        <p:nvGrpSpPr>
          <p:cNvPr id="283" name="Google Shape;283;p2"/>
          <p:cNvGrpSpPr/>
          <p:nvPr/>
        </p:nvGrpSpPr>
        <p:grpSpPr>
          <a:xfrm>
            <a:off x="8944214" y="4102468"/>
            <a:ext cx="2627073" cy="2167253"/>
            <a:chOff x="411161" y="753634"/>
            <a:chExt cx="2627073" cy="2167253"/>
          </a:xfrm>
        </p:grpSpPr>
        <p:grpSp>
          <p:nvGrpSpPr>
            <p:cNvPr id="284" name="Google Shape;284;p2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285" name="Google Shape;285;p2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286" name="Google Shape;286;p2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2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0" name="Google Shape;290;p2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4" name="Google Shape;294;p2"/>
            <p:cNvSpPr txBox="1"/>
            <p:nvPr/>
          </p:nvSpPr>
          <p:spPr>
            <a:xfrm>
              <a:off x="2324577" y="753634"/>
              <a:ext cx="713657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FF-5A</a:t>
              </a:r>
              <a:endParaRPr/>
            </a:p>
          </p:txBody>
        </p:sp>
        <p:sp>
          <p:nvSpPr>
            <p:cNvPr id="295" name="Google Shape;295;p2"/>
            <p:cNvSpPr txBox="1"/>
            <p:nvPr/>
          </p:nvSpPr>
          <p:spPr>
            <a:xfrm>
              <a:off x="2330989" y="2551555"/>
              <a:ext cx="70724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FF-5B</a:t>
              </a:r>
              <a:endParaRPr/>
            </a:p>
          </p:txBody>
        </p:sp>
        <p:sp>
          <p:nvSpPr>
            <p:cNvPr id="296" name="Google Shape;296;p2"/>
            <p:cNvSpPr txBox="1"/>
            <p:nvPr/>
          </p:nvSpPr>
          <p:spPr>
            <a:xfrm>
              <a:off x="411161" y="2551555"/>
              <a:ext cx="70724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FF-5C</a:t>
              </a:r>
              <a:endParaRPr/>
            </a:p>
          </p:txBody>
        </p:sp>
        <p:sp>
          <p:nvSpPr>
            <p:cNvPr id="297" name="Google Shape;297;p2"/>
            <p:cNvSpPr txBox="1"/>
            <p:nvPr/>
          </p:nvSpPr>
          <p:spPr>
            <a:xfrm>
              <a:off x="411161" y="753634"/>
              <a:ext cx="72327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FF-5D</a:t>
              </a:r>
              <a:endParaRPr/>
            </a:p>
          </p:txBody>
        </p:sp>
      </p:grpSp>
      <p:sp>
        <p:nvSpPr>
          <p:cNvPr id="298" name="Google Shape;298;p2"/>
          <p:cNvSpPr txBox="1"/>
          <p:nvPr/>
        </p:nvSpPr>
        <p:spPr>
          <a:xfrm>
            <a:off x="255181" y="297712"/>
            <a:ext cx="10491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Cross-sectional discs listed Head (medial) to Tail (lateral); each disc rotated to show lateral side and quadrants </a:t>
            </a:r>
            <a:endParaRPr/>
          </a:p>
        </p:txBody>
      </p:sp>
      <p:grpSp>
        <p:nvGrpSpPr>
          <p:cNvPr id="299" name="Google Shape;299;p2"/>
          <p:cNvGrpSpPr/>
          <p:nvPr/>
        </p:nvGrpSpPr>
        <p:grpSpPr>
          <a:xfrm>
            <a:off x="1605902" y="956115"/>
            <a:ext cx="1908306" cy="2197682"/>
            <a:chOff x="1643504" y="1121612"/>
            <a:chExt cx="1908306" cy="2197682"/>
          </a:xfrm>
        </p:grpSpPr>
        <p:grpSp>
          <p:nvGrpSpPr>
            <p:cNvPr id="300" name="Google Shape;300;p2"/>
            <p:cNvGrpSpPr/>
            <p:nvPr/>
          </p:nvGrpSpPr>
          <p:grpSpPr>
            <a:xfrm>
              <a:off x="1653709" y="1121612"/>
              <a:ext cx="1792710" cy="2197682"/>
              <a:chOff x="-1572753" y="1273576"/>
              <a:chExt cx="1792710" cy="2197682"/>
            </a:xfrm>
          </p:grpSpPr>
          <p:sp>
            <p:nvSpPr>
              <p:cNvPr id="301" name="Google Shape;301;p2"/>
              <p:cNvSpPr/>
              <p:nvPr/>
            </p:nvSpPr>
            <p:spPr>
              <a:xfrm>
                <a:off x="-1572753" y="1273576"/>
                <a:ext cx="979997" cy="1007571"/>
              </a:xfrm>
              <a:custGeom>
                <a:rect b="b" l="l" r="r" t="t"/>
                <a:pathLst>
                  <a:path extrusionOk="0" h="1189972" w="1030687">
                    <a:moveTo>
                      <a:pt x="1030687" y="1178559"/>
                    </a:moveTo>
                    <a:lnTo>
                      <a:pt x="0" y="1189972"/>
                    </a:lnTo>
                    <a:cubicBezTo>
                      <a:pt x="12526" y="513141"/>
                      <a:pt x="461174" y="0"/>
                      <a:pt x="1014609" y="0"/>
                    </a:cubicBezTo>
                    <a:lnTo>
                      <a:pt x="1030687" y="1178559"/>
                    </a:ln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-1560940" y="2183039"/>
                <a:ext cx="989374" cy="891312"/>
              </a:xfrm>
              <a:custGeom>
                <a:rect b="b" l="l" r="r" t="t"/>
                <a:pathLst>
                  <a:path extrusionOk="0" h="1162564" w="1040549">
                    <a:moveTo>
                      <a:pt x="1030687" y="0"/>
                    </a:moveTo>
                    <a:lnTo>
                      <a:pt x="0" y="11413"/>
                    </a:lnTo>
                    <a:cubicBezTo>
                      <a:pt x="6041" y="437050"/>
                      <a:pt x="487114" y="1162564"/>
                      <a:pt x="1040549" y="1162564"/>
                    </a:cubicBezTo>
                    <a:cubicBezTo>
                      <a:pt x="1037262" y="775043"/>
                      <a:pt x="1033974" y="387521"/>
                      <a:pt x="1030687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-745650" y="1674816"/>
                <a:ext cx="965607" cy="997937"/>
              </a:xfrm>
              <a:custGeom>
                <a:rect b="b" l="l" r="r" t="t"/>
                <a:pathLst>
                  <a:path extrusionOk="0" h="1178594" w="1015552">
                    <a:moveTo>
                      <a:pt x="16078" y="1178594"/>
                    </a:moveTo>
                    <a:lnTo>
                      <a:pt x="1015229" y="1170552"/>
                    </a:lnTo>
                    <a:cubicBezTo>
                      <a:pt x="1027755" y="493721"/>
                      <a:pt x="676227" y="-4851"/>
                      <a:pt x="0" y="35"/>
                    </a:cubicBezTo>
                    <a:cubicBezTo>
                      <a:pt x="8572" y="105137"/>
                      <a:pt x="10719" y="785741"/>
                      <a:pt x="16078" y="1178594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-749051" y="2579946"/>
                <a:ext cx="950012" cy="891312"/>
              </a:xfrm>
              <a:custGeom>
                <a:rect b="b" l="l" r="r" t="t"/>
                <a:pathLst>
                  <a:path extrusionOk="0" h="1052666" w="999151">
                    <a:moveTo>
                      <a:pt x="0" y="0"/>
                    </a:moveTo>
                    <a:lnTo>
                      <a:pt x="999151" y="11413"/>
                    </a:lnTo>
                    <a:cubicBezTo>
                      <a:pt x="992221" y="469476"/>
                      <a:pt x="712030" y="1040946"/>
                      <a:pt x="35803" y="1045832"/>
                    </a:cubicBezTo>
                    <a:cubicBezTo>
                      <a:pt x="44375" y="1150934"/>
                      <a:pt x="7612" y="9223"/>
                      <a:pt x="0" y="0"/>
                    </a:cubicBezTo>
                    <a:close/>
                  </a:path>
                </a:pathLst>
              </a:custGeom>
              <a:solidFill>
                <a:srgbClr val="04C1C7"/>
              </a:solidFill>
              <a:ln cap="flat" cmpd="sng" w="12700">
                <a:solidFill>
                  <a:srgbClr val="04C1C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5" name="Google Shape;305;p2"/>
            <p:cNvSpPr/>
            <p:nvPr/>
          </p:nvSpPr>
          <p:spPr>
            <a:xfrm>
              <a:off x="1934613" y="1195915"/>
              <a:ext cx="1329512" cy="495929"/>
            </a:xfrm>
            <a:prstGeom prst="blockArc">
              <a:avLst>
                <a:gd fmla="val 14786864" name="adj1"/>
                <a:gd fmla="val 17754855" name="adj2"/>
                <a:gd fmla="val 39918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 flipH="1" rot="10800000">
              <a:off x="1943910" y="2662342"/>
              <a:ext cx="1329512" cy="495929"/>
            </a:xfrm>
            <a:prstGeom prst="blockArc">
              <a:avLst>
                <a:gd fmla="val 14786864" name="adj1"/>
                <a:gd fmla="val 17754855" name="adj2"/>
                <a:gd fmla="val 39918" name="adj3"/>
              </a:avLst>
            </a:prstGeom>
            <a:solidFill>
              <a:srgbClr val="C0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 rot="-5400000">
              <a:off x="1226712" y="1595399"/>
              <a:ext cx="1329512" cy="495929"/>
            </a:xfrm>
            <a:prstGeom prst="blockArc">
              <a:avLst>
                <a:gd fmla="val 14786864" name="adj1"/>
                <a:gd fmla="val 17754855" name="adj2"/>
                <a:gd fmla="val 39918" name="adj3"/>
              </a:avLst>
            </a:prstGeom>
            <a:solidFill>
              <a:srgbClr val="007F2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 flipH="1" rot="5400000">
              <a:off x="2639089" y="2399772"/>
              <a:ext cx="1329512" cy="495929"/>
            </a:xfrm>
            <a:prstGeom prst="blockArc">
              <a:avLst>
                <a:gd fmla="val 14786864" name="adj1"/>
                <a:gd fmla="val 17754855" name="adj2"/>
                <a:gd fmla="val 39918" name="adj3"/>
              </a:avLst>
            </a:prstGeom>
            <a:solidFill>
              <a:srgbClr val="2E62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"/>
          <p:cNvGrpSpPr/>
          <p:nvPr/>
        </p:nvGrpSpPr>
        <p:grpSpPr>
          <a:xfrm>
            <a:off x="957335" y="2043976"/>
            <a:ext cx="820852" cy="878693"/>
            <a:chOff x="1273923" y="2043976"/>
            <a:chExt cx="820852" cy="878693"/>
          </a:xfrm>
        </p:grpSpPr>
        <p:sp>
          <p:nvSpPr>
            <p:cNvPr id="310" name="Google Shape;310;p2"/>
            <p:cNvSpPr/>
            <p:nvPr/>
          </p:nvSpPr>
          <p:spPr>
            <a:xfrm>
              <a:off x="1323099" y="2043976"/>
              <a:ext cx="771676" cy="531551"/>
            </a:xfrm>
            <a:custGeom>
              <a:rect b="b" l="l" r="r" t="t"/>
              <a:pathLst>
                <a:path extrusionOk="0" h="1094220" w="2116139">
                  <a:moveTo>
                    <a:pt x="2116139" y="934278"/>
                  </a:moveTo>
                  <a:cubicBezTo>
                    <a:pt x="1630778" y="1297057"/>
                    <a:pt x="608702" y="950846"/>
                    <a:pt x="287337" y="795133"/>
                  </a:cubicBezTo>
                  <a:cubicBezTo>
                    <a:pt x="-34028" y="639420"/>
                    <a:pt x="-111883" y="419100"/>
                    <a:pt x="187949" y="0"/>
                  </a:cubicBezTo>
                </a:path>
              </a:pathLst>
            </a:custGeom>
            <a:noFill/>
            <a:ln cap="flat" cmpd="sng" w="28575">
              <a:solidFill>
                <a:srgbClr val="04C1C7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"/>
            <p:cNvSpPr txBox="1"/>
            <p:nvPr/>
          </p:nvSpPr>
          <p:spPr>
            <a:xfrm>
              <a:off x="1273923" y="2614892"/>
              <a:ext cx="6527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~135º</a:t>
              </a:r>
              <a:endParaRPr/>
            </a:p>
          </p:txBody>
        </p:sp>
      </p:grpSp>
      <p:cxnSp>
        <p:nvCxnSpPr>
          <p:cNvPr id="312" name="Google Shape;312;p2"/>
          <p:cNvCxnSpPr/>
          <p:nvPr/>
        </p:nvCxnSpPr>
        <p:spPr>
          <a:xfrm>
            <a:off x="3657600" y="1999181"/>
            <a:ext cx="1124863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"/>
          <p:cNvGrpSpPr/>
          <p:nvPr/>
        </p:nvGrpSpPr>
        <p:grpSpPr>
          <a:xfrm>
            <a:off x="4725312" y="1076396"/>
            <a:ext cx="2627073" cy="2167253"/>
            <a:chOff x="411161" y="753634"/>
            <a:chExt cx="2627073" cy="2167253"/>
          </a:xfrm>
        </p:grpSpPr>
        <p:grpSp>
          <p:nvGrpSpPr>
            <p:cNvPr id="318" name="Google Shape;318;p3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319" name="Google Shape;319;p3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320" name="Google Shape;320;p3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4" name="Google Shape;324;p3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8" name="Google Shape;328;p3"/>
            <p:cNvSpPr txBox="1"/>
            <p:nvPr/>
          </p:nvSpPr>
          <p:spPr>
            <a:xfrm>
              <a:off x="2309188" y="753634"/>
              <a:ext cx="729046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PE-7A</a:t>
              </a:r>
              <a:endParaRPr/>
            </a:p>
          </p:txBody>
        </p:sp>
        <p:sp>
          <p:nvSpPr>
            <p:cNvPr id="329" name="Google Shape;329;p3"/>
            <p:cNvSpPr txBox="1"/>
            <p:nvPr/>
          </p:nvSpPr>
          <p:spPr>
            <a:xfrm>
              <a:off x="2315600" y="2551555"/>
              <a:ext cx="722634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PE-7B</a:t>
              </a:r>
              <a:endParaRPr/>
            </a:p>
          </p:txBody>
        </p:sp>
        <p:sp>
          <p:nvSpPr>
            <p:cNvPr id="330" name="Google Shape;330;p3"/>
            <p:cNvSpPr txBox="1"/>
            <p:nvPr/>
          </p:nvSpPr>
          <p:spPr>
            <a:xfrm>
              <a:off x="411161" y="2551555"/>
              <a:ext cx="722634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PE-7C</a:t>
              </a:r>
              <a:endParaRPr/>
            </a:p>
          </p:txBody>
        </p:sp>
        <p:sp>
          <p:nvSpPr>
            <p:cNvPr id="331" name="Google Shape;331;p3"/>
            <p:cNvSpPr txBox="1"/>
            <p:nvPr/>
          </p:nvSpPr>
          <p:spPr>
            <a:xfrm>
              <a:off x="411161" y="753634"/>
              <a:ext cx="738664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PE-7D</a:t>
              </a:r>
              <a:endParaRPr/>
            </a:p>
          </p:txBody>
        </p:sp>
      </p:grpSp>
      <p:grpSp>
        <p:nvGrpSpPr>
          <p:cNvPr id="332" name="Google Shape;332;p3"/>
          <p:cNvGrpSpPr/>
          <p:nvPr/>
        </p:nvGrpSpPr>
        <p:grpSpPr>
          <a:xfrm>
            <a:off x="8887063" y="1076396"/>
            <a:ext cx="2627073" cy="2167253"/>
            <a:chOff x="411161" y="753634"/>
            <a:chExt cx="2627073" cy="2167253"/>
          </a:xfrm>
        </p:grpSpPr>
        <p:grpSp>
          <p:nvGrpSpPr>
            <p:cNvPr id="333" name="Google Shape;333;p3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334" name="Google Shape;334;p3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335" name="Google Shape;335;p3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3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3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9" name="Google Shape;339;p3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Google Shape;343;p3"/>
            <p:cNvSpPr txBox="1"/>
            <p:nvPr/>
          </p:nvSpPr>
          <p:spPr>
            <a:xfrm>
              <a:off x="2193130" y="753634"/>
              <a:ext cx="845104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CLR-8A</a:t>
              </a:r>
              <a:endParaRPr/>
            </a:p>
          </p:txBody>
        </p:sp>
        <p:sp>
          <p:nvSpPr>
            <p:cNvPr id="344" name="Google Shape;344;p3"/>
            <p:cNvSpPr txBox="1"/>
            <p:nvPr/>
          </p:nvSpPr>
          <p:spPr>
            <a:xfrm>
              <a:off x="2199542" y="2551555"/>
              <a:ext cx="838692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CLR-8B</a:t>
              </a:r>
              <a:endParaRPr/>
            </a:p>
          </p:txBody>
        </p:sp>
        <p:sp>
          <p:nvSpPr>
            <p:cNvPr id="345" name="Google Shape;345;p3"/>
            <p:cNvSpPr txBox="1"/>
            <p:nvPr/>
          </p:nvSpPr>
          <p:spPr>
            <a:xfrm>
              <a:off x="411161" y="2551555"/>
              <a:ext cx="83869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CLR-8C</a:t>
              </a:r>
              <a:endParaRPr/>
            </a:p>
          </p:txBody>
        </p:sp>
        <p:sp>
          <p:nvSpPr>
            <p:cNvPr id="346" name="Google Shape;346;p3"/>
            <p:cNvSpPr txBox="1"/>
            <p:nvPr/>
          </p:nvSpPr>
          <p:spPr>
            <a:xfrm>
              <a:off x="411161" y="753634"/>
              <a:ext cx="85472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CLR-8D</a:t>
              </a:r>
              <a:endParaRPr/>
            </a:p>
          </p:txBody>
        </p:sp>
      </p:grpSp>
      <p:grpSp>
        <p:nvGrpSpPr>
          <p:cNvPr id="347" name="Google Shape;347;p3"/>
          <p:cNvGrpSpPr/>
          <p:nvPr/>
        </p:nvGrpSpPr>
        <p:grpSpPr>
          <a:xfrm>
            <a:off x="563561" y="4187002"/>
            <a:ext cx="2627073" cy="2167253"/>
            <a:chOff x="411161" y="753634"/>
            <a:chExt cx="2627073" cy="2167253"/>
          </a:xfrm>
        </p:grpSpPr>
        <p:grpSp>
          <p:nvGrpSpPr>
            <p:cNvPr id="348" name="Google Shape;348;p3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349" name="Google Shape;349;p3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350" name="Google Shape;350;p3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3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3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4" name="Google Shape;354;p3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8" name="Google Shape;358;p3"/>
            <p:cNvSpPr txBox="1"/>
            <p:nvPr/>
          </p:nvSpPr>
          <p:spPr>
            <a:xfrm>
              <a:off x="1976725" y="753634"/>
              <a:ext cx="1061509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PCMC-9A</a:t>
              </a:r>
              <a:endParaRPr/>
            </a:p>
          </p:txBody>
        </p:sp>
        <p:sp>
          <p:nvSpPr>
            <p:cNvPr id="359" name="Google Shape;359;p3"/>
            <p:cNvSpPr txBox="1"/>
            <p:nvPr/>
          </p:nvSpPr>
          <p:spPr>
            <a:xfrm>
              <a:off x="1983137" y="2551555"/>
              <a:ext cx="1055097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PCMC-9B</a:t>
              </a:r>
              <a:endParaRPr/>
            </a:p>
          </p:txBody>
        </p:sp>
        <p:sp>
          <p:nvSpPr>
            <p:cNvPr id="360" name="Google Shape;360;p3"/>
            <p:cNvSpPr txBox="1"/>
            <p:nvPr/>
          </p:nvSpPr>
          <p:spPr>
            <a:xfrm>
              <a:off x="411161" y="2551555"/>
              <a:ext cx="1055097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PCMC-9C</a:t>
              </a:r>
              <a:endParaRPr/>
            </a:p>
          </p:txBody>
        </p:sp>
        <p:sp>
          <p:nvSpPr>
            <p:cNvPr id="361" name="Google Shape;361;p3"/>
            <p:cNvSpPr txBox="1"/>
            <p:nvPr/>
          </p:nvSpPr>
          <p:spPr>
            <a:xfrm>
              <a:off x="411161" y="753634"/>
              <a:ext cx="1071127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PCMC-9D</a:t>
              </a:r>
              <a:endParaRPr/>
            </a:p>
          </p:txBody>
        </p:sp>
      </p:grpSp>
      <p:grpSp>
        <p:nvGrpSpPr>
          <p:cNvPr id="362" name="Google Shape;362;p3"/>
          <p:cNvGrpSpPr/>
          <p:nvPr/>
        </p:nvGrpSpPr>
        <p:grpSpPr>
          <a:xfrm>
            <a:off x="4725312" y="4187002"/>
            <a:ext cx="2627073" cy="2167253"/>
            <a:chOff x="411161" y="753634"/>
            <a:chExt cx="2627073" cy="2167253"/>
          </a:xfrm>
        </p:grpSpPr>
        <p:grpSp>
          <p:nvGrpSpPr>
            <p:cNvPr id="363" name="Google Shape;363;p3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364" name="Google Shape;364;p3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365" name="Google Shape;365;p3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3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3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3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" name="Google Shape;369;p3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3" name="Google Shape;373;p3"/>
            <p:cNvSpPr txBox="1"/>
            <p:nvPr/>
          </p:nvSpPr>
          <p:spPr>
            <a:xfrm>
              <a:off x="1873171" y="753634"/>
              <a:ext cx="1165063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FCMC-10A</a:t>
              </a:r>
              <a:endParaRPr/>
            </a:p>
          </p:txBody>
        </p:sp>
        <p:sp>
          <p:nvSpPr>
            <p:cNvPr id="374" name="Google Shape;374;p3"/>
            <p:cNvSpPr txBox="1"/>
            <p:nvPr/>
          </p:nvSpPr>
          <p:spPr>
            <a:xfrm>
              <a:off x="1879583" y="2551555"/>
              <a:ext cx="1158651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FCMC-10B</a:t>
              </a:r>
              <a:endParaRPr/>
            </a:p>
          </p:txBody>
        </p:sp>
        <p:sp>
          <p:nvSpPr>
            <p:cNvPr id="375" name="Google Shape;375;p3"/>
            <p:cNvSpPr txBox="1"/>
            <p:nvPr/>
          </p:nvSpPr>
          <p:spPr>
            <a:xfrm>
              <a:off x="411161" y="2551555"/>
              <a:ext cx="1158651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FCMC-10C</a:t>
              </a:r>
              <a:endParaRPr/>
            </a:p>
          </p:txBody>
        </p:sp>
        <p:sp>
          <p:nvSpPr>
            <p:cNvPr id="376" name="Google Shape;376;p3"/>
            <p:cNvSpPr txBox="1"/>
            <p:nvPr/>
          </p:nvSpPr>
          <p:spPr>
            <a:xfrm>
              <a:off x="411161" y="753634"/>
              <a:ext cx="1174681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FCMC-10D</a:t>
              </a:r>
              <a:endParaRPr/>
            </a:p>
          </p:txBody>
        </p:sp>
      </p:grpSp>
      <p:grpSp>
        <p:nvGrpSpPr>
          <p:cNvPr id="377" name="Google Shape;377;p3"/>
          <p:cNvGrpSpPr/>
          <p:nvPr/>
        </p:nvGrpSpPr>
        <p:grpSpPr>
          <a:xfrm>
            <a:off x="8887063" y="4102468"/>
            <a:ext cx="2627073" cy="2167253"/>
            <a:chOff x="411161" y="753634"/>
            <a:chExt cx="2627073" cy="2167253"/>
          </a:xfrm>
        </p:grpSpPr>
        <p:grpSp>
          <p:nvGrpSpPr>
            <p:cNvPr id="378" name="Google Shape;378;p3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379" name="Google Shape;379;p3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380" name="Google Shape;380;p3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3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3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3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4" name="Google Shape;384;p3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8" name="Google Shape;388;p3"/>
            <p:cNvSpPr txBox="1"/>
            <p:nvPr/>
          </p:nvSpPr>
          <p:spPr>
            <a:xfrm>
              <a:off x="2207557" y="753634"/>
              <a:ext cx="830677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FF-11A</a:t>
              </a:r>
              <a:endParaRPr/>
            </a:p>
          </p:txBody>
        </p:sp>
        <p:sp>
          <p:nvSpPr>
            <p:cNvPr id="389" name="Google Shape;389;p3"/>
            <p:cNvSpPr txBox="1"/>
            <p:nvPr/>
          </p:nvSpPr>
          <p:spPr>
            <a:xfrm>
              <a:off x="2213969" y="2551555"/>
              <a:ext cx="82426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FF-11B</a:t>
              </a:r>
              <a:endParaRPr/>
            </a:p>
          </p:txBody>
        </p:sp>
        <p:sp>
          <p:nvSpPr>
            <p:cNvPr id="390" name="Google Shape;390;p3"/>
            <p:cNvSpPr txBox="1"/>
            <p:nvPr/>
          </p:nvSpPr>
          <p:spPr>
            <a:xfrm>
              <a:off x="411161" y="2551555"/>
              <a:ext cx="82426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FF-11C</a:t>
              </a:r>
              <a:endParaRPr/>
            </a:p>
          </p:txBody>
        </p:sp>
        <p:sp>
          <p:nvSpPr>
            <p:cNvPr id="391" name="Google Shape;391;p3"/>
            <p:cNvSpPr txBox="1"/>
            <p:nvPr/>
          </p:nvSpPr>
          <p:spPr>
            <a:xfrm>
              <a:off x="411161" y="753634"/>
              <a:ext cx="84029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FF-11D</a:t>
              </a:r>
              <a:endParaRPr/>
            </a:p>
          </p:txBody>
        </p:sp>
      </p:grpSp>
      <p:grpSp>
        <p:nvGrpSpPr>
          <p:cNvPr id="392" name="Google Shape;392;p3"/>
          <p:cNvGrpSpPr/>
          <p:nvPr/>
        </p:nvGrpSpPr>
        <p:grpSpPr>
          <a:xfrm>
            <a:off x="563561" y="1076396"/>
            <a:ext cx="2627073" cy="2167253"/>
            <a:chOff x="411161" y="753634"/>
            <a:chExt cx="2627073" cy="2167253"/>
          </a:xfrm>
        </p:grpSpPr>
        <p:grpSp>
          <p:nvGrpSpPr>
            <p:cNvPr id="393" name="Google Shape;393;p3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394" name="Google Shape;394;p3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395" name="Google Shape;395;p3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3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3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3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9" name="Google Shape;399;p3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3" name="Google Shape;403;p3"/>
            <p:cNvSpPr txBox="1"/>
            <p:nvPr/>
          </p:nvSpPr>
          <p:spPr>
            <a:xfrm>
              <a:off x="2135422" y="753634"/>
              <a:ext cx="902812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RNA-6A</a:t>
              </a:r>
              <a:endParaRPr/>
            </a:p>
          </p:txBody>
        </p:sp>
        <p:sp>
          <p:nvSpPr>
            <p:cNvPr id="404" name="Google Shape;404;p3"/>
            <p:cNvSpPr txBox="1"/>
            <p:nvPr/>
          </p:nvSpPr>
          <p:spPr>
            <a:xfrm>
              <a:off x="2141834" y="2551555"/>
              <a:ext cx="896400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RNA-6B</a:t>
              </a:r>
              <a:endParaRPr/>
            </a:p>
          </p:txBody>
        </p:sp>
        <p:sp>
          <p:nvSpPr>
            <p:cNvPr id="405" name="Google Shape;405;p3"/>
            <p:cNvSpPr txBox="1"/>
            <p:nvPr/>
          </p:nvSpPr>
          <p:spPr>
            <a:xfrm>
              <a:off x="411161" y="2551555"/>
              <a:ext cx="89639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RNA-6C</a:t>
              </a:r>
              <a:endParaRPr/>
            </a:p>
          </p:txBody>
        </p:sp>
        <p:sp>
          <p:nvSpPr>
            <p:cNvPr id="406" name="Google Shape;406;p3"/>
            <p:cNvSpPr txBox="1"/>
            <p:nvPr/>
          </p:nvSpPr>
          <p:spPr>
            <a:xfrm>
              <a:off x="411161" y="753634"/>
              <a:ext cx="91242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RNA-6D</a:t>
              </a:r>
              <a:endParaRPr/>
            </a:p>
          </p:txBody>
        </p:sp>
      </p:grpSp>
      <p:sp>
        <p:nvSpPr>
          <p:cNvPr id="407" name="Google Shape;407;p3"/>
          <p:cNvSpPr txBox="1"/>
          <p:nvPr/>
        </p:nvSpPr>
        <p:spPr>
          <a:xfrm>
            <a:off x="255181" y="297712"/>
            <a:ext cx="10491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Cross-sectional discs listed Head (medial) to Tail (lateral); each disc rotated to show lateral side and quadrants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4"/>
          <p:cNvGrpSpPr/>
          <p:nvPr/>
        </p:nvGrpSpPr>
        <p:grpSpPr>
          <a:xfrm>
            <a:off x="4738917" y="1202599"/>
            <a:ext cx="2627073" cy="2167253"/>
            <a:chOff x="411161" y="753634"/>
            <a:chExt cx="2627073" cy="2167253"/>
          </a:xfrm>
        </p:grpSpPr>
        <p:grpSp>
          <p:nvGrpSpPr>
            <p:cNvPr id="413" name="Google Shape;413;p4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414" name="Google Shape;414;p4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415" name="Google Shape;415;p4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4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4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9" name="Google Shape;419;p4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4"/>
            <p:cNvSpPr txBox="1"/>
            <p:nvPr/>
          </p:nvSpPr>
          <p:spPr>
            <a:xfrm>
              <a:off x="2192169" y="753634"/>
              <a:ext cx="846065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PE-13A</a:t>
              </a:r>
              <a:endParaRPr/>
            </a:p>
          </p:txBody>
        </p:sp>
        <p:sp>
          <p:nvSpPr>
            <p:cNvPr id="424" name="Google Shape;424;p4"/>
            <p:cNvSpPr txBox="1"/>
            <p:nvPr/>
          </p:nvSpPr>
          <p:spPr>
            <a:xfrm>
              <a:off x="2198581" y="2551555"/>
              <a:ext cx="839653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PE-13B</a:t>
              </a:r>
              <a:endParaRPr/>
            </a:p>
          </p:txBody>
        </p:sp>
        <p:sp>
          <p:nvSpPr>
            <p:cNvPr id="425" name="Google Shape;425;p4"/>
            <p:cNvSpPr txBox="1"/>
            <p:nvPr/>
          </p:nvSpPr>
          <p:spPr>
            <a:xfrm>
              <a:off x="411161" y="2551555"/>
              <a:ext cx="839653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PE-13C</a:t>
              </a:r>
              <a:endParaRPr/>
            </a:p>
          </p:txBody>
        </p:sp>
        <p:sp>
          <p:nvSpPr>
            <p:cNvPr id="426" name="Google Shape;426;p4"/>
            <p:cNvSpPr txBox="1"/>
            <p:nvPr/>
          </p:nvSpPr>
          <p:spPr>
            <a:xfrm>
              <a:off x="411161" y="753634"/>
              <a:ext cx="855683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PE-13D</a:t>
              </a:r>
              <a:endParaRPr/>
            </a:p>
          </p:txBody>
        </p:sp>
      </p:grpSp>
      <p:grpSp>
        <p:nvGrpSpPr>
          <p:cNvPr id="427" name="Google Shape;427;p4"/>
          <p:cNvGrpSpPr/>
          <p:nvPr/>
        </p:nvGrpSpPr>
        <p:grpSpPr>
          <a:xfrm>
            <a:off x="8900668" y="1202599"/>
            <a:ext cx="2627073" cy="2167253"/>
            <a:chOff x="411161" y="753634"/>
            <a:chExt cx="2627073" cy="2167253"/>
          </a:xfrm>
        </p:grpSpPr>
        <p:grpSp>
          <p:nvGrpSpPr>
            <p:cNvPr id="428" name="Google Shape;428;p4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429" name="Google Shape;429;p4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430" name="Google Shape;430;p4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4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4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4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4" name="Google Shape;434;p4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8" name="Google Shape;438;p4"/>
            <p:cNvSpPr txBox="1"/>
            <p:nvPr/>
          </p:nvSpPr>
          <p:spPr>
            <a:xfrm>
              <a:off x="2076111" y="753634"/>
              <a:ext cx="962123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CLR-14A</a:t>
              </a:r>
              <a:endParaRPr/>
            </a:p>
          </p:txBody>
        </p:sp>
        <p:sp>
          <p:nvSpPr>
            <p:cNvPr id="439" name="Google Shape;439;p4"/>
            <p:cNvSpPr txBox="1"/>
            <p:nvPr/>
          </p:nvSpPr>
          <p:spPr>
            <a:xfrm>
              <a:off x="2082523" y="2551555"/>
              <a:ext cx="95571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CLR-14B</a:t>
              </a:r>
              <a:endParaRPr/>
            </a:p>
          </p:txBody>
        </p:sp>
        <p:sp>
          <p:nvSpPr>
            <p:cNvPr id="440" name="Google Shape;440;p4"/>
            <p:cNvSpPr txBox="1"/>
            <p:nvPr/>
          </p:nvSpPr>
          <p:spPr>
            <a:xfrm>
              <a:off x="411161" y="2551555"/>
              <a:ext cx="95571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CLR-14C</a:t>
              </a:r>
              <a:endParaRPr/>
            </a:p>
          </p:txBody>
        </p:sp>
        <p:sp>
          <p:nvSpPr>
            <p:cNvPr id="441" name="Google Shape;441;p4"/>
            <p:cNvSpPr txBox="1"/>
            <p:nvPr/>
          </p:nvSpPr>
          <p:spPr>
            <a:xfrm>
              <a:off x="411161" y="753634"/>
              <a:ext cx="97174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CLR-14D</a:t>
              </a:r>
              <a:endParaRPr/>
            </a:p>
          </p:txBody>
        </p:sp>
      </p:grpSp>
      <p:grpSp>
        <p:nvGrpSpPr>
          <p:cNvPr id="442" name="Google Shape;442;p4"/>
          <p:cNvGrpSpPr/>
          <p:nvPr/>
        </p:nvGrpSpPr>
        <p:grpSpPr>
          <a:xfrm>
            <a:off x="551528" y="4122532"/>
            <a:ext cx="2627073" cy="2167253"/>
            <a:chOff x="411161" y="753634"/>
            <a:chExt cx="2627073" cy="2167253"/>
          </a:xfrm>
        </p:grpSpPr>
        <p:grpSp>
          <p:nvGrpSpPr>
            <p:cNvPr id="443" name="Google Shape;443;p4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444" name="Google Shape;444;p4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445" name="Google Shape;445;p4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4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4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4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49" name="Google Shape;449;p4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4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3" name="Google Shape;453;p4"/>
            <p:cNvSpPr txBox="1"/>
            <p:nvPr/>
          </p:nvSpPr>
          <p:spPr>
            <a:xfrm>
              <a:off x="1859705" y="753634"/>
              <a:ext cx="1178529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PCMC-15A</a:t>
              </a:r>
              <a:endParaRPr/>
            </a:p>
          </p:txBody>
        </p:sp>
        <p:sp>
          <p:nvSpPr>
            <p:cNvPr id="454" name="Google Shape;454;p4"/>
            <p:cNvSpPr txBox="1"/>
            <p:nvPr/>
          </p:nvSpPr>
          <p:spPr>
            <a:xfrm>
              <a:off x="1866117" y="2551555"/>
              <a:ext cx="1172117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PCMC-15B</a:t>
              </a:r>
              <a:endParaRPr/>
            </a:p>
          </p:txBody>
        </p:sp>
        <p:sp>
          <p:nvSpPr>
            <p:cNvPr id="455" name="Google Shape;455;p4"/>
            <p:cNvSpPr txBox="1"/>
            <p:nvPr/>
          </p:nvSpPr>
          <p:spPr>
            <a:xfrm>
              <a:off x="411161" y="2551555"/>
              <a:ext cx="1172116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PCMC-15C</a:t>
              </a:r>
              <a:endParaRPr/>
            </a:p>
          </p:txBody>
        </p:sp>
        <p:sp>
          <p:nvSpPr>
            <p:cNvPr id="456" name="Google Shape;456;p4"/>
            <p:cNvSpPr txBox="1"/>
            <p:nvPr/>
          </p:nvSpPr>
          <p:spPr>
            <a:xfrm>
              <a:off x="411161" y="753634"/>
              <a:ext cx="1188146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PCMC-15D</a:t>
              </a:r>
              <a:endParaRPr/>
            </a:p>
          </p:txBody>
        </p:sp>
      </p:grpSp>
      <p:grpSp>
        <p:nvGrpSpPr>
          <p:cNvPr id="457" name="Google Shape;457;p4"/>
          <p:cNvGrpSpPr/>
          <p:nvPr/>
        </p:nvGrpSpPr>
        <p:grpSpPr>
          <a:xfrm>
            <a:off x="4740475" y="4187002"/>
            <a:ext cx="2627073" cy="2167253"/>
            <a:chOff x="411161" y="753634"/>
            <a:chExt cx="2627073" cy="2167253"/>
          </a:xfrm>
        </p:grpSpPr>
        <p:grpSp>
          <p:nvGrpSpPr>
            <p:cNvPr id="458" name="Google Shape;458;p4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459" name="Google Shape;459;p4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460" name="Google Shape;460;p4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4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4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4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4" name="Google Shape;464;p4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8" name="Google Shape;468;p4"/>
            <p:cNvSpPr txBox="1"/>
            <p:nvPr/>
          </p:nvSpPr>
          <p:spPr>
            <a:xfrm>
              <a:off x="1873171" y="753634"/>
              <a:ext cx="1165063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FCMC-16A</a:t>
              </a:r>
              <a:endParaRPr/>
            </a:p>
          </p:txBody>
        </p:sp>
        <p:sp>
          <p:nvSpPr>
            <p:cNvPr id="469" name="Google Shape;469;p4"/>
            <p:cNvSpPr txBox="1"/>
            <p:nvPr/>
          </p:nvSpPr>
          <p:spPr>
            <a:xfrm>
              <a:off x="1879583" y="2551555"/>
              <a:ext cx="1158651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FCMC-16B</a:t>
              </a:r>
              <a:endParaRPr/>
            </a:p>
          </p:txBody>
        </p:sp>
        <p:sp>
          <p:nvSpPr>
            <p:cNvPr id="470" name="Google Shape;470;p4"/>
            <p:cNvSpPr txBox="1"/>
            <p:nvPr/>
          </p:nvSpPr>
          <p:spPr>
            <a:xfrm>
              <a:off x="411161" y="2551555"/>
              <a:ext cx="1158651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FCMC-16C</a:t>
              </a:r>
              <a:endParaRPr/>
            </a:p>
          </p:txBody>
        </p:sp>
        <p:sp>
          <p:nvSpPr>
            <p:cNvPr id="471" name="Google Shape;471;p4"/>
            <p:cNvSpPr txBox="1"/>
            <p:nvPr/>
          </p:nvSpPr>
          <p:spPr>
            <a:xfrm>
              <a:off x="411161" y="753634"/>
              <a:ext cx="1174681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FCMC-16D</a:t>
              </a:r>
              <a:endParaRPr/>
            </a:p>
          </p:txBody>
        </p:sp>
      </p:grpSp>
      <p:grpSp>
        <p:nvGrpSpPr>
          <p:cNvPr id="472" name="Google Shape;472;p4"/>
          <p:cNvGrpSpPr/>
          <p:nvPr/>
        </p:nvGrpSpPr>
        <p:grpSpPr>
          <a:xfrm>
            <a:off x="8902226" y="4102468"/>
            <a:ext cx="2627073" cy="2167253"/>
            <a:chOff x="411161" y="753634"/>
            <a:chExt cx="2627073" cy="2167253"/>
          </a:xfrm>
        </p:grpSpPr>
        <p:grpSp>
          <p:nvGrpSpPr>
            <p:cNvPr id="473" name="Google Shape;473;p4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474" name="Google Shape;474;p4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475" name="Google Shape;475;p4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4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4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4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9" name="Google Shape;479;p4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3" name="Google Shape;483;p4"/>
            <p:cNvSpPr txBox="1"/>
            <p:nvPr/>
          </p:nvSpPr>
          <p:spPr>
            <a:xfrm>
              <a:off x="2207557" y="753634"/>
              <a:ext cx="830677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FF-17A</a:t>
              </a:r>
              <a:endParaRPr/>
            </a:p>
          </p:txBody>
        </p:sp>
        <p:sp>
          <p:nvSpPr>
            <p:cNvPr id="484" name="Google Shape;484;p4"/>
            <p:cNvSpPr txBox="1"/>
            <p:nvPr/>
          </p:nvSpPr>
          <p:spPr>
            <a:xfrm>
              <a:off x="2213969" y="2551555"/>
              <a:ext cx="82426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FF-17B</a:t>
              </a:r>
              <a:endParaRPr/>
            </a:p>
          </p:txBody>
        </p:sp>
        <p:sp>
          <p:nvSpPr>
            <p:cNvPr id="485" name="Google Shape;485;p4"/>
            <p:cNvSpPr txBox="1"/>
            <p:nvPr/>
          </p:nvSpPr>
          <p:spPr>
            <a:xfrm>
              <a:off x="411161" y="2551555"/>
              <a:ext cx="82426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FF-17C</a:t>
              </a:r>
              <a:endParaRPr/>
            </a:p>
          </p:txBody>
        </p:sp>
        <p:sp>
          <p:nvSpPr>
            <p:cNvPr id="486" name="Google Shape;486;p4"/>
            <p:cNvSpPr txBox="1"/>
            <p:nvPr/>
          </p:nvSpPr>
          <p:spPr>
            <a:xfrm>
              <a:off x="411161" y="753634"/>
              <a:ext cx="84029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FF-17D</a:t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503861" y="1194518"/>
            <a:ext cx="2627073" cy="2167253"/>
            <a:chOff x="411161" y="753634"/>
            <a:chExt cx="2627073" cy="2167253"/>
          </a:xfrm>
        </p:grpSpPr>
        <p:grpSp>
          <p:nvGrpSpPr>
            <p:cNvPr id="488" name="Google Shape;488;p4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489" name="Google Shape;489;p4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490" name="Google Shape;490;p4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4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4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4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4" name="Google Shape;494;p4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8" name="Google Shape;498;p4"/>
            <p:cNvSpPr txBox="1"/>
            <p:nvPr/>
          </p:nvSpPr>
          <p:spPr>
            <a:xfrm>
              <a:off x="2018403" y="753634"/>
              <a:ext cx="1019831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RNA-12A</a:t>
              </a:r>
              <a:endParaRPr/>
            </a:p>
          </p:txBody>
        </p:sp>
        <p:sp>
          <p:nvSpPr>
            <p:cNvPr id="499" name="Google Shape;499;p4"/>
            <p:cNvSpPr txBox="1"/>
            <p:nvPr/>
          </p:nvSpPr>
          <p:spPr>
            <a:xfrm>
              <a:off x="2024815" y="2551555"/>
              <a:ext cx="101341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RNA-12B</a:t>
              </a:r>
              <a:endParaRPr/>
            </a:p>
          </p:txBody>
        </p:sp>
        <p:sp>
          <p:nvSpPr>
            <p:cNvPr id="500" name="Google Shape;500;p4"/>
            <p:cNvSpPr txBox="1"/>
            <p:nvPr/>
          </p:nvSpPr>
          <p:spPr>
            <a:xfrm>
              <a:off x="411161" y="2551555"/>
              <a:ext cx="101341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RNA-12C</a:t>
              </a:r>
              <a:endParaRPr/>
            </a:p>
          </p:txBody>
        </p:sp>
        <p:sp>
          <p:nvSpPr>
            <p:cNvPr id="501" name="Google Shape;501;p4"/>
            <p:cNvSpPr txBox="1"/>
            <p:nvPr/>
          </p:nvSpPr>
          <p:spPr>
            <a:xfrm>
              <a:off x="411161" y="753634"/>
              <a:ext cx="102944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RNA-12D</a:t>
              </a:r>
              <a:endParaRPr/>
            </a:p>
          </p:txBody>
        </p:sp>
      </p:grpSp>
      <p:sp>
        <p:nvSpPr>
          <p:cNvPr id="502" name="Google Shape;502;p4"/>
          <p:cNvSpPr txBox="1"/>
          <p:nvPr/>
        </p:nvSpPr>
        <p:spPr>
          <a:xfrm>
            <a:off x="255181" y="297712"/>
            <a:ext cx="10491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Cross-sectional discs listed Head (medial) to Tail (lateral); each disc rotated to show lateral side and quadrants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5"/>
          <p:cNvGrpSpPr/>
          <p:nvPr/>
        </p:nvGrpSpPr>
        <p:grpSpPr>
          <a:xfrm>
            <a:off x="4723754" y="1198701"/>
            <a:ext cx="2627073" cy="2167253"/>
            <a:chOff x="411161" y="753634"/>
            <a:chExt cx="2627073" cy="2167253"/>
          </a:xfrm>
        </p:grpSpPr>
        <p:grpSp>
          <p:nvGrpSpPr>
            <p:cNvPr id="508" name="Google Shape;508;p5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509" name="Google Shape;509;p5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510" name="Google Shape;510;p5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5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5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5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4" name="Google Shape;514;p5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5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8" name="Google Shape;518;p5"/>
            <p:cNvSpPr txBox="1"/>
            <p:nvPr/>
          </p:nvSpPr>
          <p:spPr>
            <a:xfrm>
              <a:off x="2192169" y="753634"/>
              <a:ext cx="846065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PE-19A</a:t>
              </a:r>
              <a:endParaRPr/>
            </a:p>
          </p:txBody>
        </p:sp>
        <p:sp>
          <p:nvSpPr>
            <p:cNvPr id="519" name="Google Shape;519;p5"/>
            <p:cNvSpPr txBox="1"/>
            <p:nvPr/>
          </p:nvSpPr>
          <p:spPr>
            <a:xfrm>
              <a:off x="2198581" y="2551555"/>
              <a:ext cx="839653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PE-19B</a:t>
              </a:r>
              <a:endParaRPr/>
            </a:p>
          </p:txBody>
        </p:sp>
        <p:sp>
          <p:nvSpPr>
            <p:cNvPr id="520" name="Google Shape;520;p5"/>
            <p:cNvSpPr txBox="1"/>
            <p:nvPr/>
          </p:nvSpPr>
          <p:spPr>
            <a:xfrm>
              <a:off x="411161" y="2551555"/>
              <a:ext cx="839653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PE-19C</a:t>
              </a:r>
              <a:endParaRPr/>
            </a:p>
          </p:txBody>
        </p:sp>
        <p:sp>
          <p:nvSpPr>
            <p:cNvPr id="521" name="Google Shape;521;p5"/>
            <p:cNvSpPr txBox="1"/>
            <p:nvPr/>
          </p:nvSpPr>
          <p:spPr>
            <a:xfrm>
              <a:off x="411161" y="753634"/>
              <a:ext cx="855683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PE-19D</a:t>
              </a:r>
              <a:endParaRPr/>
            </a:p>
          </p:txBody>
        </p:sp>
      </p:grpSp>
      <p:grpSp>
        <p:nvGrpSpPr>
          <p:cNvPr id="522" name="Google Shape;522;p5"/>
          <p:cNvGrpSpPr/>
          <p:nvPr/>
        </p:nvGrpSpPr>
        <p:grpSpPr>
          <a:xfrm>
            <a:off x="8885505" y="1198701"/>
            <a:ext cx="2627073" cy="2167253"/>
            <a:chOff x="411161" y="753634"/>
            <a:chExt cx="2627073" cy="2167253"/>
          </a:xfrm>
        </p:grpSpPr>
        <p:grpSp>
          <p:nvGrpSpPr>
            <p:cNvPr id="523" name="Google Shape;523;p5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524" name="Google Shape;524;p5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525" name="Google Shape;525;p5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5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5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5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9" name="Google Shape;529;p5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3" name="Google Shape;533;p5"/>
            <p:cNvSpPr txBox="1"/>
            <p:nvPr/>
          </p:nvSpPr>
          <p:spPr>
            <a:xfrm>
              <a:off x="2076111" y="753634"/>
              <a:ext cx="962123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CLR-20A</a:t>
              </a:r>
              <a:endParaRPr/>
            </a:p>
          </p:txBody>
        </p:sp>
        <p:sp>
          <p:nvSpPr>
            <p:cNvPr id="534" name="Google Shape;534;p5"/>
            <p:cNvSpPr txBox="1"/>
            <p:nvPr/>
          </p:nvSpPr>
          <p:spPr>
            <a:xfrm>
              <a:off x="2082523" y="2551555"/>
              <a:ext cx="95571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CLR-20B</a:t>
              </a:r>
              <a:endParaRPr/>
            </a:p>
          </p:txBody>
        </p:sp>
        <p:sp>
          <p:nvSpPr>
            <p:cNvPr id="535" name="Google Shape;535;p5"/>
            <p:cNvSpPr txBox="1"/>
            <p:nvPr/>
          </p:nvSpPr>
          <p:spPr>
            <a:xfrm>
              <a:off x="411161" y="2551555"/>
              <a:ext cx="95571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CLR-20C</a:t>
              </a:r>
              <a:endParaRPr/>
            </a:p>
          </p:txBody>
        </p:sp>
        <p:sp>
          <p:nvSpPr>
            <p:cNvPr id="536" name="Google Shape;536;p5"/>
            <p:cNvSpPr txBox="1"/>
            <p:nvPr/>
          </p:nvSpPr>
          <p:spPr>
            <a:xfrm>
              <a:off x="411161" y="753634"/>
              <a:ext cx="971741" cy="369332"/>
            </a:xfrm>
            <a:prstGeom prst="rect">
              <a:avLst/>
            </a:prstGeom>
            <a:solidFill>
              <a:srgbClr val="4E8A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CLR-20D</a:t>
              </a:r>
              <a:endParaRPr/>
            </a:p>
          </p:txBody>
        </p:sp>
      </p:grpSp>
      <p:grpSp>
        <p:nvGrpSpPr>
          <p:cNvPr id="537" name="Google Shape;537;p5"/>
          <p:cNvGrpSpPr/>
          <p:nvPr/>
        </p:nvGrpSpPr>
        <p:grpSpPr>
          <a:xfrm>
            <a:off x="677864" y="4122532"/>
            <a:ext cx="2627073" cy="2167253"/>
            <a:chOff x="411161" y="753634"/>
            <a:chExt cx="2627073" cy="2167253"/>
          </a:xfrm>
        </p:grpSpPr>
        <p:grpSp>
          <p:nvGrpSpPr>
            <p:cNvPr id="538" name="Google Shape;538;p5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539" name="Google Shape;539;p5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540" name="Google Shape;540;p5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5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5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5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4" name="Google Shape;544;p5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5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8" name="Google Shape;548;p5"/>
            <p:cNvSpPr txBox="1"/>
            <p:nvPr/>
          </p:nvSpPr>
          <p:spPr>
            <a:xfrm>
              <a:off x="1859705" y="753634"/>
              <a:ext cx="1178529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PCMC-21A</a:t>
              </a:r>
              <a:endParaRPr/>
            </a:p>
          </p:txBody>
        </p:sp>
        <p:sp>
          <p:nvSpPr>
            <p:cNvPr id="549" name="Google Shape;549;p5"/>
            <p:cNvSpPr txBox="1"/>
            <p:nvPr/>
          </p:nvSpPr>
          <p:spPr>
            <a:xfrm>
              <a:off x="1866117" y="2551555"/>
              <a:ext cx="1172117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PCMC-21B</a:t>
              </a:r>
              <a:endParaRPr/>
            </a:p>
          </p:txBody>
        </p:sp>
        <p:sp>
          <p:nvSpPr>
            <p:cNvPr id="550" name="Google Shape;550;p5"/>
            <p:cNvSpPr txBox="1"/>
            <p:nvPr/>
          </p:nvSpPr>
          <p:spPr>
            <a:xfrm>
              <a:off x="411161" y="2551555"/>
              <a:ext cx="1172116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PCMC-21C</a:t>
              </a:r>
              <a:endParaRPr/>
            </a:p>
          </p:txBody>
        </p:sp>
        <p:sp>
          <p:nvSpPr>
            <p:cNvPr id="551" name="Google Shape;551;p5"/>
            <p:cNvSpPr txBox="1"/>
            <p:nvPr/>
          </p:nvSpPr>
          <p:spPr>
            <a:xfrm>
              <a:off x="411161" y="753634"/>
              <a:ext cx="1188146" cy="369332"/>
            </a:xfrm>
            <a:prstGeom prst="rect">
              <a:avLst/>
            </a:prstGeom>
            <a:solidFill>
              <a:srgbClr val="E887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PCMC-21D</a:t>
              </a:r>
              <a:endParaRPr/>
            </a:p>
          </p:txBody>
        </p:sp>
      </p:grpSp>
      <p:grpSp>
        <p:nvGrpSpPr>
          <p:cNvPr id="552" name="Google Shape;552;p5"/>
          <p:cNvGrpSpPr/>
          <p:nvPr/>
        </p:nvGrpSpPr>
        <p:grpSpPr>
          <a:xfrm>
            <a:off x="4725312" y="4187002"/>
            <a:ext cx="2627073" cy="2167253"/>
            <a:chOff x="411161" y="753634"/>
            <a:chExt cx="2627073" cy="2167253"/>
          </a:xfrm>
        </p:grpSpPr>
        <p:grpSp>
          <p:nvGrpSpPr>
            <p:cNvPr id="553" name="Google Shape;553;p5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554" name="Google Shape;554;p5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555" name="Google Shape;555;p5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5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5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5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9" name="Google Shape;559;p5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5"/>
            <p:cNvSpPr txBox="1"/>
            <p:nvPr/>
          </p:nvSpPr>
          <p:spPr>
            <a:xfrm>
              <a:off x="1873171" y="753634"/>
              <a:ext cx="1165063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FCMC-22A</a:t>
              </a:r>
              <a:endParaRPr/>
            </a:p>
          </p:txBody>
        </p:sp>
        <p:sp>
          <p:nvSpPr>
            <p:cNvPr id="564" name="Google Shape;564;p5"/>
            <p:cNvSpPr txBox="1"/>
            <p:nvPr/>
          </p:nvSpPr>
          <p:spPr>
            <a:xfrm>
              <a:off x="1879583" y="2551555"/>
              <a:ext cx="1158651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FCMC-22B</a:t>
              </a:r>
              <a:endParaRPr/>
            </a:p>
          </p:txBody>
        </p:sp>
        <p:sp>
          <p:nvSpPr>
            <p:cNvPr id="565" name="Google Shape;565;p5"/>
            <p:cNvSpPr txBox="1"/>
            <p:nvPr/>
          </p:nvSpPr>
          <p:spPr>
            <a:xfrm>
              <a:off x="411161" y="2551555"/>
              <a:ext cx="1158651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FCMC-22C</a:t>
              </a:r>
              <a:endParaRPr/>
            </a:p>
          </p:txBody>
        </p:sp>
        <p:sp>
          <p:nvSpPr>
            <p:cNvPr id="566" name="Google Shape;566;p5"/>
            <p:cNvSpPr txBox="1"/>
            <p:nvPr/>
          </p:nvSpPr>
          <p:spPr>
            <a:xfrm>
              <a:off x="411161" y="753634"/>
              <a:ext cx="1174681" cy="369332"/>
            </a:xfrm>
            <a:prstGeom prst="rect">
              <a:avLst/>
            </a:prstGeom>
            <a:solidFill>
              <a:srgbClr val="DA34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FCMC-22D</a:t>
              </a:r>
              <a:endParaRPr/>
            </a:p>
          </p:txBody>
        </p:sp>
      </p:grpSp>
      <p:grpSp>
        <p:nvGrpSpPr>
          <p:cNvPr id="567" name="Google Shape;567;p5"/>
          <p:cNvGrpSpPr/>
          <p:nvPr/>
        </p:nvGrpSpPr>
        <p:grpSpPr>
          <a:xfrm>
            <a:off x="8887063" y="4102468"/>
            <a:ext cx="2627073" cy="2167253"/>
            <a:chOff x="411161" y="753634"/>
            <a:chExt cx="2627073" cy="2167253"/>
          </a:xfrm>
        </p:grpSpPr>
        <p:grpSp>
          <p:nvGrpSpPr>
            <p:cNvPr id="568" name="Google Shape;568;p5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569" name="Google Shape;569;p5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570" name="Google Shape;570;p5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5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5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5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4" name="Google Shape;574;p5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8" name="Google Shape;578;p5"/>
            <p:cNvSpPr txBox="1"/>
            <p:nvPr/>
          </p:nvSpPr>
          <p:spPr>
            <a:xfrm>
              <a:off x="2207557" y="753634"/>
              <a:ext cx="830677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FF-23A</a:t>
              </a:r>
              <a:endParaRPr/>
            </a:p>
          </p:txBody>
        </p:sp>
        <p:sp>
          <p:nvSpPr>
            <p:cNvPr id="579" name="Google Shape;579;p5"/>
            <p:cNvSpPr txBox="1"/>
            <p:nvPr/>
          </p:nvSpPr>
          <p:spPr>
            <a:xfrm>
              <a:off x="2213969" y="2551555"/>
              <a:ext cx="82426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FF-23B</a:t>
              </a:r>
              <a:endParaRPr/>
            </a:p>
          </p:txBody>
        </p:sp>
        <p:sp>
          <p:nvSpPr>
            <p:cNvPr id="580" name="Google Shape;580;p5"/>
            <p:cNvSpPr txBox="1"/>
            <p:nvPr/>
          </p:nvSpPr>
          <p:spPr>
            <a:xfrm>
              <a:off x="411161" y="2551555"/>
              <a:ext cx="82426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FF-23C</a:t>
              </a:r>
              <a:endParaRPr/>
            </a:p>
          </p:txBody>
        </p:sp>
        <p:sp>
          <p:nvSpPr>
            <p:cNvPr id="581" name="Google Shape;581;p5"/>
            <p:cNvSpPr txBox="1"/>
            <p:nvPr/>
          </p:nvSpPr>
          <p:spPr>
            <a:xfrm>
              <a:off x="411161" y="753634"/>
              <a:ext cx="840295" cy="369332"/>
            </a:xfrm>
            <a:prstGeom prst="rect">
              <a:avLst/>
            </a:prstGeom>
            <a:solidFill>
              <a:srgbClr val="9089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FF-23D</a:t>
              </a:r>
              <a:endParaRPr/>
            </a:p>
          </p:txBody>
        </p:sp>
      </p:grpSp>
      <p:grpSp>
        <p:nvGrpSpPr>
          <p:cNvPr id="582" name="Google Shape;582;p5"/>
          <p:cNvGrpSpPr/>
          <p:nvPr/>
        </p:nvGrpSpPr>
        <p:grpSpPr>
          <a:xfrm>
            <a:off x="672693" y="1182824"/>
            <a:ext cx="2627073" cy="2167253"/>
            <a:chOff x="411161" y="753634"/>
            <a:chExt cx="2627073" cy="2167253"/>
          </a:xfrm>
        </p:grpSpPr>
        <p:grpSp>
          <p:nvGrpSpPr>
            <p:cNvPr id="583" name="Google Shape;583;p5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584" name="Google Shape;584;p5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585" name="Google Shape;585;p5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5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5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5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9" name="Google Shape;589;p5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3" name="Google Shape;593;p5"/>
            <p:cNvSpPr txBox="1"/>
            <p:nvPr/>
          </p:nvSpPr>
          <p:spPr>
            <a:xfrm>
              <a:off x="2018403" y="753634"/>
              <a:ext cx="1019831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RNA-18A</a:t>
              </a:r>
              <a:endParaRPr/>
            </a:p>
          </p:txBody>
        </p:sp>
        <p:sp>
          <p:nvSpPr>
            <p:cNvPr id="594" name="Google Shape;594;p5"/>
            <p:cNvSpPr txBox="1"/>
            <p:nvPr/>
          </p:nvSpPr>
          <p:spPr>
            <a:xfrm>
              <a:off x="2024815" y="2551555"/>
              <a:ext cx="101341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RNA-18B</a:t>
              </a:r>
              <a:endParaRPr/>
            </a:p>
          </p:txBody>
        </p:sp>
        <p:sp>
          <p:nvSpPr>
            <p:cNvPr id="595" name="Google Shape;595;p5"/>
            <p:cNvSpPr txBox="1"/>
            <p:nvPr/>
          </p:nvSpPr>
          <p:spPr>
            <a:xfrm>
              <a:off x="411161" y="2551555"/>
              <a:ext cx="101341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RNA-18C</a:t>
              </a:r>
              <a:endParaRPr/>
            </a:p>
          </p:txBody>
        </p:sp>
        <p:sp>
          <p:nvSpPr>
            <p:cNvPr id="596" name="Google Shape;596;p5"/>
            <p:cNvSpPr txBox="1"/>
            <p:nvPr/>
          </p:nvSpPr>
          <p:spPr>
            <a:xfrm>
              <a:off x="411161" y="753634"/>
              <a:ext cx="102944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RNA-18D</a:t>
              </a:r>
              <a:endParaRPr/>
            </a:p>
          </p:txBody>
        </p:sp>
      </p:grpSp>
      <p:sp>
        <p:nvSpPr>
          <p:cNvPr id="597" name="Google Shape;597;p5"/>
          <p:cNvSpPr txBox="1"/>
          <p:nvPr/>
        </p:nvSpPr>
        <p:spPr>
          <a:xfrm>
            <a:off x="255181" y="297712"/>
            <a:ext cx="10491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Cross-sectional discs listed Head (medial) to Tail (lateral); each disc rotated to show lateral side and quadrants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6"/>
          <p:cNvGrpSpPr/>
          <p:nvPr/>
        </p:nvGrpSpPr>
        <p:grpSpPr>
          <a:xfrm>
            <a:off x="5009940" y="1059811"/>
            <a:ext cx="2172121" cy="2004779"/>
            <a:chOff x="1018514" y="721880"/>
            <a:chExt cx="2172121" cy="2004779"/>
          </a:xfrm>
        </p:grpSpPr>
        <p:sp>
          <p:nvSpPr>
            <p:cNvPr id="603" name="Google Shape;603;p6"/>
            <p:cNvSpPr/>
            <p:nvPr/>
          </p:nvSpPr>
          <p:spPr>
            <a:xfrm>
              <a:off x="1089424" y="941680"/>
              <a:ext cx="1532487" cy="1678394"/>
            </a:xfrm>
            <a:prstGeom prst="ellipse">
              <a:avLst/>
            </a:prstGeom>
            <a:solidFill>
              <a:srgbClr val="E5E0BA"/>
            </a:solidFill>
            <a:ln cap="flat" cmpd="sng" w="12700">
              <a:solidFill>
                <a:srgbClr val="E5E0B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1191012" y="878604"/>
              <a:ext cx="1329512" cy="495929"/>
            </a:xfrm>
            <a:prstGeom prst="blockArc">
              <a:avLst>
                <a:gd fmla="val 14786864" name="adj1"/>
                <a:gd fmla="val 17754855" name="adj2"/>
                <a:gd fmla="val 39918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 flipH="1" rot="10800000">
              <a:off x="1200309" y="2230730"/>
              <a:ext cx="1329512" cy="495929"/>
            </a:xfrm>
            <a:prstGeom prst="blockArc">
              <a:avLst>
                <a:gd fmla="val 14786864" name="adj1"/>
                <a:gd fmla="val 17754855" name="adj2"/>
                <a:gd fmla="val 39918" name="adj3"/>
              </a:avLst>
            </a:prstGeom>
            <a:solidFill>
              <a:srgbClr val="C0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 rot="-5400000">
              <a:off x="601722" y="1541666"/>
              <a:ext cx="1329512" cy="495929"/>
            </a:xfrm>
            <a:prstGeom prst="blockArc">
              <a:avLst>
                <a:gd fmla="val 14786864" name="adj1"/>
                <a:gd fmla="val 17754855" name="adj2"/>
                <a:gd fmla="val 39918" name="adj3"/>
              </a:avLst>
            </a:prstGeom>
            <a:solidFill>
              <a:srgbClr val="2E62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 flipH="1" rot="5400000">
              <a:off x="1794532" y="1553724"/>
              <a:ext cx="1329512" cy="495929"/>
            </a:xfrm>
            <a:prstGeom prst="blockArc">
              <a:avLst>
                <a:gd fmla="val 14786864" name="adj1"/>
                <a:gd fmla="val 17754855" name="adj2"/>
                <a:gd fmla="val 39918" name="adj3"/>
              </a:avLst>
            </a:prstGeom>
            <a:solidFill>
              <a:srgbClr val="007F2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6"/>
            <p:cNvSpPr txBox="1"/>
            <p:nvPr/>
          </p:nvSpPr>
          <p:spPr>
            <a:xfrm>
              <a:off x="2474412" y="721880"/>
              <a:ext cx="716222" cy="369332"/>
            </a:xfrm>
            <a:prstGeom prst="rect">
              <a:avLst/>
            </a:prstGeom>
            <a:solidFill>
              <a:srgbClr val="04C1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PE-25</a:t>
              </a:r>
              <a:endParaRPr/>
            </a:p>
          </p:txBody>
        </p:sp>
      </p:grpSp>
      <p:grpSp>
        <p:nvGrpSpPr>
          <p:cNvPr id="609" name="Google Shape;609;p6"/>
          <p:cNvGrpSpPr/>
          <p:nvPr/>
        </p:nvGrpSpPr>
        <p:grpSpPr>
          <a:xfrm>
            <a:off x="893389" y="1059811"/>
            <a:ext cx="2627073" cy="2167253"/>
            <a:chOff x="411161" y="753634"/>
            <a:chExt cx="2627073" cy="2167253"/>
          </a:xfrm>
        </p:grpSpPr>
        <p:grpSp>
          <p:nvGrpSpPr>
            <p:cNvPr id="610" name="Google Shape;610;p6"/>
            <p:cNvGrpSpPr/>
            <p:nvPr/>
          </p:nvGrpSpPr>
          <p:grpSpPr>
            <a:xfrm>
              <a:off x="768139" y="796057"/>
              <a:ext cx="1868358" cy="1962356"/>
              <a:chOff x="768140" y="796057"/>
              <a:chExt cx="1868358" cy="1962356"/>
            </a:xfrm>
          </p:grpSpPr>
          <p:grpSp>
            <p:nvGrpSpPr>
              <p:cNvPr id="611" name="Google Shape;611;p6"/>
              <p:cNvGrpSpPr/>
              <p:nvPr/>
            </p:nvGrpSpPr>
            <p:grpSpPr>
              <a:xfrm>
                <a:off x="817709" y="865313"/>
                <a:ext cx="1754888" cy="1843800"/>
                <a:chOff x="3277310" y="-202604"/>
                <a:chExt cx="2105414" cy="2684606"/>
              </a:xfrm>
            </p:grpSpPr>
            <p:sp>
              <p:nvSpPr>
                <p:cNvPr id="612" name="Google Shape;612;p6"/>
                <p:cNvSpPr/>
                <p:nvPr/>
              </p:nvSpPr>
              <p:spPr>
                <a:xfrm>
                  <a:off x="3277310" y="-202604"/>
                  <a:ext cx="1030686" cy="1394408"/>
                </a:xfrm>
                <a:custGeom>
                  <a:rect b="b" l="l" r="r" t="t"/>
                  <a:pathLst>
                    <a:path extrusionOk="0" h="1189972" w="1030687">
                      <a:moveTo>
                        <a:pt x="1030687" y="1178559"/>
                      </a:moveTo>
                      <a:lnTo>
                        <a:pt x="0" y="1189972"/>
                      </a:lnTo>
                      <a:cubicBezTo>
                        <a:pt x="12526" y="513141"/>
                        <a:pt x="461174" y="0"/>
                        <a:pt x="1014609" y="0"/>
                      </a:cubicBezTo>
                      <a:lnTo>
                        <a:pt x="1030687" y="1178559"/>
                      </a:ln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6"/>
                <p:cNvSpPr/>
                <p:nvPr/>
              </p:nvSpPr>
              <p:spPr>
                <a:xfrm>
                  <a:off x="3289728" y="1241783"/>
                  <a:ext cx="1040549" cy="1233512"/>
                </a:xfrm>
                <a:custGeom>
                  <a:rect b="b" l="l" r="r" t="t"/>
                  <a:pathLst>
                    <a:path extrusionOk="0" h="1162564" w="1040549">
                      <a:moveTo>
                        <a:pt x="1030687" y="0"/>
                      </a:moveTo>
                      <a:lnTo>
                        <a:pt x="0" y="11413"/>
                      </a:lnTo>
                      <a:cubicBezTo>
                        <a:pt x="6041" y="437050"/>
                        <a:pt x="487114" y="1162564"/>
                        <a:pt x="1040549" y="1162564"/>
                      </a:cubicBezTo>
                      <a:cubicBezTo>
                        <a:pt x="1037262" y="775043"/>
                        <a:pt x="1033974" y="387521"/>
                        <a:pt x="1030687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6"/>
                <p:cNvSpPr/>
                <p:nvPr/>
              </p:nvSpPr>
              <p:spPr>
                <a:xfrm>
                  <a:off x="4367172" y="-189903"/>
                  <a:ext cx="1015552" cy="1381077"/>
                </a:xfrm>
                <a:custGeom>
                  <a:rect b="b" l="l" r="r" t="t"/>
                  <a:pathLst>
                    <a:path extrusionOk="0" h="1178594" w="1015552">
                      <a:moveTo>
                        <a:pt x="16078" y="1178594"/>
                      </a:moveTo>
                      <a:lnTo>
                        <a:pt x="1015229" y="1170552"/>
                      </a:lnTo>
                      <a:cubicBezTo>
                        <a:pt x="1027755" y="493721"/>
                        <a:pt x="676227" y="-4851"/>
                        <a:pt x="0" y="35"/>
                      </a:cubicBezTo>
                      <a:cubicBezTo>
                        <a:pt x="8572" y="105137"/>
                        <a:pt x="10719" y="785741"/>
                        <a:pt x="16078" y="1178594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6"/>
                <p:cNvSpPr/>
                <p:nvPr/>
              </p:nvSpPr>
              <p:spPr>
                <a:xfrm>
                  <a:off x="4363594" y="1248490"/>
                  <a:ext cx="999150" cy="1233512"/>
                </a:xfrm>
                <a:custGeom>
                  <a:rect b="b" l="l" r="r" t="t"/>
                  <a:pathLst>
                    <a:path extrusionOk="0" h="1052666" w="999151">
                      <a:moveTo>
                        <a:pt x="0" y="0"/>
                      </a:moveTo>
                      <a:lnTo>
                        <a:pt x="999151" y="11413"/>
                      </a:lnTo>
                      <a:cubicBezTo>
                        <a:pt x="992221" y="469476"/>
                        <a:pt x="712030" y="1040946"/>
                        <a:pt x="35803" y="1045832"/>
                      </a:cubicBezTo>
                      <a:cubicBezTo>
                        <a:pt x="44375" y="1150934"/>
                        <a:pt x="7612" y="9223"/>
                        <a:pt x="0" y="0"/>
                      </a:cubicBezTo>
                      <a:close/>
                    </a:path>
                  </a:pathLst>
                </a:custGeom>
                <a:solidFill>
                  <a:srgbClr val="E5E0BA"/>
                </a:solidFill>
                <a:ln cap="flat" cmpd="sng" w="12700">
                  <a:solidFill>
                    <a:srgbClr val="E5E0B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6" name="Google Shape;616;p6"/>
              <p:cNvSpPr/>
              <p:nvPr/>
            </p:nvSpPr>
            <p:spPr>
              <a:xfrm>
                <a:off x="1038612" y="796057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6"/>
              <p:cNvSpPr/>
              <p:nvPr/>
            </p:nvSpPr>
            <p:spPr>
              <a:xfrm flipH="1" rot="10800000">
                <a:off x="1047909" y="2262484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C000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 rot="-5400000">
                <a:off x="351348" y="1573420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2E62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6"/>
              <p:cNvSpPr/>
              <p:nvPr/>
            </p:nvSpPr>
            <p:spPr>
              <a:xfrm flipH="1" rot="5400000">
                <a:off x="1723777" y="1585478"/>
                <a:ext cx="1329512" cy="495929"/>
              </a:xfrm>
              <a:prstGeom prst="blockArc">
                <a:avLst>
                  <a:gd fmla="val 14786864" name="adj1"/>
                  <a:gd fmla="val 17754855" name="adj2"/>
                  <a:gd fmla="val 39918" name="adj3"/>
                </a:avLst>
              </a:prstGeom>
              <a:solidFill>
                <a:srgbClr val="007F26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0" name="Google Shape;620;p6"/>
            <p:cNvSpPr txBox="1"/>
            <p:nvPr/>
          </p:nvSpPr>
          <p:spPr>
            <a:xfrm>
              <a:off x="2018403" y="753634"/>
              <a:ext cx="1019831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RNA-24A</a:t>
              </a:r>
              <a:endParaRPr/>
            </a:p>
          </p:txBody>
        </p:sp>
        <p:sp>
          <p:nvSpPr>
            <p:cNvPr id="621" name="Google Shape;621;p6"/>
            <p:cNvSpPr txBox="1"/>
            <p:nvPr/>
          </p:nvSpPr>
          <p:spPr>
            <a:xfrm>
              <a:off x="2024815" y="2551555"/>
              <a:ext cx="101341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RNA-24B</a:t>
              </a:r>
              <a:endParaRPr/>
            </a:p>
          </p:txBody>
        </p:sp>
        <p:sp>
          <p:nvSpPr>
            <p:cNvPr id="622" name="Google Shape;622;p6"/>
            <p:cNvSpPr txBox="1"/>
            <p:nvPr/>
          </p:nvSpPr>
          <p:spPr>
            <a:xfrm>
              <a:off x="411161" y="2551555"/>
              <a:ext cx="101341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RNA-24C</a:t>
              </a:r>
              <a:endParaRPr/>
            </a:p>
          </p:txBody>
        </p:sp>
        <p:sp>
          <p:nvSpPr>
            <p:cNvPr id="623" name="Google Shape;623;p6"/>
            <p:cNvSpPr txBox="1"/>
            <p:nvPr/>
          </p:nvSpPr>
          <p:spPr>
            <a:xfrm>
              <a:off x="411161" y="753634"/>
              <a:ext cx="1029449" cy="369332"/>
            </a:xfrm>
            <a:prstGeom prst="rect">
              <a:avLst/>
            </a:prstGeom>
            <a:solidFill>
              <a:srgbClr val="47E4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RNA-24D</a:t>
              </a:r>
              <a:endParaRPr/>
            </a:p>
          </p:txBody>
        </p:sp>
      </p:grpSp>
      <p:sp>
        <p:nvSpPr>
          <p:cNvPr id="624" name="Google Shape;624;p6"/>
          <p:cNvSpPr txBox="1"/>
          <p:nvPr/>
        </p:nvSpPr>
        <p:spPr>
          <a:xfrm>
            <a:off x="255181" y="297712"/>
            <a:ext cx="10491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Cross-sectional discs listed Head (medial) to Tail (lateral); each disc rotated to show lateral side and quadrants </a:t>
            </a:r>
            <a:endParaRPr/>
          </a:p>
        </p:txBody>
      </p:sp>
      <p:sp>
        <p:nvSpPr>
          <p:cNvPr id="625" name="Google Shape;625;p6"/>
          <p:cNvSpPr txBox="1"/>
          <p:nvPr/>
        </p:nvSpPr>
        <p:spPr>
          <a:xfrm>
            <a:off x="7054309" y="2087354"/>
            <a:ext cx="20865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cross-sectional disc; not cut into quadrants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2022-10-11T22:44:19Z</dcterms:created>
  <dc:creator>Saunders, Diane 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2c8cef-6f2b-4af1-b4ac-d815ff795cd6_Enabled">
    <vt:lpwstr>true</vt:lpwstr>
  </property>
  <property fmtid="{D5CDD505-2E9C-101B-9397-08002B2CF9AE}" pid="3" name="MSIP_Label_792c8cef-6f2b-4af1-b4ac-d815ff795cd6_SetDate">
    <vt:lpwstr>2022-10-11T22:44:20Z</vt:lpwstr>
  </property>
  <property fmtid="{D5CDD505-2E9C-101B-9397-08002B2CF9AE}" pid="4" name="MSIP_Label_792c8cef-6f2b-4af1-b4ac-d815ff795cd6_Method">
    <vt:lpwstr>Standard</vt:lpwstr>
  </property>
  <property fmtid="{D5CDD505-2E9C-101B-9397-08002B2CF9AE}" pid="5" name="MSIP_Label_792c8cef-6f2b-4af1-b4ac-d815ff795cd6_Name">
    <vt:lpwstr>VUMC General</vt:lpwstr>
  </property>
  <property fmtid="{D5CDD505-2E9C-101B-9397-08002B2CF9AE}" pid="6" name="MSIP_Label_792c8cef-6f2b-4af1-b4ac-d815ff795cd6_SiteId">
    <vt:lpwstr>ef575030-1424-4ed8-b83c-12c533d879ab</vt:lpwstr>
  </property>
  <property fmtid="{D5CDD505-2E9C-101B-9397-08002B2CF9AE}" pid="7" name="MSIP_Label_792c8cef-6f2b-4af1-b4ac-d815ff795cd6_ActionId">
    <vt:lpwstr>44fcf983-fffd-4c85-a82c-d19f35e5017f</vt:lpwstr>
  </property>
  <property fmtid="{D5CDD505-2E9C-101B-9397-08002B2CF9AE}" pid="8" name="MSIP_Label_792c8cef-6f2b-4af1-b4ac-d815ff795cd6_ContentBits">
    <vt:lpwstr>0</vt:lpwstr>
  </property>
</Properties>
</file>