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4194-F0F2-70F6-D3CE-3E1FA909B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7C381-D4BC-47DC-FBEC-FC77B5AD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D8C3-DA07-A8A9-7D5E-890D3F57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1D68-E302-DE9C-ED61-257868C0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9AA3D-1EFB-B3A9-A5E7-E0531DD0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A078-6E8F-D64D-582E-39A0C73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E5565-9EDF-F873-6983-A03B316D5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1692-74C8-B755-5DCB-AD2DA2B7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229D-D69C-AB4A-D16E-77AFF435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EE51-215D-4080-4B00-B5A70DB1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7EAF8-6F44-0F46-8094-DA7C2E5A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E7199-EBD2-AC80-7310-05C8E264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8FAD-C05B-A654-2241-298DCC9B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5113-8394-2F25-26CE-2B7C9669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D7AC-7D47-4344-9A7B-1CBFCA90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34D7-9A55-09F7-8CCB-745B32C6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906A-B136-139C-A418-319F4781A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66E8-A7D1-0F91-BDD0-5E0CF59F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1B9F-040B-6ED0-2600-E9565DFA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1C67-7FDC-33CD-54F7-C2843E54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F75-657D-9DA3-83F0-2D357F50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867B-536D-62D0-9B43-233979A8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EAF2-9BA0-C7EC-1501-B436B6A3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98E66-06CF-AB45-80AB-4B976CD9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4A48-52F2-B443-0BB7-C15CE8E4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B4FC-C22D-109B-E977-770F7FB1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2B1A-1D10-AD91-A375-D80527C8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CC524-5096-5F9A-669B-97DCA4A5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92E0-95AF-A99A-217A-136934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A9B3-6CCD-1BA6-0817-B7A338C3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F5D48-2D81-716E-6364-764A4E77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9D89-2104-688B-669D-2A0A869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9E86-F740-CC44-395B-35A94F8F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9B70-92B9-1DBB-0E3D-7E6BDB4A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FB2DA-F0FD-F829-CD90-B30669180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02595-E16B-7F99-D55D-2F9F5B029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ECECD-AC14-8468-4A09-469B0FCE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CC262-D971-4D43-077E-DE5BB660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60B37-E2EF-755B-4D31-960740F7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9283-0662-F186-8912-D319CEEA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14265-CAE6-3E43-3406-7D4CBEAF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D86D7-44FC-63A2-9717-6696DD7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0A7F-D099-5D7C-F0FD-86890CDD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A95FA-F856-F279-6A95-AE9108A3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708C5-7C1C-7D30-89EA-C293CAE2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BA251-4CC4-710A-4580-DFC1684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E484-B152-6A28-2D47-48294AE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B755-4811-8D43-1114-457DD353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B9A22-EE8C-A69B-0376-A94E0689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99D6-EF5B-F790-7C5F-900731FB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84133-8384-9F5D-00DA-AA9003AA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C23B-26C5-402D-8910-77CA7DB3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A827-5C98-2F45-1B3A-09C0E116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DE182-A547-AEC3-4200-86CF11725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BFC75-E359-C006-04D6-642C85818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82DBF-30A5-3598-95C0-F5F48CE9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D848-9A96-9639-02BF-A1324FBB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CDD81-CCBC-9FB9-E38F-A2E02A9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B17DC-B0D4-770D-6E72-B43DB035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67CCF-7B2A-2E3C-890C-16EF0AD2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A6F6-6C91-1592-18F0-A87FD6D8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4D81C-810C-41C7-8173-B33A17E6458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BB830-1C71-1072-D4B0-838F94E3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DFCB-C0F7-2336-6712-0CBD5D0F0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11B44-EBB3-4F77-9513-FCADD07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tape measure next to a white rectangular object&#10;&#10;AI-generated content may be incorrect.">
            <a:extLst>
              <a:ext uri="{FF2B5EF4-FFF2-40B4-BE49-F238E27FC236}">
                <a16:creationId xmlns:a16="http://schemas.microsoft.com/office/drawing/2014/main" id="{86A324F2-42F1-2CBF-6186-66C5D8F0C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1" y="679426"/>
            <a:ext cx="3976160" cy="2988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B882C-77E3-5AED-C795-3A9330FC4015}"/>
              </a:ext>
            </a:extLst>
          </p:cNvPr>
          <p:cNvSpPr txBox="1"/>
          <p:nvPr/>
        </p:nvSpPr>
        <p:spPr>
          <a:xfrm>
            <a:off x="640080" y="3881120"/>
            <a:ext cx="314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Length of Block: 19.5 cm</a:t>
            </a:r>
          </a:p>
        </p:txBody>
      </p:sp>
      <p:pic>
        <p:nvPicPr>
          <p:cNvPr id="8" name="Picture 7" descr="A measuring tape on a white plastic container&#10;&#10;AI-generated content may be incorrect.">
            <a:extLst>
              <a:ext uri="{FF2B5EF4-FFF2-40B4-BE49-F238E27FC236}">
                <a16:creationId xmlns:a16="http://schemas.microsoft.com/office/drawing/2014/main" id="{57249A6A-DC73-3BD2-F61F-E5EA9F3A5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28930" y="1171194"/>
            <a:ext cx="3934138" cy="2950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9C90C-5903-C02D-B377-A38E72235A75}"/>
              </a:ext>
            </a:extLst>
          </p:cNvPr>
          <p:cNvSpPr txBox="1"/>
          <p:nvPr/>
        </p:nvSpPr>
        <p:spPr>
          <a:xfrm>
            <a:off x="4634407" y="4833851"/>
            <a:ext cx="293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of Block: 9.5 cm</a:t>
            </a:r>
          </a:p>
        </p:txBody>
      </p:sp>
      <p:pic>
        <p:nvPicPr>
          <p:cNvPr id="11" name="Picture 10" descr="A white plastic container on a counter&#10;&#10;AI-generated content may be incorrect.">
            <a:extLst>
              <a:ext uri="{FF2B5EF4-FFF2-40B4-BE49-F238E27FC236}">
                <a16:creationId xmlns:a16="http://schemas.microsoft.com/office/drawing/2014/main" id="{83F31520-C624-3899-D219-FCCCEB72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56" y="679426"/>
            <a:ext cx="2956757" cy="39341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2EE719-7C71-9723-EF66-569A65F15CB7}"/>
              </a:ext>
            </a:extLst>
          </p:cNvPr>
          <p:cNvSpPr txBox="1"/>
          <p:nvPr/>
        </p:nvSpPr>
        <p:spPr>
          <a:xfrm>
            <a:off x="8817356" y="4833851"/>
            <a:ext cx="29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Height of Block: 9.5 cm</a:t>
            </a:r>
          </a:p>
        </p:txBody>
      </p:sp>
    </p:spTree>
    <p:extLst>
      <p:ext uri="{BB962C8B-B14F-4D97-AF65-F5344CB8AC3E}">
        <p14:creationId xmlns:p14="http://schemas.microsoft.com/office/powerpoint/2010/main" val="371626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uler measuring a rectangular object&#10;&#10;AI-generated content may be incorrect.">
            <a:extLst>
              <a:ext uri="{FF2B5EF4-FFF2-40B4-BE49-F238E27FC236}">
                <a16:creationId xmlns:a16="http://schemas.microsoft.com/office/drawing/2014/main" id="{411E555E-205E-CC41-1E2A-AFBBB0A23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5" y="1223772"/>
            <a:ext cx="4181856" cy="3136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7A2E00-ABA2-BC1B-B3FC-53E3D5C7F28F}"/>
              </a:ext>
            </a:extLst>
          </p:cNvPr>
          <p:cNvSpPr txBox="1"/>
          <p:nvPr/>
        </p:nvSpPr>
        <p:spPr>
          <a:xfrm>
            <a:off x="1035098" y="4679697"/>
            <a:ext cx="303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Kidney area: 13 cm</a:t>
            </a:r>
          </a:p>
        </p:txBody>
      </p:sp>
      <p:pic>
        <p:nvPicPr>
          <p:cNvPr id="6" name="Picture 5" descr="A ruler measuring a white plastic object&#10;&#10;AI-generated content may be incorrect.">
            <a:extLst>
              <a:ext uri="{FF2B5EF4-FFF2-40B4-BE49-F238E27FC236}">
                <a16:creationId xmlns:a16="http://schemas.microsoft.com/office/drawing/2014/main" id="{691AFE09-4CBE-09BC-B4A8-7086F9EE5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24045" y="1020573"/>
            <a:ext cx="4181856" cy="3136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2E5C1D-F2ED-E522-8365-186D3C697D7F}"/>
              </a:ext>
            </a:extLst>
          </p:cNvPr>
          <p:cNvSpPr txBox="1"/>
          <p:nvPr/>
        </p:nvSpPr>
        <p:spPr>
          <a:xfrm>
            <a:off x="6603464" y="4864363"/>
            <a:ext cx="282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of Kidney area: 6 cm</a:t>
            </a:r>
          </a:p>
        </p:txBody>
      </p:sp>
    </p:spTree>
    <p:extLst>
      <p:ext uri="{BB962C8B-B14F-4D97-AF65-F5344CB8AC3E}">
        <p14:creationId xmlns:p14="http://schemas.microsoft.com/office/powerpoint/2010/main" val="375996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uler next to a white object&#10;&#10;AI-generated content may be incorrect.">
            <a:extLst>
              <a:ext uri="{FF2B5EF4-FFF2-40B4-BE49-F238E27FC236}">
                <a16:creationId xmlns:a16="http://schemas.microsoft.com/office/drawing/2014/main" id="{5C3FD00D-4A5E-111D-5351-5B32021F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293" y="1031875"/>
            <a:ext cx="4312923" cy="3234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209F87-7BC5-4FF2-969F-31EF45EB6395}"/>
              </a:ext>
            </a:extLst>
          </p:cNvPr>
          <p:cNvSpPr txBox="1"/>
          <p:nvPr/>
        </p:nvSpPr>
        <p:spPr>
          <a:xfrm>
            <a:off x="4144058" y="829057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Cutting notch: 3 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B9E4F-6B0D-FD32-64FE-44E6B5944BE3}"/>
              </a:ext>
            </a:extLst>
          </p:cNvPr>
          <p:cNvSpPr txBox="1"/>
          <p:nvPr/>
        </p:nvSpPr>
        <p:spPr>
          <a:xfrm>
            <a:off x="4144058" y="1438657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“Block” size: 5 cm</a:t>
            </a:r>
          </a:p>
        </p:txBody>
      </p:sp>
      <p:pic>
        <p:nvPicPr>
          <p:cNvPr id="7" name="Picture 6" descr="A ruler on a table&#10;&#10;AI-generated content may be incorrect.">
            <a:extLst>
              <a:ext uri="{FF2B5EF4-FFF2-40B4-BE49-F238E27FC236}">
                <a16:creationId xmlns:a16="http://schemas.microsoft.com/office/drawing/2014/main" id="{9F4A978E-D088-7851-44CF-5CECD7F70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01357" y="1032255"/>
            <a:ext cx="4315968" cy="323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848D61-073C-8DB5-8DEA-54895F66473F}"/>
              </a:ext>
            </a:extLst>
          </p:cNvPr>
          <p:cNvSpPr txBox="1"/>
          <p:nvPr/>
        </p:nvSpPr>
        <p:spPr>
          <a:xfrm>
            <a:off x="5058458" y="388721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Cutting Depth: 3 cm</a:t>
            </a:r>
          </a:p>
        </p:txBody>
      </p:sp>
    </p:spTree>
    <p:extLst>
      <p:ext uri="{BB962C8B-B14F-4D97-AF65-F5344CB8AC3E}">
        <p14:creationId xmlns:p14="http://schemas.microsoft.com/office/powerpoint/2010/main" val="55497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Allen, Jamie L</dc:creator>
  <cp:lastModifiedBy>Allen, Jamie L</cp:lastModifiedBy>
  <cp:revision>2</cp:revision>
  <dcterms:created xsi:type="dcterms:W3CDTF">2025-03-06T04:32:27Z</dcterms:created>
  <dcterms:modified xsi:type="dcterms:W3CDTF">2025-03-06T04:57:36Z</dcterms:modified>
</cp:coreProperties>
</file>