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70f478e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70f478e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70f478ee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70f478ee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70f478ee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70f478ee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70f478ee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70f478ee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Шахматный интернет-сервер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Мартыненко Алексей, Б</a:t>
            </a:r>
            <a:r>
              <a:rPr lang="ru" sz="1100"/>
              <a:t>01-201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438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Основная идея проекта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227525" y="1686913"/>
            <a:ext cx="517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Создать приложение на основе клиент-серверной модели, позволяющее проводить дуэли между двумя игроками, способное поддерживать несколько игр одновременно в реальном времени. Будет реализована возможность игры в классические шахматы (без ограничений по времени) и в быстрые шахматы с контролем времени на всю партию.</a:t>
            </a: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75" y="1806275"/>
            <a:ext cx="2672475" cy="26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04625" y="393750"/>
            <a:ext cx="7534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/>
              <a:t>Примерный список функций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/>
              <a:t>и задач</a:t>
            </a:r>
            <a:endParaRPr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650" y="1589000"/>
            <a:ext cx="598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Реализация приложения-клиента с 2D-графическим интерфейсом и настройкой режима игры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Хранение результатов игр пользователей и их ходов </a:t>
            </a:r>
            <a:r>
              <a:rPr lang="ru" sz="2000"/>
              <a:t>на сервере</a:t>
            </a:r>
            <a:r>
              <a:rPr lang="ru" sz="2000"/>
              <a:t>, вычисление их относительного рейтинга на основе системы ELO</a:t>
            </a:r>
            <a:endParaRPr sz="20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550" y="2346725"/>
            <a:ext cx="2547051" cy="1910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Используемые технологии</a:t>
            </a:r>
            <a:endParaRPr sz="36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Бэкенд на основе клиент-серверной модели, использующий протокол WebSocket Secure, реализованный при помощи библиотеки POCO на C++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Фронтенд на C++ с использованием библиотеки SFML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Алгоритм, просчитывающий допустимые ходы с использованием принципов ООП и препятствующий нарушению правил игроками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01050" y="2001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/>
              <a:t>Спасибо за внимание!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