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7BF42-14F7-4451-9C75-946FE617D671}" v="67" dt="2025-06-16T06:22:16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019685" y="2957805"/>
            <a:ext cx="6662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Green Guard:  Predictive Platform for Urban Air Quality and Sustainable Policy Planning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1242665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213163"/>
                </a:solidFill>
              </a:rPr>
              <a:t>Learning Objectives</a:t>
            </a:r>
            <a:endParaRPr lang="en-IN" sz="2000" u="sng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0025E-C6A0-48F6-8698-50628DA356B7}"/>
              </a:ext>
            </a:extLst>
          </p:cNvPr>
          <p:cNvSpPr txBox="1"/>
          <p:nvPr/>
        </p:nvSpPr>
        <p:spPr>
          <a:xfrm>
            <a:off x="191910" y="2066872"/>
            <a:ext cx="7153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Apply machine learning to real-world sustainability problems.</a:t>
            </a:r>
          </a:p>
          <a:p>
            <a:pPr algn="just"/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Forecast urban air pollution using LSTM time-series modeling</a:t>
            </a:r>
            <a:br>
              <a:rPr lang="en-US" sz="1800" dirty="0"/>
            </a:b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Promote green skills deployment in high-impact areas.</a:t>
            </a:r>
          </a:p>
          <a:p>
            <a:pPr algn="just"/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Provide a public-friendly dashboard for real-time awareness.</a:t>
            </a:r>
          </a:p>
          <a:p>
            <a:pPr algn="just"/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Analyze and rank sources contributing to urban air pollution.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84808" y="1730137"/>
            <a:ext cx="954934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13163"/>
                </a:solidFill>
              </a:rPr>
              <a:t>T</a:t>
            </a:r>
            <a:r>
              <a:rPr lang="en-IN" sz="2000" b="1" u="sng" dirty="0">
                <a:solidFill>
                  <a:srgbClr val="213163"/>
                </a:solidFill>
              </a:rPr>
              <a:t>ools and Technology used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</a:rPr>
              <a:t>Languages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</a:rPr>
              <a:t>Libraries</a:t>
            </a:r>
            <a:r>
              <a:rPr lang="en-IN" sz="1800" dirty="0">
                <a:solidFill>
                  <a:schemeClr val="tx1"/>
                </a:solidFill>
              </a:rPr>
              <a:t>: TensorFlow, Keras, Pandas, Scikit-learn,  Matplotlib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Techniques</a:t>
            </a:r>
            <a:r>
              <a:rPr lang="en-US" sz="1800" dirty="0">
                <a:solidFill>
                  <a:schemeClr val="tx1"/>
                </a:solidFill>
              </a:rPr>
              <a:t>: LSTM, MinMaxScaler, Feature Engineering, Explainable AI</a:t>
            </a: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/>
              <a:t>Deployment</a:t>
            </a:r>
            <a:r>
              <a:rPr lang="en-IN" sz="1800" dirty="0"/>
              <a:t>: Streamlit, VS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/>
              <a:t>Data Sources</a:t>
            </a:r>
            <a:r>
              <a:rPr lang="en-IN" sz="1800" dirty="0"/>
              <a:t>: OpenAQ, CPCB AQI Datasets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98E217-E71E-4EAB-1FB1-3444C267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52331" y="1828562"/>
            <a:ext cx="1020992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 Data Collection </a:t>
            </a:r>
            <a:r>
              <a:rPr lang="en-US" sz="1800" dirty="0">
                <a:solidFill>
                  <a:schemeClr val="tx1"/>
                </a:solidFill>
              </a:rPr>
              <a:t>– Gather AQI, weather, and urban activity 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Preprocessing</a:t>
            </a:r>
            <a:r>
              <a:rPr lang="en-US" sz="1800" dirty="0">
                <a:solidFill>
                  <a:schemeClr val="tx1"/>
                </a:solidFill>
              </a:rPr>
              <a:t> – Handle missing values, normalize, sequence format.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Modeling</a:t>
            </a:r>
            <a:r>
              <a:rPr lang="en-US" sz="1800" dirty="0">
                <a:solidFill>
                  <a:schemeClr val="tx1"/>
                </a:solidFill>
              </a:rPr>
              <a:t> – Use LSTM to predict AQI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Visualization</a:t>
            </a:r>
            <a:r>
              <a:rPr lang="en-US" sz="1800" dirty="0">
                <a:solidFill>
                  <a:schemeClr val="tx1"/>
                </a:solidFill>
              </a:rPr>
              <a:t> – Plot trends, predictions in Streamlit dashboard.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Recommendation Engine </a:t>
            </a:r>
            <a:r>
              <a:rPr lang="en-US" sz="1800" dirty="0">
                <a:solidFill>
                  <a:schemeClr val="tx1"/>
                </a:solidFill>
              </a:rPr>
              <a:t>– Provide eco-action tips and green workforce targeting.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74981" y="2202075"/>
            <a:ext cx="100085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Problem Statement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 areas face a growing air quality crisis due to traffic, industrialization, and lack of proactive measures. There’s no AI tool that forecasts AQI and helps planners act before air pollution peaks.</a:t>
            </a: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Build a platform to predict AQI and align action plans with sustainable practices and green jobs.</a:t>
            </a:r>
          </a:p>
          <a:p>
            <a:pPr algn="just"/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04393" y="1690062"/>
            <a:ext cx="92247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Solution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Forecast AQI using AI (LSTM)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Identify top contributing factors using explainable AI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Display clean dashboards for citizens and policymakers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Recommend real-time actions like traffic control, green zones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Integrate green job planning via geospatial analysis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95062" y="1054411"/>
            <a:ext cx="95513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u="sng" dirty="0">
              <a:solidFill>
                <a:srgbClr val="213163"/>
              </a:solidFill>
            </a:endParaRPr>
          </a:p>
          <a:p>
            <a:r>
              <a:rPr lang="en-US" sz="2000" b="1" u="sng" dirty="0">
                <a:solidFill>
                  <a:srgbClr val="213163"/>
                </a:solidFill>
              </a:rPr>
              <a:t>Screenshot of Output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4D820-69F2-7803-85AD-EB7BAF46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2" y="2585163"/>
            <a:ext cx="4048125" cy="2228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2DAA4-3B76-74FD-3E6E-9307001AF0A1}"/>
              </a:ext>
            </a:extLst>
          </p:cNvPr>
          <p:cNvSpPr txBox="1"/>
          <p:nvPr/>
        </p:nvSpPr>
        <p:spPr>
          <a:xfrm>
            <a:off x="5915611" y="2585163"/>
            <a:ext cx="5607698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Forecast the Next Day AQI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400" b="1" dirty="0"/>
          </a:p>
          <a:p>
            <a:r>
              <a:rPr lang="en-IN" sz="1400" dirty="0"/>
              <a:t>last_seq = scaled_data[-SEQ_LENGTH:]</a:t>
            </a:r>
          </a:p>
          <a:p>
            <a:r>
              <a:rPr lang="en-IN" sz="1400" dirty="0"/>
              <a:t>input_seq = last_seq.reshape((1, SEQ_LENGTH, 1))</a:t>
            </a:r>
          </a:p>
          <a:p>
            <a:r>
              <a:rPr lang="en-IN" sz="1400" dirty="0"/>
              <a:t>forecast = model.predict(input_seq)</a:t>
            </a:r>
          </a:p>
          <a:p>
            <a:r>
              <a:rPr lang="en-IN" sz="1400" dirty="0"/>
              <a:t>forecast_aqi = scaler.inverse_transform(forecast)[0][0]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print("📅 Forecasted AQI for Tomorrow:", round(forecast_aqi, 2))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84990" y="2518371"/>
            <a:ext cx="108143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213163"/>
                </a:solidFill>
              </a:rPr>
              <a:t>Conclusion</a:t>
            </a:r>
          </a:p>
          <a:p>
            <a:endParaRPr lang="en-US" sz="1800" b="1" u="sng" dirty="0">
              <a:solidFill>
                <a:srgbClr val="213163"/>
              </a:solidFill>
            </a:endParaRP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i="1" dirty="0"/>
              <a:t>GreenGuard proves how AI can empower environmental governance.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i="1" dirty="0"/>
              <a:t>It predicts future AQI levels, promotes green actions, and helps deploy sustainability-oriented </a:t>
            </a:r>
            <a:r>
              <a:rPr lang="en-US" sz="1800" i="1"/>
              <a:t>workforce</a:t>
            </a:r>
            <a:r>
              <a:rPr lang="en-US" sz="180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115</TotalTime>
  <Words>363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sukalp warhekar</cp:lastModifiedBy>
  <cp:revision>5</cp:revision>
  <dcterms:created xsi:type="dcterms:W3CDTF">2024-12-31T09:40:01Z</dcterms:created>
  <dcterms:modified xsi:type="dcterms:W3CDTF">2025-06-16T14:43:23Z</dcterms:modified>
</cp:coreProperties>
</file>