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D7BF42-14F7-4451-9C75-946FE617D671}" v="67" dt="2025-06-16T06:22:16.6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ubsukalp/CapstoneProject_GreenSkillsAI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5346256" y="2603241"/>
            <a:ext cx="670889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Green Guard: Urban Air Quality Detection</a:t>
            </a:r>
          </a:p>
          <a:p>
            <a:endParaRPr lang="en-US" sz="1800" b="1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Team Members: </a:t>
            </a:r>
          </a:p>
          <a:p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1. Sukalp Warhekar</a:t>
            </a:r>
          </a:p>
          <a:p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2. Arnav </a:t>
            </a:r>
            <a:r>
              <a:rPr lang="en-US" sz="1800" b="1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Padole</a:t>
            </a:r>
            <a:endParaRPr lang="en-US" sz="1800" b="1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n-US" sz="1800" b="1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Aryesh</a:t>
            </a: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Jirafe</a:t>
            </a:r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096000" y="653632"/>
            <a:ext cx="4229100" cy="839037"/>
            <a:chOff x="393700" y="1003144"/>
            <a:chExt cx="5274472" cy="1046435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  <p:pic>
          <p:nvPicPr>
            <p:cNvPr id="9" name="Picture 8" descr="A logo of a company&#10;&#10;Description automatically generated">
              <a:extLst>
                <a:ext uri="{FF2B5EF4-FFF2-40B4-BE49-F238E27FC236}">
                  <a16:creationId xmlns:a16="http://schemas.microsoft.com/office/drawing/2014/main" id="{D1A40D65-4427-44E7-BD14-8E22D60915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187" t="14341" r="7348" b="14115"/>
            <a:stretch/>
          </p:blipFill>
          <p:spPr>
            <a:xfrm>
              <a:off x="393700" y="1003144"/>
              <a:ext cx="1250066" cy="1046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266556" y="1466700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u="sng" dirty="0">
                <a:solidFill>
                  <a:srgbClr val="213163"/>
                </a:solidFill>
              </a:rPr>
              <a:t>Learning Objectives</a:t>
            </a:r>
            <a:endParaRPr lang="en-IN" sz="2000" u="sng" dirty="0">
              <a:solidFill>
                <a:srgbClr val="213163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60025E-C6A0-48F6-8698-50628DA356B7}"/>
              </a:ext>
            </a:extLst>
          </p:cNvPr>
          <p:cNvSpPr txBox="1"/>
          <p:nvPr/>
        </p:nvSpPr>
        <p:spPr>
          <a:xfrm>
            <a:off x="191911" y="2605922"/>
            <a:ext cx="715376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/>
              <a:t>Apply machine learning to real-world sustainability problems.</a:t>
            </a:r>
          </a:p>
          <a:p>
            <a:pPr algn="just"/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Forecast urban air pollution using LSTM time-series modeling</a:t>
            </a:r>
            <a:br>
              <a:rPr lang="en-US" sz="1800" dirty="0"/>
            </a:br>
            <a:endParaRPr lang="en-US" sz="1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/>
              <a:t>Promote green skills deployment in high-impact areas.</a:t>
            </a:r>
          </a:p>
          <a:p>
            <a:pPr algn="just"/>
            <a:endParaRPr lang="en-US" sz="1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/>
              <a:t>Provide a public-friendly dashboard for real-time awareness.</a:t>
            </a:r>
          </a:p>
          <a:p>
            <a:pPr algn="just"/>
            <a:endParaRPr lang="en-US" sz="1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/>
              <a:t>Analyze and rank sources contributing to urban air pollution.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84808" y="2075370"/>
            <a:ext cx="9549342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sng" dirty="0">
                <a:solidFill>
                  <a:srgbClr val="213163"/>
                </a:solidFill>
              </a:rPr>
              <a:t>T</a:t>
            </a:r>
            <a:r>
              <a:rPr lang="en-IN" sz="2000" b="1" u="sng" dirty="0">
                <a:solidFill>
                  <a:srgbClr val="213163"/>
                </a:solidFill>
              </a:rPr>
              <a:t>ools and Technology used</a:t>
            </a:r>
          </a:p>
          <a:p>
            <a:endParaRPr lang="en-IN" sz="2000" b="1" dirty="0"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1800" b="1" dirty="0">
                <a:solidFill>
                  <a:schemeClr val="tx1"/>
                </a:solidFill>
              </a:rPr>
              <a:t>Languages</a:t>
            </a:r>
            <a:r>
              <a:rPr lang="en-IN" sz="1800" dirty="0">
                <a:solidFill>
                  <a:schemeClr val="tx1"/>
                </a:solidFill>
              </a:rPr>
              <a:t>:</a:t>
            </a:r>
            <a:r>
              <a:rPr lang="en-IN" sz="1800" b="1" dirty="0">
                <a:solidFill>
                  <a:schemeClr val="tx1"/>
                </a:solidFill>
              </a:rPr>
              <a:t> </a:t>
            </a:r>
            <a:r>
              <a:rPr lang="en-IN" sz="1800" dirty="0">
                <a:solidFill>
                  <a:schemeClr val="tx1"/>
                </a:solidFill>
              </a:rPr>
              <a:t>Python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1800" dirty="0"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1800" b="1" dirty="0">
                <a:solidFill>
                  <a:schemeClr val="tx1"/>
                </a:solidFill>
              </a:rPr>
              <a:t>Libraries</a:t>
            </a:r>
            <a:r>
              <a:rPr lang="en-IN" sz="1800" dirty="0">
                <a:solidFill>
                  <a:schemeClr val="tx1"/>
                </a:solidFill>
              </a:rPr>
              <a:t>: TensorFlow, Keras, Pandas, Scikit-learn,  Matplotlib</a:t>
            </a:r>
          </a:p>
          <a:p>
            <a:endParaRPr lang="en-IN" sz="1800" dirty="0"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tx1"/>
                </a:solidFill>
              </a:rPr>
              <a:t>Techniques</a:t>
            </a:r>
            <a:r>
              <a:rPr lang="en-US" sz="1800" dirty="0">
                <a:solidFill>
                  <a:schemeClr val="tx1"/>
                </a:solidFill>
              </a:rPr>
              <a:t>: LSTM, MinMaxScaler, Feature Engineering, Explainable AI</a:t>
            </a:r>
            <a:endParaRPr lang="en-IN" sz="18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1800" b="1" dirty="0"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1800" b="1" dirty="0"/>
              <a:t>Deployment</a:t>
            </a:r>
            <a:r>
              <a:rPr lang="en-IN" sz="1800" dirty="0"/>
              <a:t>: Streamlit, VS Code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1800" b="1" dirty="0">
              <a:solidFill>
                <a:srgbClr val="213163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1800" b="1" dirty="0"/>
              <a:t>Data Sources</a:t>
            </a:r>
            <a:r>
              <a:rPr lang="en-IN" sz="1800" dirty="0"/>
              <a:t>: OpenAQ, CPCB AQI Datasets</a:t>
            </a:r>
          </a:p>
          <a:p>
            <a:pPr marL="342900" lvl="2" indent="-342900">
              <a:buFont typeface="Wingdings" panose="05000000000000000000" pitchFamily="2" charset="2"/>
              <a:buChar char="Ø"/>
            </a:pPr>
            <a:endParaRPr lang="en-IN" sz="2000" b="1" dirty="0">
              <a:solidFill>
                <a:srgbClr val="213163"/>
              </a:solidFill>
            </a:endParaRPr>
          </a:p>
          <a:p>
            <a:endParaRPr lang="en-IN" sz="2000" b="1" dirty="0">
              <a:solidFill>
                <a:srgbClr val="213163"/>
              </a:solidFill>
            </a:endParaRPr>
          </a:p>
          <a:p>
            <a:endParaRPr lang="en-IN" sz="2000" b="1" dirty="0">
              <a:solidFill>
                <a:srgbClr val="213163"/>
              </a:solidFill>
            </a:endParaRPr>
          </a:p>
          <a:p>
            <a:r>
              <a:rPr lang="en-IN" sz="2000" b="1" dirty="0">
                <a:solidFill>
                  <a:srgbClr val="213163"/>
                </a:solidFill>
              </a:rPr>
              <a:t>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198E217-E71E-4EAB-1FB1-3444C2673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1707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464299" y="2043166"/>
            <a:ext cx="10209921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213163"/>
                </a:solidFill>
              </a:rPr>
              <a:t>Methodology</a:t>
            </a:r>
          </a:p>
          <a:p>
            <a:endParaRPr lang="en-US" sz="2000" b="1" dirty="0">
              <a:solidFill>
                <a:srgbClr val="213163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</a:rPr>
              <a:t> Data Collection </a:t>
            </a:r>
            <a:r>
              <a:rPr lang="en-US" sz="1800" dirty="0">
                <a:solidFill>
                  <a:schemeClr val="tx1"/>
                </a:solidFill>
              </a:rPr>
              <a:t>– Gather AQI, weather, and urban activity data.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</a:rPr>
              <a:t>Preprocessing</a:t>
            </a:r>
            <a:r>
              <a:rPr lang="en-US" sz="1800" dirty="0">
                <a:solidFill>
                  <a:schemeClr val="tx1"/>
                </a:solidFill>
              </a:rPr>
              <a:t> – Handle missing values, normalize, sequence format.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</a:rPr>
              <a:t>Modeling</a:t>
            </a:r>
            <a:r>
              <a:rPr lang="en-US" sz="1800" dirty="0">
                <a:solidFill>
                  <a:schemeClr val="tx1"/>
                </a:solidFill>
              </a:rPr>
              <a:t> – Use LSTM to predict AQI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</a:rPr>
              <a:t>Visualization</a:t>
            </a:r>
            <a:r>
              <a:rPr lang="en-US" sz="1800" dirty="0">
                <a:solidFill>
                  <a:schemeClr val="tx1"/>
                </a:solidFill>
              </a:rPr>
              <a:t> – Plot trends, predictions in Streamlit dashboard.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</a:rPr>
              <a:t>Recommendation Engine </a:t>
            </a:r>
            <a:r>
              <a:rPr lang="en-US" sz="1800" dirty="0">
                <a:solidFill>
                  <a:schemeClr val="tx1"/>
                </a:solidFill>
              </a:rPr>
              <a:t>– Provide eco-action tips and green workforce targeting.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674981" y="2202075"/>
            <a:ext cx="1000857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213163"/>
                </a:solidFill>
              </a:rPr>
              <a:t>Problem Statement</a:t>
            </a:r>
          </a:p>
          <a:p>
            <a:endParaRPr lang="en-US" sz="1800" b="1" dirty="0">
              <a:solidFill>
                <a:srgbClr val="213163"/>
              </a:solidFill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Urban areas face a growing air quality crisis due to traffic, industrialization, and lack of proactive measures. There’s no AI tool that forecasts AQI and helps planners act before air pollution peaks.</a:t>
            </a:r>
          </a:p>
          <a:p>
            <a:endParaRPr lang="en-US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</a:t>
            </a:r>
            <a:r>
              <a:rPr 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Build a platform to predict AQI and align action plans with sustainable practices and green jobs.</a:t>
            </a:r>
          </a:p>
          <a:p>
            <a:pPr algn="just"/>
            <a:r>
              <a:rPr lang="en-US" sz="2000" b="1" dirty="0">
                <a:solidFill>
                  <a:srgbClr val="213163"/>
                </a:solidFill>
              </a:rPr>
              <a:t> </a:t>
            </a:r>
            <a:endParaRPr lang="en-IN" sz="2000" b="1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423054" y="2035294"/>
            <a:ext cx="9224799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213163"/>
                </a:solidFill>
              </a:rPr>
              <a:t>Solution</a:t>
            </a:r>
          </a:p>
          <a:p>
            <a:endParaRPr lang="en-US" sz="2000" b="1" dirty="0">
              <a:solidFill>
                <a:srgbClr val="213163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b="1" dirty="0">
                <a:solidFill>
                  <a:schemeClr val="tx1"/>
                </a:solidFill>
              </a:rPr>
              <a:t>Forecast AQI using AI (LSTM)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chemeClr val="tx1"/>
                </a:solidFill>
              </a:rPr>
              <a:t>Identify top contributing factors using explainable AI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chemeClr val="tx1"/>
                </a:solidFill>
              </a:rPr>
              <a:t>Display clean dashboards for citizens and policymakers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chemeClr val="tx1"/>
                </a:solidFill>
              </a:rPr>
              <a:t>Recommend real-time actions like traffic control, green zones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chemeClr val="tx1"/>
                </a:solidFill>
              </a:rPr>
              <a:t>Integrate green job planning via geospatial analysis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395062" y="1054411"/>
            <a:ext cx="955137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b="1" u="sng" dirty="0">
              <a:solidFill>
                <a:srgbClr val="213163"/>
              </a:solidFill>
            </a:endParaRPr>
          </a:p>
          <a:p>
            <a:r>
              <a:rPr lang="en-US" sz="2000" b="1" u="sng" dirty="0">
                <a:solidFill>
                  <a:srgbClr val="213163"/>
                </a:solidFill>
              </a:rPr>
              <a:t>Screenshot of Output</a:t>
            </a:r>
          </a:p>
          <a:p>
            <a:endParaRPr lang="en-US" sz="2000" b="1" dirty="0">
              <a:solidFill>
                <a:srgbClr val="213163"/>
              </a:solidFill>
            </a:endParaRPr>
          </a:p>
          <a:p>
            <a:r>
              <a:rPr lang="en-US" sz="2000" b="1" dirty="0">
                <a:solidFill>
                  <a:srgbClr val="213163"/>
                </a:solidFill>
              </a:rPr>
              <a:t> </a:t>
            </a: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r>
              <a:rPr lang="en-US" sz="2000" b="1" dirty="0">
                <a:solidFill>
                  <a:srgbClr val="213163"/>
                </a:solidFill>
              </a:rPr>
              <a:t>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44D820-69F2-7803-85AD-EB7BAF461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62" y="2585163"/>
            <a:ext cx="4048125" cy="22288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F2DAA4-3B76-74FD-3E6E-9307001AF0A1}"/>
              </a:ext>
            </a:extLst>
          </p:cNvPr>
          <p:cNvSpPr txBox="1"/>
          <p:nvPr/>
        </p:nvSpPr>
        <p:spPr>
          <a:xfrm>
            <a:off x="5915611" y="2585163"/>
            <a:ext cx="5607698" cy="1995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Forecast the Next Day AQI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sz="1400" b="1" dirty="0"/>
          </a:p>
          <a:p>
            <a:r>
              <a:rPr lang="en-IN" sz="1400" dirty="0"/>
              <a:t>last_seq = scaled_data[-SEQ_LENGTH:]</a:t>
            </a:r>
          </a:p>
          <a:p>
            <a:r>
              <a:rPr lang="en-IN" sz="1400" dirty="0"/>
              <a:t>input_seq = last_seq.reshape((1, SEQ_LENGTH, 1))</a:t>
            </a:r>
          </a:p>
          <a:p>
            <a:r>
              <a:rPr lang="en-IN" sz="1400" dirty="0"/>
              <a:t>forecast = model.predict(input_seq)</a:t>
            </a:r>
          </a:p>
          <a:p>
            <a:r>
              <a:rPr lang="en-IN" sz="1400" dirty="0"/>
              <a:t>forecast_aqi = scaler.inverse_transform(forecast)[0][0]</a:t>
            </a:r>
          </a:p>
          <a:p>
            <a:endParaRPr lang="en-IN" sz="1400" dirty="0"/>
          </a:p>
          <a:p>
            <a:endParaRPr lang="en-IN" sz="1400" dirty="0"/>
          </a:p>
          <a:p>
            <a:r>
              <a:rPr lang="en-IN" sz="1400" dirty="0"/>
              <a:t>print("📅 Forecasted AQI for Tomorrow:", round(forecast_aqi, 2))</a:t>
            </a:r>
          </a:p>
        </p:txBody>
      </p:sp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484990" y="2518371"/>
            <a:ext cx="10814382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213163"/>
                </a:solidFill>
              </a:rPr>
              <a:t>Conclusion</a:t>
            </a:r>
          </a:p>
          <a:p>
            <a:endParaRPr lang="en-US" sz="1800" b="1" u="sng" dirty="0">
              <a:solidFill>
                <a:srgbClr val="213163"/>
              </a:solidFill>
            </a:endParaRPr>
          </a:p>
          <a:p>
            <a:endParaRPr lang="en-US" sz="1800" b="1" dirty="0">
              <a:solidFill>
                <a:srgbClr val="213163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GreenGuard proves how AI can empower environmental governance.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predicts future AQI levels, promotes green actions, and helps deploy sustainability-oriented workforce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1800" dirty="0">
                <a:hlinkClick r:id="rId2"/>
              </a:rPr>
              <a:t>GitHub Repository Link: </a:t>
            </a:r>
            <a:r>
              <a:rPr lang="en-US" sz="1800" dirty="0" err="1">
                <a:hlinkClick r:id="rId2"/>
              </a:rPr>
              <a:t>CapstoneProject_AQI_Prediction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150</TotalTime>
  <Words>381</Words>
  <Application>Microsoft Office PowerPoint</Application>
  <PresentationFormat>Widescreen</PresentationFormat>
  <Paragraphs>87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Consolas</vt:lpstr>
      <vt:lpstr>Wingdings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sukalp warhekar</cp:lastModifiedBy>
  <cp:revision>7</cp:revision>
  <dcterms:created xsi:type="dcterms:W3CDTF">2024-12-31T09:40:01Z</dcterms:created>
  <dcterms:modified xsi:type="dcterms:W3CDTF">2025-06-17T05:49:43Z</dcterms:modified>
</cp:coreProperties>
</file>