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7" indent="0" algn="ctr">
              <a:buNone/>
              <a:defRPr sz="1801"/>
            </a:lvl3pPr>
            <a:lvl4pPr marL="1371669" indent="0" algn="ctr">
              <a:buNone/>
              <a:defRPr sz="1600"/>
            </a:lvl4pPr>
            <a:lvl5pPr marL="1828892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6" indent="0" algn="ctr">
              <a:buNone/>
              <a:defRPr sz="1600"/>
            </a:lvl7pPr>
            <a:lvl8pPr marL="3200561" indent="0" algn="ctr">
              <a:buNone/>
              <a:defRPr sz="1600"/>
            </a:lvl8pPr>
            <a:lvl9pPr marL="3657784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8939-C3DA-4E61-9E34-FC8BBBC6692E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33D-D706-48F7-8A1A-A8FF9F340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1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8939-C3DA-4E61-9E34-FC8BBBC6692E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33D-D706-48F7-8A1A-A8FF9F340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8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8939-C3DA-4E61-9E34-FC8BBBC6692E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33D-D706-48F7-8A1A-A8FF9F340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69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8939-C3DA-4E61-9E34-FC8BBBC6692E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33D-D706-48F7-8A1A-A8FF9F340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59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8939-C3DA-4E61-9E34-FC8BBBC6692E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33D-D706-48F7-8A1A-A8FF9F340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04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8939-C3DA-4E61-9E34-FC8BBBC6692E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33D-D706-48F7-8A1A-A8FF9F340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74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5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7" indent="0">
              <a:buNone/>
              <a:defRPr sz="1801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5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7" indent="0">
              <a:buNone/>
              <a:defRPr sz="1801" b="1"/>
            </a:lvl3pPr>
            <a:lvl4pPr marL="1371669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1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8939-C3DA-4E61-9E34-FC8BBBC6692E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33D-D706-48F7-8A1A-A8FF9F340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56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8939-C3DA-4E61-9E34-FC8BBBC6692E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33D-D706-48F7-8A1A-A8FF9F340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60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8939-C3DA-4E61-9E34-FC8BBBC6692E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33D-D706-48F7-8A1A-A8FF9F340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0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94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1"/>
            </a:lvl2pPr>
            <a:lvl3pPr marL="914447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6" indent="0">
              <a:buNone/>
              <a:defRPr sz="1001"/>
            </a:lvl7pPr>
            <a:lvl8pPr marL="3200561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8939-C3DA-4E61-9E34-FC8BBBC6692E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33D-D706-48F7-8A1A-A8FF9F340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54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94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7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6" indent="0">
              <a:buNone/>
              <a:defRPr sz="2000"/>
            </a:lvl7pPr>
            <a:lvl8pPr marL="3200561" indent="0">
              <a:buNone/>
              <a:defRPr sz="2000"/>
            </a:lvl8pPr>
            <a:lvl9pPr marL="3657784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1"/>
            </a:lvl2pPr>
            <a:lvl3pPr marL="914447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6" indent="0">
              <a:buNone/>
              <a:defRPr sz="1001"/>
            </a:lvl7pPr>
            <a:lvl8pPr marL="3200561" indent="0">
              <a:buNone/>
              <a:defRPr sz="1001"/>
            </a:lvl8pPr>
            <a:lvl9pPr marL="3657784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8939-C3DA-4E61-9E34-FC8BBBC6692E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033D-D706-48F7-8A1A-A8FF9F340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22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8939-C3DA-4E61-9E34-FC8BBBC6692E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5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0033D-D706-48F7-8A1A-A8FF9F340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59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47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3" algn="l" defTabSz="9144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3" algn="l" defTabSz="9144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3" algn="l" defTabSz="9144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3" algn="l" defTabSz="9144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8" indent="-228613" algn="l" defTabSz="9144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3" algn="l" defTabSz="9144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3" algn="l" defTabSz="9144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3" indent="-228613" algn="l" defTabSz="9144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47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7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7" algn="l" defTabSz="914447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7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7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7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6" algn="l" defTabSz="914447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7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4" algn="l" defTabSz="914447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633228" y="178422"/>
            <a:ext cx="925552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Top</a:t>
            </a:r>
          </a:p>
        </p:txBody>
      </p:sp>
      <p:cxnSp>
        <p:nvCxnSpPr>
          <p:cNvPr id="16" name="カギ線コネクタ 15"/>
          <p:cNvCxnSpPr>
            <a:stCxn id="184" idx="0"/>
            <a:endCxn id="4" idx="2"/>
          </p:cNvCxnSpPr>
          <p:nvPr/>
        </p:nvCxnSpPr>
        <p:spPr>
          <a:xfrm rot="5400000" flipH="1" flipV="1">
            <a:off x="3794350" y="-1453291"/>
            <a:ext cx="301951" cy="4301357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3545585" y="1542211"/>
            <a:ext cx="931438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Log 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3545585" y="2036979"/>
            <a:ext cx="931438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Sign Up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3545585" y="2591615"/>
            <a:ext cx="931438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Sign Up (confirm)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3545585" y="3086383"/>
            <a:ext cx="931438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Sign Up (end)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3545585" y="3581151"/>
            <a:ext cx="931438" cy="354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Reset “pass” (input mail)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3545585" y="4062053"/>
            <a:ext cx="931438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Reset “pass” (sent)</a:t>
            </a:r>
          </a:p>
        </p:txBody>
      </p:sp>
      <p:sp>
        <p:nvSpPr>
          <p:cNvPr id="60" name="正方形/長方形 59"/>
          <p:cNvSpPr/>
          <p:nvPr/>
        </p:nvSpPr>
        <p:spPr>
          <a:xfrm>
            <a:off x="3438088" y="1476306"/>
            <a:ext cx="1161443" cy="40335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1"/>
          </a:p>
        </p:txBody>
      </p:sp>
      <p:cxnSp>
        <p:nvCxnSpPr>
          <p:cNvPr id="61" name="カギ線コネクタ 60"/>
          <p:cNvCxnSpPr>
            <a:stCxn id="183" idx="0"/>
            <a:endCxn id="4" idx="2"/>
          </p:cNvCxnSpPr>
          <p:nvPr/>
        </p:nvCxnSpPr>
        <p:spPr>
          <a:xfrm rot="5400000" flipH="1" flipV="1">
            <a:off x="4915857" y="-311857"/>
            <a:ext cx="321879" cy="203841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3545585" y="4556819"/>
            <a:ext cx="931438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Reset “pass” (input new)</a:t>
            </a:r>
          </a:p>
        </p:txBody>
      </p:sp>
      <p:cxnSp>
        <p:nvCxnSpPr>
          <p:cNvPr id="87" name="カギ線コネクタ 86"/>
          <p:cNvCxnSpPr>
            <a:stCxn id="180" idx="0"/>
            <a:endCxn id="183" idx="2"/>
          </p:cNvCxnSpPr>
          <p:nvPr/>
        </p:nvCxnSpPr>
        <p:spPr>
          <a:xfrm rot="16200000" flipV="1">
            <a:off x="4563952" y="729916"/>
            <a:ext cx="204541" cy="1217268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5030207" y="3929219"/>
            <a:ext cx="925552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12. Edit Booklist</a:t>
            </a:r>
            <a:endParaRPr lang="en-US" altLang="ja-JP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5030207" y="2895692"/>
            <a:ext cx="925552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10. 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Message page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4889825" y="2040436"/>
            <a:ext cx="925552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Top page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5030207" y="3393558"/>
            <a:ext cx="925552" cy="354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Edit profile</a:t>
            </a:r>
          </a:p>
        </p:txBody>
      </p:sp>
      <p:cxnSp>
        <p:nvCxnSpPr>
          <p:cNvPr id="112" name="直線コネクタ 111"/>
          <p:cNvCxnSpPr>
            <a:stCxn id="180" idx="2"/>
            <a:endCxn id="96" idx="0"/>
          </p:cNvCxnSpPr>
          <p:nvPr/>
        </p:nvCxnSpPr>
        <p:spPr>
          <a:xfrm>
            <a:off x="5274854" y="1808809"/>
            <a:ext cx="77746" cy="2316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/>
          <p:cNvSpPr/>
          <p:nvPr/>
        </p:nvSpPr>
        <p:spPr>
          <a:xfrm>
            <a:off x="4793307" y="2840334"/>
            <a:ext cx="1322545" cy="33104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1"/>
          </a:p>
        </p:txBody>
      </p:sp>
      <p:cxnSp>
        <p:nvCxnSpPr>
          <p:cNvPr id="131" name="カギ線コネクタ 130"/>
          <p:cNvCxnSpPr>
            <a:stCxn id="60" idx="0"/>
            <a:endCxn id="183" idx="2"/>
          </p:cNvCxnSpPr>
          <p:nvPr/>
        </p:nvCxnSpPr>
        <p:spPr>
          <a:xfrm rot="5400000" flipH="1" flipV="1">
            <a:off x="3918186" y="1336904"/>
            <a:ext cx="240027" cy="3877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カギ線コネクタ 137"/>
          <p:cNvCxnSpPr>
            <a:stCxn id="126" idx="0"/>
            <a:endCxn id="96" idx="2"/>
          </p:cNvCxnSpPr>
          <p:nvPr/>
        </p:nvCxnSpPr>
        <p:spPr>
          <a:xfrm rot="16200000" flipV="1">
            <a:off x="5187637" y="2573390"/>
            <a:ext cx="431909" cy="10197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正方形/長方形 179"/>
          <p:cNvSpPr/>
          <p:nvPr/>
        </p:nvSpPr>
        <p:spPr>
          <a:xfrm>
            <a:off x="4812080" y="1440820"/>
            <a:ext cx="925552" cy="367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My page</a:t>
            </a:r>
          </a:p>
        </p:txBody>
      </p:sp>
      <p:sp>
        <p:nvSpPr>
          <p:cNvPr id="183" name="正方形/長方形 182"/>
          <p:cNvSpPr/>
          <p:nvPr/>
        </p:nvSpPr>
        <p:spPr>
          <a:xfrm>
            <a:off x="3594812" y="868290"/>
            <a:ext cx="925552" cy="367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Log in</a:t>
            </a:r>
          </a:p>
        </p:txBody>
      </p:sp>
      <p:sp>
        <p:nvSpPr>
          <p:cNvPr id="184" name="正方形/長方形 183"/>
          <p:cNvSpPr/>
          <p:nvPr/>
        </p:nvSpPr>
        <p:spPr>
          <a:xfrm>
            <a:off x="1331871" y="848362"/>
            <a:ext cx="925552" cy="367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book</a:t>
            </a:r>
            <a:endParaRPr lang="en-US" altLang="ja-JP" sz="9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5" name="カギ線コネクタ 194"/>
          <p:cNvCxnSpPr>
            <a:stCxn id="274" idx="0"/>
            <a:endCxn id="4" idx="2"/>
          </p:cNvCxnSpPr>
          <p:nvPr/>
        </p:nvCxnSpPr>
        <p:spPr>
          <a:xfrm rot="16200000" flipV="1">
            <a:off x="6478410" y="164005"/>
            <a:ext cx="336496" cy="110130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正方形/長方形 269"/>
          <p:cNvSpPr/>
          <p:nvPr/>
        </p:nvSpPr>
        <p:spPr>
          <a:xfrm>
            <a:off x="6846499" y="1763982"/>
            <a:ext cx="925552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101. Administrator</a:t>
            </a:r>
            <a:endParaRPr lang="en-US" altLang="ja-JP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1" name="正方形/長方形 270"/>
          <p:cNvSpPr/>
          <p:nvPr/>
        </p:nvSpPr>
        <p:spPr>
          <a:xfrm>
            <a:off x="6846499" y="2317827"/>
            <a:ext cx="925552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102. About us</a:t>
            </a:r>
            <a:endParaRPr lang="en-US" altLang="ja-JP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2" name="正方形/長方形 271"/>
          <p:cNvSpPr/>
          <p:nvPr/>
        </p:nvSpPr>
        <p:spPr>
          <a:xfrm>
            <a:off x="8008085" y="1763982"/>
            <a:ext cx="925552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103. Privacy policy</a:t>
            </a:r>
            <a:endParaRPr lang="en-US" altLang="ja-JP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3" name="正方形/長方形 272"/>
          <p:cNvSpPr/>
          <p:nvPr/>
        </p:nvSpPr>
        <p:spPr>
          <a:xfrm>
            <a:off x="6630910" y="1653400"/>
            <a:ext cx="2438398" cy="11245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1"/>
          </a:p>
        </p:txBody>
      </p:sp>
      <p:sp>
        <p:nvSpPr>
          <p:cNvPr id="274" name="正方形/長方形 273"/>
          <p:cNvSpPr/>
          <p:nvPr/>
        </p:nvSpPr>
        <p:spPr>
          <a:xfrm>
            <a:off x="6734535" y="882907"/>
            <a:ext cx="925552" cy="3679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Others</a:t>
            </a:r>
            <a:endParaRPr lang="en-US" altLang="ja-JP" sz="9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75" name="カギ線コネクタ 274"/>
          <p:cNvCxnSpPr>
            <a:stCxn id="274" idx="2"/>
            <a:endCxn id="273" idx="0"/>
          </p:cNvCxnSpPr>
          <p:nvPr/>
        </p:nvCxnSpPr>
        <p:spPr>
          <a:xfrm rot="16200000" flipH="1">
            <a:off x="7322458" y="1125749"/>
            <a:ext cx="402504" cy="65279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正方形/長方形 291"/>
          <p:cNvSpPr/>
          <p:nvPr/>
        </p:nvSpPr>
        <p:spPr>
          <a:xfrm>
            <a:off x="1201038" y="1597308"/>
            <a:ext cx="925552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Book list</a:t>
            </a:r>
          </a:p>
        </p:txBody>
      </p:sp>
      <p:sp>
        <p:nvSpPr>
          <p:cNvPr id="293" name="正方形/長方形 292"/>
          <p:cNvSpPr/>
          <p:nvPr/>
        </p:nvSpPr>
        <p:spPr>
          <a:xfrm>
            <a:off x="1201038" y="2151153"/>
            <a:ext cx="925552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Each Book</a:t>
            </a:r>
          </a:p>
        </p:txBody>
      </p:sp>
      <p:sp>
        <p:nvSpPr>
          <p:cNvPr id="294" name="正方形/長方形 293"/>
          <p:cNvSpPr/>
          <p:nvPr/>
        </p:nvSpPr>
        <p:spPr>
          <a:xfrm>
            <a:off x="1201038" y="2704997"/>
            <a:ext cx="925552" cy="367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Paid </a:t>
            </a:r>
            <a:r>
              <a:rPr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Company</a:t>
            </a:r>
          </a:p>
        </p:txBody>
      </p:sp>
      <p:sp>
        <p:nvSpPr>
          <p:cNvPr id="299" name="正方形/長方形 298"/>
          <p:cNvSpPr/>
          <p:nvPr/>
        </p:nvSpPr>
        <p:spPr>
          <a:xfrm>
            <a:off x="1099838" y="1520708"/>
            <a:ext cx="1106927" cy="37992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1"/>
          </a:p>
        </p:txBody>
      </p:sp>
      <p:cxnSp>
        <p:nvCxnSpPr>
          <p:cNvPr id="300" name="直線コネクタ 299"/>
          <p:cNvCxnSpPr>
            <a:stCxn id="184" idx="2"/>
            <a:endCxn id="299" idx="0"/>
          </p:cNvCxnSpPr>
          <p:nvPr/>
        </p:nvCxnSpPr>
        <p:spPr>
          <a:xfrm flipH="1">
            <a:off x="1653302" y="1216351"/>
            <a:ext cx="141345" cy="3043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/>
        </p:nvSpPr>
        <p:spPr>
          <a:xfrm>
            <a:off x="5897698" y="2087931"/>
            <a:ext cx="290095" cy="2729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5258543" y="233278"/>
            <a:ext cx="290095" cy="2729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3047197" y="1597308"/>
            <a:ext cx="290095" cy="2729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2873203" y="3072986"/>
            <a:ext cx="290095" cy="2729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857699" y="2622695"/>
            <a:ext cx="290095" cy="2729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40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99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鈴木貴也</dc:creator>
  <cp:lastModifiedBy>鈴木貴也</cp:lastModifiedBy>
  <cp:revision>56</cp:revision>
  <dcterms:created xsi:type="dcterms:W3CDTF">2016-09-08T10:37:41Z</dcterms:created>
  <dcterms:modified xsi:type="dcterms:W3CDTF">2016-09-26T11:59:19Z</dcterms:modified>
</cp:coreProperties>
</file>