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000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5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6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19A6-8809-4486-AD0C-A1CE4F8FF0A6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84D8-35CA-470C-815C-910A5BC0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B9A8-3E41-92AB-6256-AD2E6677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47803"/>
            <a:ext cx="5915025" cy="208745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latin typeface="+mn-ea"/>
                <a:ea typeface="+mn-ea"/>
              </a:rPr>
              <a:t>赠万如法友</a:t>
            </a:r>
            <a:br>
              <a:rPr lang="en-US" altLang="zh-CN" sz="6000" dirty="0">
                <a:latin typeface="+mn-ea"/>
                <a:ea typeface="+mn-ea"/>
              </a:rPr>
            </a:br>
            <a:br>
              <a:rPr lang="en-US" altLang="zh-CN" sz="6000" dirty="0">
                <a:latin typeface="+mn-ea"/>
                <a:ea typeface="+mn-ea"/>
              </a:rPr>
            </a:br>
            <a:r>
              <a:rPr lang="zh-CN" altLang="en-US" sz="4000" i="1" dirty="0">
                <a:latin typeface="+mn-ea"/>
                <a:ea typeface="+mn-ea"/>
              </a:rPr>
              <a:t>明 </a:t>
            </a:r>
            <a:r>
              <a:rPr lang="en-US" altLang="zh-CN" sz="4000" i="1" dirty="0">
                <a:latin typeface="+mn-ea"/>
                <a:ea typeface="+mn-ea"/>
              </a:rPr>
              <a:t>• </a:t>
            </a:r>
            <a:r>
              <a:rPr lang="zh-CN" altLang="en-US" sz="4000" i="1" dirty="0">
                <a:latin typeface="+mn-ea"/>
                <a:ea typeface="+mn-ea"/>
              </a:rPr>
              <a:t>雪浪洪恩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83F5B67-4D3C-3554-0D8D-8BDC7B907A41}"/>
              </a:ext>
            </a:extLst>
          </p:cNvPr>
          <p:cNvSpPr txBox="1">
            <a:spLocks/>
          </p:cNvSpPr>
          <p:nvPr/>
        </p:nvSpPr>
        <p:spPr>
          <a:xfrm>
            <a:off x="0" y="3504354"/>
            <a:ext cx="6858000" cy="688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400" dirty="0"/>
              <a:t>风雨杳无人至</a:t>
            </a:r>
            <a:endParaRPr lang="en-US" altLang="zh-CN" sz="54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C9EDE58-47D8-8DC8-0C0F-E05D4BD99BFA}"/>
              </a:ext>
            </a:extLst>
          </p:cNvPr>
          <p:cNvSpPr txBox="1">
            <a:spLocks/>
          </p:cNvSpPr>
          <p:nvPr/>
        </p:nvSpPr>
        <p:spPr>
          <a:xfrm>
            <a:off x="0" y="8856863"/>
            <a:ext cx="6858000" cy="914878"/>
          </a:xfrm>
          <a:prstGeom prst="rect">
            <a:avLst/>
          </a:prstGeom>
        </p:spPr>
        <p:txBody>
          <a:bodyPr vert="horz" lIns="121920" tIns="60962" rIns="121920" bIns="6096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400" dirty="0"/>
              <a:t>烧香汲水烹茶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062165F-C80A-911C-17BC-A6F471003259}"/>
              </a:ext>
            </a:extLst>
          </p:cNvPr>
          <p:cNvSpPr txBox="1">
            <a:spLocks/>
          </p:cNvSpPr>
          <p:nvPr/>
        </p:nvSpPr>
        <p:spPr>
          <a:xfrm>
            <a:off x="0" y="5139108"/>
            <a:ext cx="6858000" cy="688478"/>
          </a:xfrm>
          <a:prstGeom prst="rect">
            <a:avLst/>
          </a:prstGeom>
        </p:spPr>
        <p:txBody>
          <a:bodyPr vert="horz" lIns="121920" tIns="60962" rIns="121920" bIns="6096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400" dirty="0"/>
              <a:t>闭门静里生涯</a:t>
            </a:r>
            <a:endParaRPr lang="en-US" altLang="zh-CN" sz="54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A14F1C6-7EB4-7AF4-D44D-225C02CF2E28}"/>
              </a:ext>
            </a:extLst>
          </p:cNvPr>
          <p:cNvSpPr txBox="1">
            <a:spLocks/>
          </p:cNvSpPr>
          <p:nvPr/>
        </p:nvSpPr>
        <p:spPr>
          <a:xfrm>
            <a:off x="0" y="7063810"/>
            <a:ext cx="6858000" cy="688478"/>
          </a:xfrm>
          <a:prstGeom prst="rect">
            <a:avLst/>
          </a:prstGeom>
        </p:spPr>
        <p:txBody>
          <a:bodyPr vert="horz" lIns="121920" tIns="60962" rIns="121920" bIns="6096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5400" dirty="0"/>
              <a:t>诗字蒲团经卷</a:t>
            </a:r>
            <a:endParaRPr lang="en-US" altLang="zh-CN" sz="5400" dirty="0"/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977C7D22-C7A1-9174-0A67-7D6D0DB3C98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54738" y="10096500"/>
            <a:ext cx="487362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38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0"/>
    </mc:Choice>
    <mc:Fallback>
      <p:transition spd="slow" advTm="6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1.3|1.3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27</Words>
  <Application>Microsoft Office PowerPoint</Application>
  <PresentationFormat>自定义</PresentationFormat>
  <Paragraphs>5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赠万如法友  明 • 雪浪洪恩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弧圈</dc:title>
  <dc:creator>胡 铁花</dc:creator>
  <cp:lastModifiedBy>胡 铁花</cp:lastModifiedBy>
  <cp:revision>51</cp:revision>
  <dcterms:created xsi:type="dcterms:W3CDTF">2022-09-30T03:45:15Z</dcterms:created>
  <dcterms:modified xsi:type="dcterms:W3CDTF">2022-10-14T10:28:21Z</dcterms:modified>
</cp:coreProperties>
</file>