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1" r:id="rId15"/>
    <p:sldId id="274" r:id="rId16"/>
    <p:sldId id="261" r:id="rId17"/>
    <p:sldId id="260" r:id="rId18"/>
    <p:sldId id="262" r:id="rId19"/>
    <p:sldId id="264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C7B44-2876-4738-A2D9-A5B7AD20C9D2}" type="datetimeFigureOut">
              <a:rPr lang="sk-SK"/>
              <a:t>14. 3. 2019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B7D92-C0B2-4C94-BF54-6D92174FF3FC}" type="slidenum">
              <a:rPr lang="sk-SK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90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Spomenut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verziu</a:t>
            </a:r>
            <a:r>
              <a:rPr lang="en-US" dirty="0">
                <a:cs typeface="Calibri"/>
              </a:rPr>
              <a:t> unity 2017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B7D92-C0B2-4C94-BF54-6D92174FF3FC}" type="slidenum">
              <a:rPr lang="sk-SK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159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2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2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89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0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970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661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07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659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297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7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31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55F0-49D3-47F0-9F7C-B48EBAF4ED8F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2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talesfromtherift.com/hololens-contest-week-1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MixedRealityToolkit-Unity/releases/tag/2017.4.1.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>
                <a:cs typeface="Calibri Light"/>
              </a:rPr>
              <a:t>Hololens</a:t>
            </a:r>
            <a:r>
              <a:rPr lang="sk-SK" dirty="0">
                <a:cs typeface="Calibri Light"/>
              </a:rPr>
              <a:t> in Unity3D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šan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Janeček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Andrej Hucko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Supervisor: Martin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Tamajka</a:t>
            </a:r>
            <a:endParaRPr lang="sk-SK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83B0CF-5231-438F-91FA-F999C6CF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55" y="3601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Mixed Reality Toolkit Spatial Processing</a:t>
            </a:r>
            <a:endParaRPr lang="en-US" dirty="0"/>
          </a:p>
        </p:txBody>
      </p:sp>
      <p:pic>
        <p:nvPicPr>
          <p:cNvPr id="1026" name="Picture 2" descr="Hololens Spatial Processing">
            <a:extLst>
              <a:ext uri="{FF2B5EF4-FFF2-40B4-BE49-F238E27FC236}">
                <a16:creationId xmlns:a16="http://schemas.microsoft.com/office/drawing/2014/main" id="{56CFFC3B-26C4-4362-8354-41EFA37056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91" y="1063776"/>
            <a:ext cx="8386618" cy="575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76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84B592-848E-45A8-B01C-4FACAD4A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Understanding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1CF486-D7A8-4E73-B8BA-FEFB5E39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no holes big and small, but one that is uniform and more accurate</a:t>
            </a:r>
          </a:p>
          <a:p>
            <a:r>
              <a:rPr lang="en-US" dirty="0"/>
              <a:t>identifying raised platforms, or even types of furniture like chairs and couches</a:t>
            </a:r>
          </a:p>
          <a:p>
            <a:r>
              <a:rPr lang="en-US" b="1" dirty="0"/>
              <a:t>price you pay is the user must scan their play space before you can understand it.</a:t>
            </a:r>
          </a:p>
          <a:p>
            <a:r>
              <a:rPr lang="en-US" dirty="0"/>
              <a:t>user has to be instructed to look and walk around for a minute while you give them feedback of how much coverage they have mapped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9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talesfromtherift.com/wp-content/uploads/2017/09/Hololens-Spatial-Understanding.png">
            <a:extLst>
              <a:ext uri="{FF2B5EF4-FFF2-40B4-BE49-F238E27FC236}">
                <a16:creationId xmlns:a16="http://schemas.microsoft.com/office/drawing/2014/main" id="{88A9150F-BC91-412C-8283-84B3B357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873" y="252412"/>
            <a:ext cx="908685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69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5D1630-A182-4912-AA34-DAA2650E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Understanding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AF4CBB2-4830-4BBB-A1E8-EA2AEDDA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you need 2 prefabs in your scene:</a:t>
            </a:r>
          </a:p>
          <a:p>
            <a:pPr lvl="1"/>
            <a:r>
              <a:rPr lang="en-US" dirty="0"/>
              <a:t>Spatial Mapping Prefab</a:t>
            </a:r>
          </a:p>
          <a:p>
            <a:pPr lvl="1"/>
            <a:r>
              <a:rPr lang="en-US" dirty="0"/>
              <a:t>Spatial Understanding Prefab</a:t>
            </a:r>
          </a:p>
          <a:p>
            <a:r>
              <a:rPr lang="en-US" dirty="0"/>
              <a:t>Pull in the current spatial mesh from the mapping manager (via the Spatial Understanding Source Mesh) </a:t>
            </a:r>
          </a:p>
          <a:p>
            <a:r>
              <a:rPr lang="en-US" dirty="0"/>
              <a:t>Pass it into the Understanding DLL where it will be used to generate the Understanding mesh.</a:t>
            </a:r>
          </a:p>
          <a:p>
            <a:r>
              <a:rPr lang="en-US" dirty="0"/>
              <a:t>Then, it periodically pulls that mesh from the DLL and converts it into mesh and colliders in our Unity scene </a:t>
            </a:r>
          </a:p>
        </p:txBody>
      </p:sp>
    </p:spTree>
    <p:extLst>
      <p:ext uri="{BB962C8B-B14F-4D97-AF65-F5344CB8AC3E}">
        <p14:creationId xmlns:p14="http://schemas.microsoft.com/office/powerpoint/2010/main" val="305995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55BBB3-B74D-4FB6-A74E-9AA3A840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Understanding</a:t>
            </a:r>
            <a:endParaRPr lang="en-US" dirty="0"/>
          </a:p>
        </p:txBody>
      </p:sp>
      <p:pic>
        <p:nvPicPr>
          <p:cNvPr id="2050" name="Picture 2" descr="SU_ObjectPlacement">
            <a:extLst>
              <a:ext uri="{FF2B5EF4-FFF2-40B4-BE49-F238E27FC236}">
                <a16:creationId xmlns:a16="http://schemas.microsoft.com/office/drawing/2014/main" id="{6CB47EBB-0D0B-4DBD-B2BD-20F288BE52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404" y="1690688"/>
            <a:ext cx="8271141" cy="468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33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607766-465B-4476-8FFD-D6153D87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31799D-A71D-441A-B24E-4E3A798A6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://talesfromtherift.com/wp-content/uploads/2017/09/SpatialUnderstandingInspector.png">
            <a:extLst>
              <a:ext uri="{FF2B5EF4-FFF2-40B4-BE49-F238E27FC236}">
                <a16:creationId xmlns:a16="http://schemas.microsoft.com/office/drawing/2014/main" id="{43462032-173E-4A38-A4C3-F7C3BF8E4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9" t="55623"/>
          <a:stretch/>
        </p:blipFill>
        <p:spPr bwMode="auto">
          <a:xfrm>
            <a:off x="3418538" y="853496"/>
            <a:ext cx="5135153" cy="515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54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01C7A2-FC9C-4B5D-8D19-BA92B8E7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cs typeface="Calibri Light"/>
              </a:rPr>
              <a:t>Holographic</a:t>
            </a:r>
            <a:r>
              <a:rPr lang="sk-SK" dirty="0">
                <a:cs typeface="Calibri Light"/>
              </a:rPr>
              <a:t> </a:t>
            </a:r>
            <a:r>
              <a:rPr lang="sk-SK" dirty="0" err="1">
                <a:cs typeface="Calibri Light"/>
              </a:rPr>
              <a:t>buttons</a:t>
            </a:r>
            <a:endParaRPr lang="sk-SK" dirty="0" err="1"/>
          </a:p>
        </p:txBody>
      </p:sp>
      <p:pic>
        <p:nvPicPr>
          <p:cNvPr id="4" name="Obrázok 4" descr="Obrázok, na ktorom je elektronika&#10;&#10;Popis vygenerovaný s veľmi vysokou spoľahlivosťou">
            <a:extLst>
              <a:ext uri="{FF2B5EF4-FFF2-40B4-BE49-F238E27FC236}">
                <a16:creationId xmlns:a16="http://schemas.microsoft.com/office/drawing/2014/main" id="{0509717C-2CA8-4113-9D51-28197652D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955" y="2206697"/>
            <a:ext cx="8269431" cy="40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5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714DD4-F8DF-4BCD-B0F3-C2A1E7C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cs typeface="Calibri Light"/>
              </a:rPr>
              <a:t>Holograms</a:t>
            </a:r>
            <a:endParaRPr lang="sk-SK" dirty="0" err="1"/>
          </a:p>
        </p:txBody>
      </p:sp>
      <p:pic>
        <p:nvPicPr>
          <p:cNvPr id="4" name="Obrázok 4" descr="Obrázok, na ktorom je podlaha, vnútri, stôl&#10;&#10;Popis vygenerovaný s veľmi vysokou spoľahlivosťou">
            <a:extLst>
              <a:ext uri="{FF2B5EF4-FFF2-40B4-BE49-F238E27FC236}">
                <a16:creationId xmlns:a16="http://schemas.microsoft.com/office/drawing/2014/main" id="{2A389EDF-3532-4EA5-B83E-ABE91280C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444" y="2117025"/>
            <a:ext cx="7469841" cy="419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6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484CD1-01E7-407F-840A-DB328161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cs typeface="Calibri Light"/>
              </a:rPr>
              <a:t>Hololens</a:t>
            </a:r>
            <a:r>
              <a:rPr lang="sk-SK" dirty="0">
                <a:cs typeface="Calibri Light"/>
              </a:rPr>
              <a:t> </a:t>
            </a:r>
            <a:r>
              <a:rPr lang="sk-SK" dirty="0" err="1">
                <a:cs typeface="Calibri Light"/>
              </a:rPr>
              <a:t>Scene</a:t>
            </a:r>
            <a:endParaRPr lang="sk-SK" dirty="0" err="1"/>
          </a:p>
        </p:txBody>
      </p:sp>
      <p:pic>
        <p:nvPicPr>
          <p:cNvPr id="4" name="Obrázok 4" descr="Obrázok, na ktorom je monitor&#10;&#10;Popis vygenerovaný s vysokou spoľahlivosťou">
            <a:extLst>
              <a:ext uri="{FF2B5EF4-FFF2-40B4-BE49-F238E27FC236}">
                <a16:creationId xmlns:a16="http://schemas.microsoft.com/office/drawing/2014/main" id="{26D9AEFB-754A-43C5-ACAC-7C3CFACB1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720" y="2086488"/>
            <a:ext cx="7145430" cy="41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5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F2E163-756D-4706-806D-79DECC24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06F8AD-93DF-4A67-A1A3-0254B035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Mapping, Processing, Understanding</a:t>
            </a:r>
          </a:p>
          <a:p>
            <a:pPr lvl="1"/>
            <a:r>
              <a:rPr lang="en-US" dirty="0">
                <a:hlinkClick r:id="rId2"/>
              </a:rPr>
              <a:t>http://talesfromtherift.com/hololens-contest-week-10/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2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CF470C-EFB2-4E50-8412-506BF816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20C538-FABC-4BC1-BF16-1AD50EF0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FIIT STU </a:t>
            </a:r>
            <a:r>
              <a:rPr lang="sk-SK" dirty="0" err="1"/>
              <a:t>students</a:t>
            </a:r>
            <a:r>
              <a:rPr lang="sk-SK" dirty="0"/>
              <a:t> – </a:t>
            </a:r>
            <a:r>
              <a:rPr lang="sk-SK" dirty="0" err="1"/>
              <a:t>Master</a:t>
            </a:r>
            <a:r>
              <a:rPr lang="sk-SK" dirty="0"/>
              <a:t> 1. </a:t>
            </a:r>
            <a:r>
              <a:rPr lang="sk-SK" dirty="0" err="1"/>
              <a:t>year</a:t>
            </a:r>
            <a:endParaRPr lang="sk-SK" dirty="0"/>
          </a:p>
          <a:p>
            <a:r>
              <a:rPr lang="sk-SK" dirty="0"/>
              <a:t>Team Project</a:t>
            </a:r>
            <a:r>
              <a:rPr lang="en-US" dirty="0"/>
              <a:t> – Indoor navigation for sightless people</a:t>
            </a:r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1343379-F8FB-4F93-88E2-54A174851BA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7" t="6828" r="16577"/>
          <a:stretch/>
        </p:blipFill>
        <p:spPr bwMode="auto">
          <a:xfrm>
            <a:off x="357909" y="3161161"/>
            <a:ext cx="5364775" cy="31608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5177AC5D-B629-44F0-9A08-CFDC5110F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908" y="3140858"/>
            <a:ext cx="5874183" cy="31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5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44224A-84A9-49C1-8CFF-0DA6EE1A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cs typeface="Calibri Light"/>
              </a:rPr>
              <a:t>Prerequisites</a:t>
            </a:r>
            <a:r>
              <a:rPr lang="sk-SK" dirty="0">
                <a:cs typeface="Calibri Light"/>
              </a:rPr>
              <a:t>: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3D818D-853A-45E7-A456-4FDC4BE8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15"/>
            <a:ext cx="10528968" cy="468554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sk-SK" dirty="0">
              <a:cs typeface="Calibri"/>
            </a:endParaRPr>
          </a:p>
          <a:p>
            <a:r>
              <a:rPr lang="sk-SK" dirty="0" err="1">
                <a:cs typeface="Calibri"/>
              </a:rPr>
              <a:t>Install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Visual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Studio</a:t>
            </a:r>
            <a:r>
              <a:rPr lang="sk-SK" dirty="0">
                <a:cs typeface="Calibri"/>
              </a:rPr>
              <a:t> 2017</a:t>
            </a:r>
            <a:endParaRPr lang="sk-SK" dirty="0"/>
          </a:p>
          <a:p>
            <a:r>
              <a:rPr lang="sk-SK" dirty="0" err="1">
                <a:cs typeface="Calibri"/>
              </a:rPr>
              <a:t>Universal</a:t>
            </a:r>
            <a:r>
              <a:rPr lang="sk-SK" dirty="0">
                <a:cs typeface="Calibri"/>
              </a:rPr>
              <a:t> Windows </a:t>
            </a:r>
            <a:r>
              <a:rPr lang="sk-SK" dirty="0" err="1">
                <a:cs typeface="Calibri"/>
              </a:rPr>
              <a:t>Platform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development</a:t>
            </a:r>
            <a:endParaRPr lang="sk-SK" dirty="0" err="1"/>
          </a:p>
          <a:p>
            <a:r>
              <a:rPr lang="sk-SK" dirty="0">
                <a:cs typeface="Calibri"/>
              </a:rPr>
              <a:t>Game </a:t>
            </a:r>
            <a:r>
              <a:rPr lang="sk-SK" dirty="0" err="1">
                <a:cs typeface="Calibri"/>
              </a:rPr>
              <a:t>Development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with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Unity</a:t>
            </a:r>
            <a:endParaRPr lang="sk-SK" dirty="0" err="1"/>
          </a:p>
          <a:p>
            <a:r>
              <a:rPr lang="sk-SK" dirty="0">
                <a:cs typeface="Calibri"/>
              </a:rPr>
              <a:t>Desktop </a:t>
            </a:r>
            <a:r>
              <a:rPr lang="sk-SK" dirty="0" err="1">
                <a:cs typeface="Calibri"/>
              </a:rPr>
              <a:t>development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with</a:t>
            </a:r>
            <a:r>
              <a:rPr lang="sk-SK" dirty="0">
                <a:cs typeface="Calibri"/>
              </a:rPr>
              <a:t> C++</a:t>
            </a:r>
            <a:endParaRPr lang="sk-SK" dirty="0"/>
          </a:p>
          <a:p>
            <a:r>
              <a:rPr lang="sk-SK" dirty="0" err="1">
                <a:cs typeface="Calibri"/>
              </a:rPr>
              <a:t>Install</a:t>
            </a:r>
            <a:r>
              <a:rPr lang="sk-SK" dirty="0">
                <a:cs typeface="Calibri"/>
              </a:rPr>
              <a:t> Windows 10 </a:t>
            </a:r>
            <a:r>
              <a:rPr lang="sk-SK" dirty="0" err="1">
                <a:cs typeface="Calibri"/>
              </a:rPr>
              <a:t>April</a:t>
            </a:r>
            <a:r>
              <a:rPr lang="sk-SK" dirty="0">
                <a:cs typeface="Calibri"/>
              </a:rPr>
              <a:t> 2018 Update</a:t>
            </a:r>
            <a:endParaRPr lang="sk-SK" dirty="0"/>
          </a:p>
          <a:p>
            <a:r>
              <a:rPr lang="sk-SK" dirty="0">
                <a:cs typeface="Calibri"/>
              </a:rPr>
              <a:t>Update </a:t>
            </a:r>
            <a:r>
              <a:rPr lang="sk-SK" dirty="0" err="1">
                <a:cs typeface="Calibri"/>
              </a:rPr>
              <a:t>graphics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 panose="020F0502020204030204"/>
              </a:rPr>
              <a:t>drivers</a:t>
            </a:r>
          </a:p>
          <a:p>
            <a:r>
              <a:rPr lang="sk-SK" dirty="0" err="1">
                <a:cs typeface="Calibri" panose="020F0502020204030204"/>
              </a:rPr>
              <a:t>Install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latest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Unity</a:t>
            </a:r>
            <a:r>
              <a:rPr lang="sk-SK" dirty="0">
                <a:cs typeface="Calibri"/>
              </a:rPr>
              <a:t> LTS </a:t>
            </a:r>
            <a:r>
              <a:rPr lang="sk-SK" dirty="0" err="1">
                <a:cs typeface="Calibri"/>
              </a:rPr>
              <a:t>version</a:t>
            </a:r>
            <a:endParaRPr lang="sk-SK" dirty="0" err="1"/>
          </a:p>
          <a:p>
            <a:r>
              <a:rPr lang="sk-SK" dirty="0" err="1">
                <a:cs typeface="Calibri"/>
              </a:rPr>
              <a:t>Unity</a:t>
            </a:r>
            <a:r>
              <a:rPr lang="sk-SK" dirty="0">
                <a:cs typeface="Calibri"/>
              </a:rPr>
              <a:t> 2017.4. LTS </a:t>
            </a:r>
            <a:r>
              <a:rPr lang="sk-SK" dirty="0" err="1">
                <a:cs typeface="Calibri"/>
              </a:rPr>
              <a:t>version</a:t>
            </a:r>
            <a:r>
              <a:rPr lang="sk-SK" dirty="0">
                <a:cs typeface="Calibri"/>
              </a:rPr>
              <a:t> - </a:t>
            </a:r>
            <a:r>
              <a:rPr lang="sk-SK" dirty="0" err="1">
                <a:cs typeface="Calibri"/>
              </a:rPr>
              <a:t>install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via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Unity</a:t>
            </a:r>
            <a:r>
              <a:rPr lang="sk-SK" dirty="0">
                <a:cs typeface="Calibri"/>
              </a:rPr>
              <a:t> </a:t>
            </a:r>
            <a:endParaRPr lang="sk-SK">
              <a:cs typeface="Calibri"/>
            </a:endParaRPr>
          </a:p>
          <a:p>
            <a:r>
              <a:rPr lang="sk-SK" dirty="0">
                <a:cs typeface="Calibri"/>
              </a:rPr>
              <a:t>Hub + </a:t>
            </a:r>
            <a:r>
              <a:rPr lang="sk-SK" dirty="0" err="1">
                <a:cs typeface="Calibri"/>
              </a:rPr>
              <a:t>add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the</a:t>
            </a:r>
            <a:r>
              <a:rPr lang="sk-SK" dirty="0">
                <a:cs typeface="Calibri"/>
              </a:rPr>
              <a:t> Windows .NET </a:t>
            </a:r>
            <a:r>
              <a:rPr lang="sk-SK" dirty="0" err="1">
                <a:cs typeface="Calibri"/>
              </a:rPr>
              <a:t>scripting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backend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component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during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installation</a:t>
            </a:r>
          </a:p>
          <a:p>
            <a:r>
              <a:rPr lang="sk-SK" dirty="0" err="1">
                <a:cs typeface="Calibri"/>
              </a:rPr>
              <a:t>Hololens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toolkit</a:t>
            </a:r>
            <a:r>
              <a:rPr lang="sk-SK" dirty="0">
                <a:cs typeface="Calibri"/>
              </a:rPr>
              <a:t> - </a:t>
            </a:r>
            <a:r>
              <a:rPr lang="sk-SK" dirty="0" err="1">
                <a:cs typeface="Calibri"/>
              </a:rPr>
              <a:t>unitypackage</a:t>
            </a:r>
            <a:r>
              <a:rPr lang="sk-SK" dirty="0">
                <a:cs typeface="Calibri"/>
              </a:rPr>
              <a:t> </a:t>
            </a:r>
            <a:endParaRPr lang="sk-SK"/>
          </a:p>
          <a:p>
            <a:r>
              <a:rPr lang="sk-SK" dirty="0">
                <a:cs typeface="Calibri"/>
                <a:hlinkClick r:id="rId3"/>
              </a:rPr>
              <a:t>https://github.com/Microsoft/MixedRealityToolkit-Unity/releases/tag/2017.4.1.0</a:t>
            </a:r>
            <a:endParaRPr lang="sk-SK"/>
          </a:p>
          <a:p>
            <a:endParaRPr lang="sk-S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97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011B21-CA92-45EB-9C0F-1B452E72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cs typeface="Calibri Light"/>
              </a:rPr>
              <a:t>Hololens</a:t>
            </a:r>
            <a:r>
              <a:rPr lang="sk-SK" dirty="0">
                <a:cs typeface="Calibri Light"/>
              </a:rPr>
              <a:t> </a:t>
            </a:r>
            <a:r>
              <a:rPr lang="sk-SK" dirty="0" err="1">
                <a:cs typeface="Calibri Light"/>
              </a:rPr>
              <a:t>emulator</a:t>
            </a:r>
            <a:r>
              <a:rPr lang="sk-SK" dirty="0">
                <a:cs typeface="Calibri Light"/>
              </a:rPr>
              <a:t> </a:t>
            </a:r>
            <a:r>
              <a:rPr lang="sk-SK" dirty="0" err="1">
                <a:cs typeface="Calibri Light"/>
              </a:rPr>
              <a:t>prerequisites</a:t>
            </a:r>
            <a:r>
              <a:rPr lang="sk-SK" dirty="0">
                <a:cs typeface="Calibri Light"/>
              </a:rPr>
              <a:t>: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2C700A-23A2-4E7F-98C3-B4CB2FBCB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3"/>
            <a:ext cx="10555705" cy="467218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sk-SK" dirty="0">
              <a:cs typeface="Calibri"/>
            </a:endParaRPr>
          </a:p>
          <a:p>
            <a:r>
              <a:rPr lang="sk-SK" dirty="0">
                <a:cs typeface="Calibri"/>
              </a:rPr>
              <a:t>Windows 10 Pro or </a:t>
            </a:r>
            <a:r>
              <a:rPr lang="sk-SK" dirty="0" err="1">
                <a:cs typeface="Calibri"/>
              </a:rPr>
              <a:t>Education</a:t>
            </a:r>
            <a:r>
              <a:rPr lang="sk-SK" dirty="0">
                <a:cs typeface="Calibri"/>
              </a:rPr>
              <a:t> (</a:t>
            </a:r>
            <a:r>
              <a:rPr lang="sk-SK" dirty="0" err="1">
                <a:cs typeface="Calibri"/>
              </a:rPr>
              <a:t>support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for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Hyper</a:t>
            </a:r>
            <a:r>
              <a:rPr lang="sk-SK" dirty="0">
                <a:cs typeface="Calibri"/>
              </a:rPr>
              <a:t>-V </a:t>
            </a:r>
            <a:r>
              <a:rPr lang="sk-SK" dirty="0" err="1">
                <a:cs typeface="Calibri"/>
              </a:rPr>
              <a:t>virtualization</a:t>
            </a:r>
            <a:r>
              <a:rPr lang="sk-SK" dirty="0">
                <a:cs typeface="Calibri"/>
              </a:rPr>
              <a:t>)</a:t>
            </a:r>
            <a:endParaRPr lang="sk-SK" dirty="0"/>
          </a:p>
          <a:p>
            <a:r>
              <a:rPr lang="sk-SK" dirty="0" err="1">
                <a:cs typeface="Calibri"/>
              </a:rPr>
              <a:t>Enable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Hyper</a:t>
            </a:r>
            <a:r>
              <a:rPr lang="sk-SK" dirty="0">
                <a:cs typeface="Calibri"/>
              </a:rPr>
              <a:t>-V </a:t>
            </a:r>
            <a:r>
              <a:rPr lang="sk-SK" dirty="0" err="1">
                <a:cs typeface="Calibri"/>
              </a:rPr>
              <a:t>virtualization</a:t>
            </a:r>
            <a:r>
              <a:rPr lang="sk-SK" dirty="0">
                <a:cs typeface="Calibri"/>
              </a:rPr>
              <a:t> in BIOS (</a:t>
            </a:r>
            <a:r>
              <a:rPr lang="sk-SK" dirty="0" err="1">
                <a:cs typeface="Calibri"/>
              </a:rPr>
              <a:t>if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not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working</a:t>
            </a:r>
            <a:r>
              <a:rPr lang="sk-SK" dirty="0">
                <a:cs typeface="Calibri"/>
              </a:rPr>
              <a:t>)</a:t>
            </a:r>
            <a:endParaRPr lang="sk-SK" dirty="0"/>
          </a:p>
          <a:p>
            <a:r>
              <a:rPr lang="sk-SK" dirty="0" err="1">
                <a:cs typeface="Calibri"/>
              </a:rPr>
              <a:t>Please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ensure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that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the</a:t>
            </a:r>
            <a:r>
              <a:rPr lang="sk-SK" dirty="0">
                <a:cs typeface="Calibri"/>
              </a:rPr>
              <a:t> "</a:t>
            </a:r>
            <a:r>
              <a:rPr lang="sk-SK" dirty="0" err="1">
                <a:cs typeface="Calibri"/>
              </a:rPr>
              <a:t>Hyper</a:t>
            </a:r>
            <a:r>
              <a:rPr lang="sk-SK" dirty="0">
                <a:cs typeface="Calibri"/>
              </a:rPr>
              <a:t>-V" feature has </a:t>
            </a:r>
            <a:r>
              <a:rPr lang="sk-SK" dirty="0" err="1">
                <a:cs typeface="Calibri"/>
              </a:rPr>
              <a:t>been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enabled</a:t>
            </a:r>
            <a:r>
              <a:rPr lang="sk-SK" dirty="0">
                <a:cs typeface="Calibri"/>
              </a:rPr>
              <a:t> on </a:t>
            </a:r>
            <a:r>
              <a:rPr lang="sk-SK" dirty="0" err="1">
                <a:cs typeface="Calibri"/>
              </a:rPr>
              <a:t>your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system</a:t>
            </a:r>
            <a:r>
              <a:rPr lang="sk-SK" dirty="0">
                <a:cs typeface="Calibri"/>
              </a:rPr>
              <a:t> </a:t>
            </a:r>
          </a:p>
          <a:p>
            <a:r>
              <a:rPr lang="sk-SK" dirty="0" err="1">
                <a:cs typeface="Calibri"/>
              </a:rPr>
              <a:t>through</a:t>
            </a:r>
            <a:r>
              <a:rPr lang="sk-SK" dirty="0">
                <a:cs typeface="Calibri"/>
              </a:rPr>
              <a:t> </a:t>
            </a:r>
            <a:r>
              <a:rPr lang="sk-SK" b="1" dirty="0" err="1">
                <a:cs typeface="Calibri"/>
              </a:rPr>
              <a:t>Control</a:t>
            </a:r>
            <a:r>
              <a:rPr lang="sk-SK" b="1" dirty="0">
                <a:cs typeface="Calibri"/>
              </a:rPr>
              <a:t> Panel -&gt; </a:t>
            </a:r>
            <a:r>
              <a:rPr lang="sk-SK" b="1" dirty="0" err="1">
                <a:cs typeface="Calibri"/>
              </a:rPr>
              <a:t>Programs</a:t>
            </a:r>
            <a:r>
              <a:rPr lang="sk-SK" b="1" dirty="0">
                <a:cs typeface="Calibri"/>
              </a:rPr>
              <a:t> -&gt; </a:t>
            </a:r>
            <a:r>
              <a:rPr lang="sk-SK" b="1" dirty="0" err="1">
                <a:cs typeface="Calibri"/>
              </a:rPr>
              <a:t>Programs</a:t>
            </a:r>
            <a:r>
              <a:rPr lang="sk-SK" b="1" dirty="0">
                <a:cs typeface="Calibri"/>
              </a:rPr>
              <a:t> and </a:t>
            </a:r>
            <a:r>
              <a:rPr lang="sk-SK" b="1" dirty="0" err="1">
                <a:cs typeface="Calibri"/>
              </a:rPr>
              <a:t>Features</a:t>
            </a:r>
            <a:r>
              <a:rPr lang="sk-SK" b="1" dirty="0">
                <a:cs typeface="Calibri"/>
              </a:rPr>
              <a:t> -&gt; </a:t>
            </a:r>
            <a:r>
              <a:rPr lang="sk-SK" b="1" dirty="0" err="1">
                <a:cs typeface="Calibri"/>
              </a:rPr>
              <a:t>Turn</a:t>
            </a:r>
            <a:r>
              <a:rPr lang="sk-SK" b="1" dirty="0">
                <a:cs typeface="Calibri"/>
              </a:rPr>
              <a:t> </a:t>
            </a:r>
          </a:p>
          <a:p>
            <a:r>
              <a:rPr lang="sk-SK" b="1" dirty="0">
                <a:cs typeface="Calibri"/>
              </a:rPr>
              <a:t>Windows </a:t>
            </a:r>
            <a:r>
              <a:rPr lang="sk-SK" b="1" dirty="0" err="1">
                <a:cs typeface="Calibri"/>
              </a:rPr>
              <a:t>Features</a:t>
            </a:r>
            <a:r>
              <a:rPr lang="sk-SK" b="1" dirty="0">
                <a:cs typeface="Calibri"/>
              </a:rPr>
              <a:t> on or </a:t>
            </a:r>
            <a:r>
              <a:rPr lang="sk-SK" b="1" dirty="0" err="1">
                <a:cs typeface="Calibri"/>
              </a:rPr>
              <a:t>off</a:t>
            </a:r>
            <a:r>
              <a:rPr lang="sk-SK" b="1" dirty="0">
                <a:cs typeface="Calibri"/>
              </a:rPr>
              <a:t> -&gt; </a:t>
            </a:r>
            <a:r>
              <a:rPr lang="sk-SK" b="1" dirty="0" err="1">
                <a:cs typeface="Calibri"/>
              </a:rPr>
              <a:t>ensure</a:t>
            </a:r>
            <a:r>
              <a:rPr lang="sk-SK" b="1" dirty="0">
                <a:cs typeface="Calibri"/>
              </a:rPr>
              <a:t> </a:t>
            </a:r>
            <a:r>
              <a:rPr lang="sk-SK" b="1" dirty="0" err="1">
                <a:cs typeface="Calibri"/>
              </a:rPr>
              <a:t>that</a:t>
            </a:r>
            <a:r>
              <a:rPr lang="sk-SK" b="1" dirty="0">
                <a:cs typeface="Calibri"/>
              </a:rPr>
              <a:t> "</a:t>
            </a:r>
            <a:r>
              <a:rPr lang="sk-SK" b="1" dirty="0" err="1">
                <a:cs typeface="Calibri"/>
              </a:rPr>
              <a:t>Hyper</a:t>
            </a:r>
            <a:r>
              <a:rPr lang="sk-SK" b="1" dirty="0">
                <a:cs typeface="Calibri"/>
              </a:rPr>
              <a:t>-V"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is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selected</a:t>
            </a:r>
            <a:r>
              <a:rPr lang="sk-SK" dirty="0">
                <a:cs typeface="Calibri"/>
              </a:rPr>
              <a:t> </a:t>
            </a:r>
            <a:r>
              <a:rPr lang="sk-SK" dirty="0" err="1">
                <a:cs typeface="Calibri"/>
              </a:rPr>
              <a:t>for</a:t>
            </a:r>
            <a:r>
              <a:rPr lang="sk-SK" dirty="0">
                <a:cs typeface="Calibri"/>
              </a:rPr>
              <a:t> </a:t>
            </a:r>
            <a:r>
              <a:rPr lang="sk-SK" dirty="0" err="1">
                <a:cs typeface="Calibri"/>
              </a:rPr>
              <a:t>the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Emulator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installation</a:t>
            </a:r>
            <a:r>
              <a:rPr lang="sk-SK" dirty="0">
                <a:cs typeface="Calibri"/>
              </a:rPr>
              <a:t> to </a:t>
            </a:r>
            <a:r>
              <a:rPr lang="sk-SK" dirty="0" err="1">
                <a:cs typeface="Calibri"/>
              </a:rPr>
              <a:t>be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successful</a:t>
            </a:r>
            <a:r>
              <a:rPr lang="sk-SK" dirty="0">
                <a:cs typeface="Calibri"/>
              </a:rPr>
              <a:t>.</a:t>
            </a:r>
            <a:endParaRPr lang="sk-SK" dirty="0" err="1">
              <a:cs typeface="Calibri"/>
            </a:endParaRPr>
          </a:p>
          <a:p>
            <a:r>
              <a:rPr lang="sk-SK" dirty="0" err="1">
                <a:cs typeface="Calibri"/>
              </a:rPr>
              <a:t>Install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HoloLens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emulator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for</a:t>
            </a:r>
            <a:r>
              <a:rPr lang="sk-SK" dirty="0">
                <a:cs typeface="Calibri"/>
              </a:rPr>
              <a:t> Windows 10 </a:t>
            </a:r>
            <a:r>
              <a:rPr lang="sk-SK" dirty="0" err="1">
                <a:cs typeface="Calibri"/>
              </a:rPr>
              <a:t>April</a:t>
            </a:r>
            <a:r>
              <a:rPr lang="sk-SK" dirty="0">
                <a:cs typeface="Calibri"/>
              </a:rPr>
              <a:t> 2018 Update</a:t>
            </a:r>
            <a:endParaRPr lang="sk-SK" dirty="0"/>
          </a:p>
          <a:p>
            <a:endParaRPr lang="sk-S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8A591D-419D-4832-8C99-0E62BB79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cs typeface="Calibri Light"/>
              </a:rPr>
              <a:t>Overview</a:t>
            </a:r>
            <a:endParaRPr lang="sk-SK" dirty="0" err="1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9A41BC-D7FE-4EA8-BA1F-D9EA4ECF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sk-SK" dirty="0" err="1">
                <a:cs typeface="Calibri"/>
              </a:rPr>
              <a:t>Unity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Components</a:t>
            </a:r>
            <a:endParaRPr lang="sk-SK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sk-SK" dirty="0" err="1">
                <a:cs typeface="Calibri"/>
              </a:rPr>
              <a:t>Introduction</a:t>
            </a:r>
            <a:r>
              <a:rPr lang="sk-SK" dirty="0">
                <a:cs typeface="Calibri"/>
              </a:rPr>
              <a:t> to </a:t>
            </a:r>
            <a:r>
              <a:rPr lang="sk-SK" dirty="0" err="1">
                <a:cs typeface="Calibri"/>
              </a:rPr>
              <a:t>Spatial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Mapping</a:t>
            </a:r>
            <a:r>
              <a:rPr lang="sk-SK" dirty="0">
                <a:cs typeface="Calibri"/>
              </a:rPr>
              <a:t> and </a:t>
            </a:r>
            <a:r>
              <a:rPr lang="sk-SK" dirty="0" err="1">
                <a:cs typeface="Calibri"/>
              </a:rPr>
              <a:t>Spatial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Understanding</a:t>
            </a:r>
            <a:endParaRPr lang="en-US" dirty="0">
              <a:cs typeface="Calibri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sk-SK" dirty="0" err="1">
                <a:cs typeface="Calibri"/>
              </a:rPr>
              <a:t>Setup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Unity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project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with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MixedrealityToolkit</a:t>
            </a:r>
            <a:endParaRPr lang="sk-SK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sk-SK" dirty="0">
                <a:cs typeface="Calibri"/>
              </a:rPr>
              <a:t>User </a:t>
            </a:r>
            <a:r>
              <a:rPr lang="sk-SK" dirty="0" err="1">
                <a:cs typeface="Calibri"/>
              </a:rPr>
              <a:t>interaction</a:t>
            </a:r>
            <a:r>
              <a:rPr lang="sk-SK" dirty="0">
                <a:cs typeface="Calibri"/>
              </a:rPr>
              <a:t> AR </a:t>
            </a:r>
            <a:r>
              <a:rPr lang="sk-SK" dirty="0" err="1">
                <a:cs typeface="Calibri"/>
              </a:rPr>
              <a:t>within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app</a:t>
            </a:r>
            <a:endParaRPr lang="sk-SK" dirty="0">
              <a:cs typeface="Calibri" panose="020F0502020204030204"/>
            </a:endParaRPr>
          </a:p>
          <a:p>
            <a:pPr marL="914400" lvl="1" indent="-457200">
              <a:buAutoNum type="alphaLcPeriod"/>
            </a:pPr>
            <a:r>
              <a:rPr lang="sk-SK" dirty="0" err="1">
                <a:cs typeface="Calibri"/>
              </a:rPr>
              <a:t>Buttons</a:t>
            </a:r>
          </a:p>
          <a:p>
            <a:pPr marL="914400" lvl="1" indent="-457200">
              <a:buAutoNum type="alphaLcPeriod"/>
            </a:pPr>
            <a:r>
              <a:rPr lang="sk-SK" dirty="0" err="1">
                <a:cs typeface="Calibri"/>
              </a:rPr>
              <a:t>Holograms</a:t>
            </a:r>
          </a:p>
          <a:p>
            <a:pPr marL="914400" lvl="1" indent="-457200">
              <a:buAutoNum type="alphaLcPeriod"/>
            </a:pPr>
            <a:r>
              <a:rPr lang="sk-SK" dirty="0" err="1">
                <a:cs typeface="Calibri"/>
              </a:rPr>
              <a:t>Voice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 panose="020F0502020204030204"/>
              </a:rPr>
              <a:t>Commands</a:t>
            </a:r>
          </a:p>
          <a:p>
            <a:pPr marL="514350" indent="-514350">
              <a:buAutoNum type="arabicPeriod"/>
            </a:pPr>
            <a:r>
              <a:rPr lang="sk-SK" dirty="0" err="1">
                <a:cs typeface="Calibri" panose="020F0502020204030204"/>
              </a:rPr>
              <a:t>Deploying</a:t>
            </a:r>
            <a:r>
              <a:rPr lang="sk-SK" dirty="0">
                <a:cs typeface="Calibri" panose="020F0502020204030204"/>
              </a:rPr>
              <a:t> </a:t>
            </a:r>
            <a:r>
              <a:rPr lang="sk-SK" dirty="0" err="1">
                <a:cs typeface="Calibri"/>
              </a:rPr>
              <a:t>Hololens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app</a:t>
            </a:r>
            <a:endParaRPr lang="sk-SK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213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E13ED8-F875-43F0-A6D0-F46971A5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Reality Toolkit Spatial Mapping Prefab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6E3C91-F755-4FC8-A7E9-20145D76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b="1" dirty="0" err="1"/>
              <a:t>SpatialMappingObserver</a:t>
            </a:r>
            <a:r>
              <a:rPr lang="en-US" b="1" dirty="0"/>
              <a:t> : </a:t>
            </a:r>
            <a:r>
              <a:rPr lang="en-US" b="1" dirty="0" err="1"/>
              <a:t>SpatialMappingSource</a:t>
            </a:r>
            <a:br>
              <a:rPr lang="en-US" dirty="0"/>
            </a:br>
            <a:r>
              <a:rPr lang="en-US" dirty="0"/>
              <a:t>encapsulates the </a:t>
            </a:r>
            <a:r>
              <a:rPr lang="en-US" dirty="0" err="1"/>
              <a:t>SurfaceObserver</a:t>
            </a:r>
            <a:r>
              <a:rPr lang="en-US" dirty="0"/>
              <a:t> into an easy to use object that handles managing the observed surfaces and the rendering of surface geometry.</a:t>
            </a:r>
          </a:p>
          <a:p>
            <a:r>
              <a:rPr lang="en-US" b="1" dirty="0"/>
              <a:t>class </a:t>
            </a:r>
            <a:r>
              <a:rPr lang="en-US" b="1" dirty="0" err="1"/>
              <a:t>SpatialMappingManager</a:t>
            </a:r>
            <a:r>
              <a:rPr lang="en-US" b="1" dirty="0"/>
              <a:t> : Singleton&lt;</a:t>
            </a:r>
            <a:r>
              <a:rPr lang="en-US" b="1" dirty="0" err="1"/>
              <a:t>SpatialMappingManager</a:t>
            </a:r>
            <a:r>
              <a:rPr lang="en-US" b="1" dirty="0"/>
              <a:t>&gt;</a:t>
            </a:r>
            <a:br>
              <a:rPr lang="en-US" dirty="0"/>
            </a:br>
            <a:r>
              <a:rPr lang="en-US" dirty="0"/>
              <a:t>allows applications to use a </a:t>
            </a:r>
            <a:r>
              <a:rPr lang="en-US" dirty="0" err="1"/>
              <a:t>SurfaceObserver</a:t>
            </a:r>
            <a:r>
              <a:rPr lang="en-US" dirty="0"/>
              <a:t> or a stored Spatial Mapping mesh (loaded from a file).</a:t>
            </a:r>
          </a:p>
          <a:p>
            <a:r>
              <a:rPr lang="en-US" b="1" dirty="0" err="1"/>
              <a:t>ObjectSurfaceObserver</a:t>
            </a:r>
            <a:r>
              <a:rPr lang="en-US" b="1" dirty="0"/>
              <a:t>: </a:t>
            </a:r>
            <a:r>
              <a:rPr lang="en-US" b="1" dirty="0" err="1"/>
              <a:t>SpatialMappingSource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3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70F993-8FFF-4C0E-AEBB-5C0FF241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SpatialMappingSource</a:t>
            </a:r>
            <a:r>
              <a:rPr lang="en-US" dirty="0"/>
              <a:t> 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02DC70-B35D-4C73-A26B-BC9A11F1E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meshes for the surfaces around us</a:t>
            </a:r>
          </a:p>
          <a:p>
            <a:r>
              <a:rPr lang="en-US" dirty="0"/>
              <a:t>ability to create a new surface mesh</a:t>
            </a:r>
          </a:p>
          <a:p>
            <a:r>
              <a:rPr lang="en-US" dirty="0"/>
              <a:t>where a surface includes the mesh itself (filter)</a:t>
            </a:r>
          </a:p>
          <a:p>
            <a:r>
              <a:rPr lang="en-US" dirty="0"/>
              <a:t>a collider </a:t>
            </a:r>
          </a:p>
          <a:p>
            <a:r>
              <a:rPr lang="en-US" dirty="0"/>
              <a:t>a renderer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D8150A1-254D-4AD5-B25C-47A5D141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74" y="3844288"/>
            <a:ext cx="3814872" cy="246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1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B8B4C1-7379-4956-AA8A-D8117F73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a </a:t>
            </a:r>
            <a:r>
              <a:rPr lang="en-US" dirty="0" err="1"/>
              <a:t>SpatialMappingSource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425711-A133-4A58-9CDD-0FF525166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SpatialMappingObserver</a:t>
            </a:r>
            <a:endParaRPr lang="en-US" b="1" dirty="0"/>
          </a:p>
          <a:p>
            <a:pPr lvl="1"/>
            <a:r>
              <a:rPr lang="en-US" dirty="0"/>
              <a:t>mapping the actual physical space in real-time and creating a </a:t>
            </a:r>
            <a:r>
              <a:rPr lang="en-US" dirty="0" err="1"/>
              <a:t>SpatialMappingSource</a:t>
            </a:r>
            <a:r>
              <a:rPr lang="en-US" dirty="0"/>
              <a:t> that has the meshes, rendering and colliders</a:t>
            </a:r>
          </a:p>
          <a:p>
            <a:r>
              <a:rPr lang="en-US" b="1" dirty="0" err="1"/>
              <a:t>ObjectSurfaceObserver</a:t>
            </a:r>
            <a:endParaRPr lang="en-US" b="1" dirty="0"/>
          </a:p>
          <a:p>
            <a:pPr lvl="1"/>
            <a:r>
              <a:rPr lang="en-US" dirty="0"/>
              <a:t>create a </a:t>
            </a:r>
            <a:r>
              <a:rPr lang="en-US" dirty="0" err="1"/>
              <a:t>SpatialMappingSource</a:t>
            </a:r>
            <a:r>
              <a:rPr lang="en-US" dirty="0"/>
              <a:t> by using the mesh on an existing game object</a:t>
            </a:r>
          </a:p>
          <a:p>
            <a:r>
              <a:rPr lang="en-US" b="1" dirty="0" err="1"/>
              <a:t>FileSurfaceObserver</a:t>
            </a:r>
            <a:endParaRPr lang="en-US" b="1" dirty="0"/>
          </a:p>
          <a:p>
            <a:pPr lvl="1"/>
            <a:r>
              <a:rPr lang="en-US" dirty="0"/>
              <a:t>This class can save and load the meshes in a </a:t>
            </a:r>
            <a:r>
              <a:rPr lang="en-US" dirty="0" err="1"/>
              <a:t>SpatialMappingSource</a:t>
            </a:r>
            <a:r>
              <a:rPr lang="en-US" dirty="0"/>
              <a:t> into a data file .room. That file contains simply a list of vertices and triangle indices.</a:t>
            </a:r>
          </a:p>
        </p:txBody>
      </p:sp>
    </p:spTree>
    <p:extLst>
      <p:ext uri="{BB962C8B-B14F-4D97-AF65-F5344CB8AC3E}">
        <p14:creationId xmlns:p14="http://schemas.microsoft.com/office/powerpoint/2010/main" val="373092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7375F1-003A-485C-9766-DABCEAAA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Reality Toolkit Spatial Mapping Prefab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3A82CD9-E8AB-41A4-A6BE-66894290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if you want to store mesh data and reload it later on</a:t>
            </a:r>
          </a:p>
          <a:p>
            <a:r>
              <a:rPr lang="en-US" dirty="0"/>
              <a:t>updating the World Anchor Store</a:t>
            </a:r>
          </a:p>
          <a:p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9A65B1B-2902-4D1F-AB9E-58EBB0C2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290" y="2387140"/>
            <a:ext cx="3334328" cy="41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010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Širokouhlá</PresentationFormat>
  <Paragraphs>78</Paragraphs>
  <Slides>19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Motív Office</vt:lpstr>
      <vt:lpstr>Hololens in Unity3D</vt:lpstr>
      <vt:lpstr>About us</vt:lpstr>
      <vt:lpstr>Prerequisites:</vt:lpstr>
      <vt:lpstr>Hololens emulator prerequisites:</vt:lpstr>
      <vt:lpstr>Overview</vt:lpstr>
      <vt:lpstr>Mixed Reality Toolkit Spatial Mapping Prefab</vt:lpstr>
      <vt:lpstr>SpatialMappingSource </vt:lpstr>
      <vt:lpstr>Populate a SpatialMappingSource</vt:lpstr>
      <vt:lpstr>Mixed Reality Toolkit Spatial Mapping Prefab</vt:lpstr>
      <vt:lpstr>Mixed Reality Toolkit Spatial Processing</vt:lpstr>
      <vt:lpstr>Spatial Understanding</vt:lpstr>
      <vt:lpstr>Prezentácia programu PowerPoint</vt:lpstr>
      <vt:lpstr>Spatial Understanding</vt:lpstr>
      <vt:lpstr>Spatial Understanding</vt:lpstr>
      <vt:lpstr>Prezentácia programu PowerPoint</vt:lpstr>
      <vt:lpstr>Holographic buttons</vt:lpstr>
      <vt:lpstr>Holograms</vt:lpstr>
      <vt:lpstr>Hololens Scene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/>
  <cp:revision>120</cp:revision>
  <dcterms:created xsi:type="dcterms:W3CDTF">2012-08-15T23:32:20Z</dcterms:created>
  <dcterms:modified xsi:type="dcterms:W3CDTF">2019-03-14T10:10:45Z</dcterms:modified>
</cp:coreProperties>
</file>