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STgTSxuyg2BP8gs6aPfZX4bhi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6FB292-5ABB-4F76-A407-95BA2EC58245}">
  <a:tblStyle styleId="{976FB292-5ABB-4F76-A407-95BA2EC582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8FBACA1-2081-42DC-ABF3-3DD74BE242D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"/>
          <p:cNvGraphicFramePr/>
          <p:nvPr/>
        </p:nvGraphicFramePr>
        <p:xfrm>
          <a:off x="1638301" y="2462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{976FB292-5ABB-4F76-A407-95BA2EC58245}</a:tableStyleId>
              </a:tblPr>
              <a:tblGrid>
                <a:gridCol w="3325575"/>
                <a:gridCol w="838300"/>
                <a:gridCol w="3368375"/>
                <a:gridCol w="1383150"/>
              </a:tblGrid>
              <a:tr h="18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42092"/>
                          </a:solidFill>
                        </a:rPr>
                        <a:t>Tasks</a:t>
                      </a:r>
                      <a:endParaRPr b="1" i="0" sz="14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DEPENDENCY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42092"/>
                          </a:solidFill>
                        </a:rPr>
                        <a:t>Duration</a:t>
                      </a:r>
                      <a:endParaRPr b="1" i="0" sz="14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r>
                        <a:rPr lang="en-US" sz="1600">
                          <a:solidFill>
                            <a:srgbClr val="942092"/>
                          </a:solidFill>
                        </a:rPr>
                        <a:t>Current</a:t>
                      </a: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system assessment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2 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Purchase equipment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 HVAC installation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4W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45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2.1Survey the teams replacement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2 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Furniture second floor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 Evacuate basement-Relocate the teams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Training content preparation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2 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3.2Training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7W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2092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HVAC power measurement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3W 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 PUE Measurement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4W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583097" y="1344108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Precedence Diagram Method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"/>
          <p:cNvGrpSpPr/>
          <p:nvPr/>
        </p:nvGrpSpPr>
        <p:grpSpPr>
          <a:xfrm>
            <a:off x="154162" y="2079497"/>
            <a:ext cx="13082592" cy="3187317"/>
            <a:chOff x="-348449" y="1900335"/>
            <a:chExt cx="13616289" cy="3454016"/>
          </a:xfrm>
        </p:grpSpPr>
        <p:sp>
          <p:nvSpPr>
            <p:cNvPr id="97" name="Google Shape;97;p2"/>
            <p:cNvSpPr/>
            <p:nvPr/>
          </p:nvSpPr>
          <p:spPr>
            <a:xfrm>
              <a:off x="1256522" y="1900335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298576" y="4071000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53736" y="4071001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776647" y="4071001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348449" y="2848627"/>
              <a:ext cx="1119674" cy="605119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80911" y="1900335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314501" y="1936726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50003" y="2840792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46311" y="2850141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315157" y="2848627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/>
            </a:p>
          </p:txBody>
        </p:sp>
        <p:cxnSp>
          <p:nvCxnSpPr>
            <p:cNvPr id="107" name="Google Shape;107;p2"/>
            <p:cNvCxnSpPr>
              <a:endCxn id="103" idx="2"/>
            </p:cNvCxnSpPr>
            <p:nvPr/>
          </p:nvCxnSpPr>
          <p:spPr>
            <a:xfrm>
              <a:off x="3866001" y="2248267"/>
              <a:ext cx="448500" cy="5700"/>
            </a:xfrm>
            <a:prstGeom prst="straightConnector1">
              <a:avLst/>
            </a:prstGeom>
            <a:noFill/>
            <a:ln cap="flat" cmpd="sng" w="9525">
              <a:solidFill>
                <a:srgbClr val="94209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" name="Google Shape;108;p2"/>
            <p:cNvCxnSpPr>
              <a:stCxn id="97" idx="6"/>
              <a:endCxn id="102" idx="2"/>
            </p:cNvCxnSpPr>
            <p:nvPr/>
          </p:nvCxnSpPr>
          <p:spPr>
            <a:xfrm>
              <a:off x="2376196" y="2217576"/>
              <a:ext cx="404700" cy="0"/>
            </a:xfrm>
            <a:prstGeom prst="straightConnector1">
              <a:avLst/>
            </a:prstGeom>
            <a:noFill/>
            <a:ln cap="flat" cmpd="sng" w="9525">
              <a:solidFill>
                <a:srgbClr val="94209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-210535" y="2906799"/>
              <a:ext cx="860491" cy="40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4719218" y="1915475"/>
              <a:ext cx="564008" cy="700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194828" y="1901774"/>
              <a:ext cx="564006" cy="700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626626" y="1916168"/>
              <a:ext cx="445559" cy="700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9526007" y="4053584"/>
              <a:ext cx="3741833" cy="1300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42092"/>
                  </a:solidFill>
                  <a:latin typeface="Calibri"/>
                  <a:ea typeface="Calibri"/>
                  <a:cs typeface="Calibri"/>
                  <a:sym typeface="Calibri"/>
                </a:rPr>
                <a:t>CP=ABCIJ=21W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2P=DEF=12W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3P=9W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5994124" y="2115044"/>
            <a:ext cx="1075788" cy="585491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7498936" y="2115043"/>
            <a:ext cx="1075788" cy="585491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116" name="Google Shape;116;p2"/>
          <p:cNvCxnSpPr>
            <a:stCxn id="101" idx="0"/>
            <a:endCxn id="97" idx="2"/>
          </p:cNvCxnSpPr>
          <p:nvPr/>
        </p:nvCxnSpPr>
        <p:spPr>
          <a:xfrm flipH="1" rot="10800000">
            <a:off x="692056" y="2372267"/>
            <a:ext cx="1004100" cy="5823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>
            <a:stCxn id="101" idx="4"/>
            <a:endCxn id="99" idx="2"/>
          </p:cNvCxnSpPr>
          <p:nvPr/>
        </p:nvCxnSpPr>
        <p:spPr>
          <a:xfrm>
            <a:off x="692056" y="3512963"/>
            <a:ext cx="1001400" cy="86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>
            <a:stCxn id="101" idx="6"/>
            <a:endCxn id="104" idx="2"/>
          </p:cNvCxnSpPr>
          <p:nvPr/>
        </p:nvCxnSpPr>
        <p:spPr>
          <a:xfrm>
            <a:off x="1229950" y="3233765"/>
            <a:ext cx="459900" cy="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>
            <a:stCxn id="104" idx="6"/>
            <a:endCxn id="105" idx="2"/>
          </p:cNvCxnSpPr>
          <p:nvPr/>
        </p:nvCxnSpPr>
        <p:spPr>
          <a:xfrm>
            <a:off x="2765750" y="3240083"/>
            <a:ext cx="3618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>
            <a:stCxn id="105" idx="6"/>
            <a:endCxn id="106" idx="2"/>
          </p:cNvCxnSpPr>
          <p:nvPr/>
        </p:nvCxnSpPr>
        <p:spPr>
          <a:xfrm flipH="1" rot="10800000">
            <a:off x="4203409" y="3247210"/>
            <a:ext cx="52356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>
            <a:stCxn id="103" idx="6"/>
            <a:endCxn id="114" idx="2"/>
          </p:cNvCxnSpPr>
          <p:nvPr/>
        </p:nvCxnSpPr>
        <p:spPr>
          <a:xfrm>
            <a:off x="5710133" y="2405824"/>
            <a:ext cx="284100" cy="21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2"/>
          <p:cNvCxnSpPr>
            <a:stCxn id="114" idx="6"/>
            <a:endCxn id="115" idx="2"/>
          </p:cNvCxnSpPr>
          <p:nvPr/>
        </p:nvCxnSpPr>
        <p:spPr>
          <a:xfrm>
            <a:off x="7069912" y="2407790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2"/>
          <p:cNvCxnSpPr>
            <a:stCxn id="115" idx="6"/>
            <a:endCxn id="106" idx="0"/>
          </p:cNvCxnSpPr>
          <p:nvPr/>
        </p:nvCxnSpPr>
        <p:spPr>
          <a:xfrm>
            <a:off x="8574724" y="2407789"/>
            <a:ext cx="1402200" cy="5469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2"/>
          <p:cNvCxnSpPr>
            <a:stCxn id="99" idx="6"/>
            <a:endCxn id="100" idx="2"/>
          </p:cNvCxnSpPr>
          <p:nvPr/>
        </p:nvCxnSpPr>
        <p:spPr>
          <a:xfrm>
            <a:off x="2769336" y="4375302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>
            <a:stCxn id="100" idx="6"/>
            <a:endCxn id="98" idx="2"/>
          </p:cNvCxnSpPr>
          <p:nvPr/>
        </p:nvCxnSpPr>
        <p:spPr>
          <a:xfrm>
            <a:off x="4232556" y="4375302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>
            <a:stCxn id="98" idx="6"/>
            <a:endCxn id="106" idx="4"/>
          </p:cNvCxnSpPr>
          <p:nvPr/>
        </p:nvCxnSpPr>
        <p:spPr>
          <a:xfrm flipH="1" rot="10800000">
            <a:off x="5694832" y="3540101"/>
            <a:ext cx="4282200" cy="83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2"/>
          <p:cNvSpPr txBox="1"/>
          <p:nvPr/>
        </p:nvSpPr>
        <p:spPr>
          <a:xfrm>
            <a:off x="5023199" y="1069278"/>
            <a:ext cx="790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PDM</a:t>
            </a:r>
            <a:endParaRPr/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3"/>
          <p:cNvGraphicFramePr/>
          <p:nvPr/>
        </p:nvGraphicFramePr>
        <p:xfrm>
          <a:off x="1516355" y="4609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D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graphicFrame>
        <p:nvGraphicFramePr>
          <p:cNvPr id="136" name="Google Shape;136;p3"/>
          <p:cNvGraphicFramePr/>
          <p:nvPr/>
        </p:nvGraphicFramePr>
        <p:xfrm>
          <a:off x="3351766" y="4609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16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E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graphicFrame>
        <p:nvGraphicFramePr>
          <p:cNvPr id="137" name="Google Shape;137;p3"/>
          <p:cNvGraphicFramePr/>
          <p:nvPr/>
        </p:nvGraphicFramePr>
        <p:xfrm>
          <a:off x="5113211" y="14080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C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3"/>
          <p:cNvGraphicFramePr/>
          <p:nvPr/>
        </p:nvGraphicFramePr>
        <p:xfrm>
          <a:off x="3351766" y="1420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FS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B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3"/>
          <p:cNvGraphicFramePr/>
          <p:nvPr/>
        </p:nvGraphicFramePr>
        <p:xfrm>
          <a:off x="1507881" y="1420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A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3"/>
          <p:cNvGraphicFramePr/>
          <p:nvPr/>
        </p:nvGraphicFramePr>
        <p:xfrm>
          <a:off x="5113211" y="4615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/>
                    </a:p>
                  </a:txBody>
                  <a:tcPr marT="30900" marB="30900" marR="61800" marL="61800"/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F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</a:t>
                      </a:r>
                      <a:endParaRPr/>
                    </a:p>
                  </a:txBody>
                  <a:tcPr marT="30900" marB="30900" marR="61800" marL="6180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graphicFrame>
        <p:nvGraphicFramePr>
          <p:cNvPr id="141" name="Google Shape;141;p3"/>
          <p:cNvGraphicFramePr/>
          <p:nvPr/>
        </p:nvGraphicFramePr>
        <p:xfrm>
          <a:off x="6874656" y="1420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I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3"/>
          <p:cNvSpPr/>
          <p:nvPr/>
        </p:nvSpPr>
        <p:spPr>
          <a:xfrm>
            <a:off x="200248" y="3296425"/>
            <a:ext cx="964736" cy="634482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0872078" y="3318320"/>
            <a:ext cx="1119674" cy="634482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graphicFrame>
        <p:nvGraphicFramePr>
          <p:cNvPr id="144" name="Google Shape;144;p3"/>
          <p:cNvGraphicFramePr/>
          <p:nvPr/>
        </p:nvGraphicFramePr>
        <p:xfrm>
          <a:off x="3351766" y="3016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H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14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12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sp>
        <p:nvSpPr>
          <p:cNvPr id="145" name="Google Shape;145;p3"/>
          <p:cNvSpPr txBox="1"/>
          <p:nvPr/>
        </p:nvSpPr>
        <p:spPr>
          <a:xfrm>
            <a:off x="10849596" y="2927093"/>
            <a:ext cx="134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348836" y="3516243"/>
            <a:ext cx="134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147" name="Google Shape;147;p3"/>
          <p:cNvGraphicFramePr/>
          <p:nvPr/>
        </p:nvGraphicFramePr>
        <p:xfrm>
          <a:off x="8620932" y="13789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J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8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3"/>
          <p:cNvGraphicFramePr/>
          <p:nvPr/>
        </p:nvGraphicFramePr>
        <p:xfrm>
          <a:off x="1516355" y="30176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{C8FBACA1-2081-42DC-ABF3-3DD74BE242D1}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G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12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cxnSp>
        <p:nvCxnSpPr>
          <p:cNvPr id="149" name="Google Shape;149;p3"/>
          <p:cNvCxnSpPr>
            <a:stCxn id="142" idx="0"/>
          </p:cNvCxnSpPr>
          <p:nvPr/>
        </p:nvCxnSpPr>
        <p:spPr>
          <a:xfrm flipH="1" rot="10800000">
            <a:off x="682616" y="2038225"/>
            <a:ext cx="825300" cy="12582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3"/>
          <p:cNvCxnSpPr>
            <a:stCxn id="142" idx="4"/>
          </p:cNvCxnSpPr>
          <p:nvPr/>
        </p:nvCxnSpPr>
        <p:spPr>
          <a:xfrm>
            <a:off x="682616" y="3930907"/>
            <a:ext cx="833700" cy="129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"/>
          <p:cNvCxnSpPr/>
          <p:nvPr/>
        </p:nvCxnSpPr>
        <p:spPr>
          <a:xfrm>
            <a:off x="1172647" y="3635560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3"/>
          <p:cNvCxnSpPr/>
          <p:nvPr/>
        </p:nvCxnSpPr>
        <p:spPr>
          <a:xfrm>
            <a:off x="3049841" y="2038174"/>
            <a:ext cx="301800" cy="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3"/>
          <p:cNvCxnSpPr/>
          <p:nvPr/>
        </p:nvCxnSpPr>
        <p:spPr>
          <a:xfrm flipH="1" rot="10800000">
            <a:off x="4893726" y="2026174"/>
            <a:ext cx="219600" cy="120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6655171" y="2038173"/>
            <a:ext cx="219600" cy="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3"/>
          <p:cNvCxnSpPr/>
          <p:nvPr/>
        </p:nvCxnSpPr>
        <p:spPr>
          <a:xfrm>
            <a:off x="8416616" y="1992508"/>
            <a:ext cx="204300" cy="243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3"/>
          <p:cNvCxnSpPr/>
          <p:nvPr/>
        </p:nvCxnSpPr>
        <p:spPr>
          <a:xfrm flipH="1" rot="10800000">
            <a:off x="3058315" y="3634060"/>
            <a:ext cx="2934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3"/>
          <p:cNvCxnSpPr/>
          <p:nvPr/>
        </p:nvCxnSpPr>
        <p:spPr>
          <a:xfrm flipH="1" rot="10800000">
            <a:off x="3049841" y="5226374"/>
            <a:ext cx="301800" cy="2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3"/>
          <p:cNvCxnSpPr/>
          <p:nvPr/>
        </p:nvCxnSpPr>
        <p:spPr>
          <a:xfrm>
            <a:off x="4893726" y="5227620"/>
            <a:ext cx="2196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3"/>
          <p:cNvCxnSpPr>
            <a:endCxn id="143" idx="0"/>
          </p:cNvCxnSpPr>
          <p:nvPr/>
        </p:nvCxnSpPr>
        <p:spPr>
          <a:xfrm>
            <a:off x="10162915" y="2062520"/>
            <a:ext cx="1269000" cy="12558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3"/>
          <p:cNvCxnSpPr>
            <a:endCxn id="143" idx="2"/>
          </p:cNvCxnSpPr>
          <p:nvPr/>
        </p:nvCxnSpPr>
        <p:spPr>
          <a:xfrm>
            <a:off x="4893678" y="3634061"/>
            <a:ext cx="59784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3"/>
          <p:cNvCxnSpPr>
            <a:endCxn id="143" idx="4"/>
          </p:cNvCxnSpPr>
          <p:nvPr/>
        </p:nvCxnSpPr>
        <p:spPr>
          <a:xfrm flipH="1" rot="10800000">
            <a:off x="6655315" y="3952802"/>
            <a:ext cx="4776600" cy="128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2024-10-07T17:45:12Z</dcterms:created>
  <dc:creator>Shereen Eltayeb</dc:creator>
</cp:coreProperties>
</file>