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5osLcn85y/j8pJbn7WiqFu1th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1DD5C3-E4EE-4409-88A4-B22FA060B04D}">
  <a:tblStyle styleId="{481DD5C3-E4EE-4409-88A4-B22FA060B04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626915" y="2331205"/>
            <a:ext cx="8938169" cy="2127831"/>
            <a:chOff x="4915" y="1171684"/>
            <a:chExt cx="8938169" cy="2127831"/>
          </a:xfrm>
        </p:grpSpPr>
        <p:sp>
          <p:nvSpPr>
            <p:cNvPr id="85" name="Google Shape;85;p1"/>
            <p:cNvSpPr/>
            <p:nvPr/>
          </p:nvSpPr>
          <p:spPr>
            <a:xfrm>
              <a:off x="7939820" y="2452897"/>
              <a:ext cx="501631" cy="2387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6" name="Google Shape;86;p1"/>
            <p:cNvSpPr/>
            <p:nvPr/>
          </p:nvSpPr>
          <p:spPr>
            <a:xfrm>
              <a:off x="7438188" y="2452897"/>
              <a:ext cx="501631" cy="23873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7" name="Google Shape;87;p1"/>
            <p:cNvSpPr/>
            <p:nvPr/>
          </p:nvSpPr>
          <p:spPr>
            <a:xfrm>
              <a:off x="4679213" y="1692925"/>
              <a:ext cx="3260607" cy="2387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8" name="Google Shape;88;p1"/>
            <p:cNvSpPr/>
            <p:nvPr/>
          </p:nvSpPr>
          <p:spPr>
            <a:xfrm>
              <a:off x="5933292" y="2452897"/>
              <a:ext cx="501631" cy="2387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89" name="Google Shape;89;p1"/>
            <p:cNvSpPr/>
            <p:nvPr/>
          </p:nvSpPr>
          <p:spPr>
            <a:xfrm>
              <a:off x="5431661" y="2452897"/>
              <a:ext cx="501631" cy="23873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0" name="Google Shape;90;p1"/>
            <p:cNvSpPr/>
            <p:nvPr/>
          </p:nvSpPr>
          <p:spPr>
            <a:xfrm>
              <a:off x="4679213" y="1692925"/>
              <a:ext cx="1254079" cy="2387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3926765" y="2452897"/>
              <a:ext cx="501631" cy="2387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2" name="Google Shape;92;p1"/>
            <p:cNvSpPr/>
            <p:nvPr/>
          </p:nvSpPr>
          <p:spPr>
            <a:xfrm>
              <a:off x="3425133" y="2452897"/>
              <a:ext cx="501631" cy="23873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3" name="Google Shape;93;p1"/>
            <p:cNvSpPr/>
            <p:nvPr/>
          </p:nvSpPr>
          <p:spPr>
            <a:xfrm>
              <a:off x="3926765" y="1692925"/>
              <a:ext cx="752447" cy="23873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4" name="Google Shape;94;p1"/>
            <p:cNvSpPr/>
            <p:nvPr/>
          </p:nvSpPr>
          <p:spPr>
            <a:xfrm>
              <a:off x="1418605" y="2452897"/>
              <a:ext cx="1003263" cy="23873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5" name="Google Shape;95;p1"/>
            <p:cNvSpPr/>
            <p:nvPr/>
          </p:nvSpPr>
          <p:spPr>
            <a:xfrm>
              <a:off x="1372885" y="2452897"/>
              <a:ext cx="91440" cy="23873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6" name="Google Shape;96;p1"/>
            <p:cNvSpPr/>
            <p:nvPr/>
          </p:nvSpPr>
          <p:spPr>
            <a:xfrm>
              <a:off x="415341" y="2452897"/>
              <a:ext cx="1003263" cy="23873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7" name="Google Shape;97;p1"/>
            <p:cNvSpPr/>
            <p:nvPr/>
          </p:nvSpPr>
          <p:spPr>
            <a:xfrm>
              <a:off x="1418605" y="1692925"/>
              <a:ext cx="3260607" cy="23873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98" name="Google Shape;98;p1"/>
            <p:cNvSpPr/>
            <p:nvPr/>
          </p:nvSpPr>
          <p:spPr>
            <a:xfrm>
              <a:off x="4268786" y="1171684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359992" y="1258329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4375259" y="1273596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SPM</a:t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008179" y="1931656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099385" y="2018302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1114652" y="2033569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1.REPLACEMENT HVAC</a:t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915" y="2691629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6121" y="2778274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111388" y="2793541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1.1</a:t>
              </a: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SYSTEM ASSESSMENT</a:t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008179" y="2691629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1099385" y="2778274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1114652" y="2793541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1.2 Purchase equipment </a:t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011443" y="2691629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102648" y="2778274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2117915" y="2793541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1.3 HVAC installation</a:t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16338" y="1931656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607544" y="2018302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3622811" y="2033569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2.REPLACEMENT OF OFFICES</a:t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014707" y="2691629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105912" y="2778274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3121179" y="2793541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2.1SURVEY THE TEAMS REPLACEMENT</a:t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017970" y="2691629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4109176" y="2778274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4124443" y="2793541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2.2 FURNITURE SECOND FLOOR</a:t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522866" y="1931656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614072" y="2018302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5629339" y="2033569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3.DEVELOPMENT AND TRAINING FOR SUPERVISORY POSITIONS</a:t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5021234" y="2691629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5112440" y="2778274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 txBox="1"/>
            <p:nvPr/>
          </p:nvSpPr>
          <p:spPr>
            <a:xfrm>
              <a:off x="5127707" y="2793541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3.1TRAINING CONTENT PREPARATION</a:t>
              </a: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024498" y="2691629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115704" y="2778274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 txBox="1"/>
            <p:nvPr/>
          </p:nvSpPr>
          <p:spPr>
            <a:xfrm>
              <a:off x="6130971" y="2793541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3.2TRAINING</a:t>
              </a: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529394" y="1931656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7620600" y="2018302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 txBox="1"/>
            <p:nvPr/>
          </p:nvSpPr>
          <p:spPr>
            <a:xfrm>
              <a:off x="7635867" y="2033569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4.Utilization of PUE Matrices</a:t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027762" y="2691629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118968" y="2778274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"/>
            <p:cNvSpPr txBox="1"/>
            <p:nvPr/>
          </p:nvSpPr>
          <p:spPr>
            <a:xfrm>
              <a:off x="7134235" y="2793541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4.1Equipment Power management</a:t>
              </a:r>
              <a:endPara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8031026" y="2691629"/>
              <a:ext cx="820852" cy="521241"/>
            </a:xfrm>
            <a:prstGeom prst="roundRect">
              <a:avLst>
                <a:gd fmla="val 10000" name="adj"/>
              </a:avLst>
            </a:prstGeom>
            <a:solidFill>
              <a:srgbClr val="94209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8122232" y="2778274"/>
              <a:ext cx="820852" cy="521241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12700">
              <a:solidFill>
                <a:srgbClr val="9420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 txBox="1"/>
            <p:nvPr/>
          </p:nvSpPr>
          <p:spPr>
            <a:xfrm>
              <a:off x="8137499" y="2793541"/>
              <a:ext cx="790318" cy="490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b="0" i="0" lang="en-US" sz="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4.2 PUE Measurement</a:t>
              </a:r>
              <a:endParaRPr/>
            </a:p>
          </p:txBody>
        </p:sp>
      </p:grpSp>
      <p:sp>
        <p:nvSpPr>
          <p:cNvPr id="140" name="Google Shape;140;p1"/>
          <p:cNvSpPr txBox="1"/>
          <p:nvPr/>
        </p:nvSpPr>
        <p:spPr>
          <a:xfrm>
            <a:off x="4619545" y="1164428"/>
            <a:ext cx="3433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42092"/>
                </a:solidFill>
                <a:latin typeface="Arial"/>
                <a:ea typeface="Arial"/>
                <a:cs typeface="Arial"/>
                <a:sym typeface="Arial"/>
              </a:rPr>
              <a:t>work breakdown structure(WBS)</a:t>
            </a:r>
            <a:endParaRPr b="1" i="0" sz="1800" u="none" cap="none" strike="noStrike">
              <a:solidFill>
                <a:srgbClr val="942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 rotWithShape="1">
          <a:blip r:embed="rId4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2"/>
          <p:cNvGraphicFramePr/>
          <p:nvPr/>
        </p:nvGraphicFramePr>
        <p:xfrm>
          <a:off x="838200" y="20109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{481DD5C3-E4EE-4409-88A4-B22FA060B04D}</a:tableStyleId>
              </a:tblPr>
              <a:tblGrid>
                <a:gridCol w="2840325"/>
                <a:gridCol w="1204750"/>
                <a:gridCol w="2138225"/>
                <a:gridCol w="3151500"/>
                <a:gridCol w="1180800"/>
              </a:tblGrid>
              <a:tr h="423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Milestones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CODE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Tasks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Owner 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Duration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025"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1.REPLACEMENT HVAC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 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 </a:t>
                      </a:r>
                      <a:r>
                        <a:rPr lang="en-US" sz="1200"/>
                        <a:t>CURRENT</a:t>
                      </a:r>
                      <a:r>
                        <a:rPr lang="en-US" sz="1200" u="none" cap="none" strike="noStrike"/>
                        <a:t> SYSTEM ASSESSMENT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HVAC power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2 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1.2 Purchase equipment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HVAC power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8W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1.3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1.3 HVAC installation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HVAC  power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4W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2.REPLACEMENT OF OFFICES TO BETTER CONDITIONS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 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2.1 SURVEY THE TEAMS REPLACEMENT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Facility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2 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2.2 FURNITURE SECOND FLOOR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Facility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8W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3.DEVELOPMENT AND TRAINING FOR SUPERVISORY POSITIONS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 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3.1 TRAINING CONTENT PREPARATION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HR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2 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0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3.2 TRAINING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HR development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 7W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942092"/>
                          </a:solidFill>
                        </a:rPr>
                        <a:t>4.Utilization to PUE Matrices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b="1" i="0" sz="1200" u="none" cap="none" strike="noStrike">
                        <a:solidFill>
                          <a:srgbClr val="94209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4.1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4.1 Equipment Power management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CLS 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3W 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4.2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4.2 PUE Measurement</a:t>
                      </a:r>
                      <a:br>
                        <a:rPr lang="en-US" sz="1200" u="none" cap="none" strike="noStrike"/>
                      </a:b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CLS  department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975" marB="0" marR="7975" marL="7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4W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975" marB="0" marR="7975" marL="7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"/>
          <p:cNvSpPr txBox="1"/>
          <p:nvPr/>
        </p:nvSpPr>
        <p:spPr>
          <a:xfrm>
            <a:off x="4619545" y="1164428"/>
            <a:ext cx="3433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942092"/>
                </a:solidFill>
                <a:latin typeface="Arial"/>
                <a:ea typeface="Arial"/>
                <a:cs typeface="Arial"/>
                <a:sym typeface="Arial"/>
              </a:rPr>
              <a:t>work breakdown structure(WBS)</a:t>
            </a:r>
            <a:endParaRPr b="1" i="0" sz="1800" u="none" cap="none" strike="noStrike">
              <a:solidFill>
                <a:srgbClr val="942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40371" l="0" r="9758" t="34783"/>
          <a:stretch/>
        </p:blipFill>
        <p:spPr>
          <a:xfrm>
            <a:off x="9672636" y="478801"/>
            <a:ext cx="1762125" cy="48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72" y="308621"/>
            <a:ext cx="2095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2024-10-21T07:57:52Z</dcterms:created>
  <dc:creator>عبدالرحمن محمد عبدالعظيم عبدالفتاح</dc:creator>
</cp:coreProperties>
</file>