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6" r:id="rId4"/>
    <p:sldId id="259" r:id="rId5"/>
    <p:sldId id="280" r:id="rId6"/>
    <p:sldId id="277" r:id="rId7"/>
    <p:sldId id="278" r:id="rId8"/>
    <p:sldId id="281" r:id="rId9"/>
    <p:sldId id="279" r:id="rId10"/>
    <p:sldId id="282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Medium" panose="00000600000000000000" pitchFamily="2" charset="0"/>
      <p:regular r:id="rId38"/>
      <p:bold r:id="rId39"/>
      <p:italic r:id="rId40"/>
      <p:boldItalic r:id="rId41"/>
    </p:embeddedFont>
    <p:embeddedFont>
      <p:font typeface="Montserrat SemiBold" panose="000007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B2A3AF-1E0C-418E-8C68-25FA6ADFFBC6}">
  <a:tblStyle styleId="{E8B2A3AF-1E0C-418E-8C68-25FA6ADFFB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e95a381e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e95a381e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1b6cc432ef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1b6cc432ef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5868fc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5868fc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5868fc0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5868fc0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a5868fc0f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a5868fc0f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5868fc0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a5868fc0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a5868fc0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a5868fc0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a5868fc0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a5868fc0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a5868fc0f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a5868fc0f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a5868fc0f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a5868fc0f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a5868fc0f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a5868fc0f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a5868fc0f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a5868fc0f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a5868fc0f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a5868fc0f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06bb2032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06bb2032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353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833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72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99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520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e95a381e3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e95a381e3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6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38975"/>
            <a:ext cx="4487400" cy="23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95283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hyperlink" Target="https://docs.google.com/spreadsheets/d/1-0NuazcxW19CXSUCRlIIRe_0oGknnIUsJFqOlC4-PCs/copy#gid=1654711040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ctrTitle"/>
          </p:nvPr>
        </p:nvSpPr>
        <p:spPr>
          <a:xfrm>
            <a:off x="534124" y="298357"/>
            <a:ext cx="5134074" cy="235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4000" dirty="0"/>
              <a:t>Used Car Listings Dataset (U.S.A.) </a:t>
            </a:r>
            <a:endParaRPr sz="4000" dirty="0"/>
          </a:p>
        </p:txBody>
      </p:sp>
      <p:sp>
        <p:nvSpPr>
          <p:cNvPr id="50" name="Google Shape;50;p15"/>
          <p:cNvSpPr txBox="1">
            <a:spLocks noGrp="1"/>
          </p:cNvSpPr>
          <p:nvPr>
            <p:ph type="subTitle" idx="1"/>
          </p:nvPr>
        </p:nvSpPr>
        <p:spPr>
          <a:xfrm>
            <a:off x="586065" y="2941504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Program </a:t>
            </a:r>
            <a:r>
              <a:rPr lang="en-US" altLang="zh-TW" dirty="0" err="1"/>
              <a:t>Geog</a:t>
            </a:r>
            <a:r>
              <a:rPr lang="en-US" altLang="zh-TW" dirty="0"/>
              <a:t> Analysis (GEOG 728A)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Name</a:t>
            </a:r>
            <a:r>
              <a:rPr lang="zh-TW" altLang="en-US" dirty="0"/>
              <a:t>：</a:t>
            </a:r>
            <a:r>
              <a:rPr lang="en-US" altLang="zh-TW" dirty="0" err="1"/>
              <a:t>Wei-Xuan</a:t>
            </a:r>
            <a:r>
              <a:rPr lang="en-US" altLang="zh-TW" dirty="0"/>
              <a:t> Hu</a:t>
            </a:r>
            <a:endParaRPr dirty="0"/>
          </a:p>
        </p:txBody>
      </p:sp>
      <p:sp>
        <p:nvSpPr>
          <p:cNvPr id="52" name="Google Shape;52;p15"/>
          <p:cNvSpPr/>
          <p:nvPr/>
        </p:nvSpPr>
        <p:spPr>
          <a:xfrm>
            <a:off x="6035400" y="1843769"/>
            <a:ext cx="1726200" cy="17262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5604084" y="2759162"/>
            <a:ext cx="1242300" cy="1242300"/>
          </a:xfrm>
          <a:prstGeom prst="teardrop">
            <a:avLst>
              <a:gd name="adj" fmla="val 10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" name="Google Shape;54;p15"/>
          <p:cNvSpPr/>
          <p:nvPr/>
        </p:nvSpPr>
        <p:spPr>
          <a:xfrm rot="5400000">
            <a:off x="5377035" y="1142038"/>
            <a:ext cx="1242300" cy="1242300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5"/>
          <p:cNvSpPr/>
          <p:nvPr/>
        </p:nvSpPr>
        <p:spPr>
          <a:xfrm flipH="1">
            <a:off x="6950858" y="2759162"/>
            <a:ext cx="1242300" cy="124230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5"/>
          <p:cNvSpPr/>
          <p:nvPr/>
        </p:nvSpPr>
        <p:spPr>
          <a:xfrm rot="-5400000" flipH="1">
            <a:off x="6950858" y="1412257"/>
            <a:ext cx="1242300" cy="12423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5"/>
          <p:cNvSpPr txBox="1"/>
          <p:nvPr/>
        </p:nvSpPr>
        <p:spPr>
          <a:xfrm>
            <a:off x="5693600" y="1485343"/>
            <a:ext cx="6093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7267422" y="1790485"/>
            <a:ext cx="6093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5920648" y="3137390"/>
            <a:ext cx="6093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7267422" y="3137390"/>
            <a:ext cx="6093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6529557" y="2337927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2" name="Google Shape;62;p15"/>
          <p:cNvGrpSpPr/>
          <p:nvPr/>
        </p:nvGrpSpPr>
        <p:grpSpPr>
          <a:xfrm>
            <a:off x="6710402" y="2509266"/>
            <a:ext cx="376179" cy="395309"/>
            <a:chOff x="4747827" y="1861016"/>
            <a:chExt cx="376179" cy="395309"/>
          </a:xfrm>
        </p:grpSpPr>
        <p:sp>
          <p:nvSpPr>
            <p:cNvPr id="63" name="Google Shape;63;p15"/>
            <p:cNvSpPr/>
            <p:nvPr/>
          </p:nvSpPr>
          <p:spPr>
            <a:xfrm>
              <a:off x="4862103" y="1991478"/>
              <a:ext cx="142232" cy="142233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217" y="290"/>
                  </a:moveTo>
                  <a:lnTo>
                    <a:pt x="226" y="290"/>
                  </a:lnTo>
                  <a:cubicBezTo>
                    <a:pt x="261" y="290"/>
                    <a:pt x="290" y="261"/>
                    <a:pt x="290" y="226"/>
                  </a:cubicBezTo>
                  <a:lnTo>
                    <a:pt x="290" y="63"/>
                  </a:lnTo>
                  <a:cubicBezTo>
                    <a:pt x="290" y="28"/>
                    <a:pt x="261" y="0"/>
                    <a:pt x="226" y="0"/>
                  </a:cubicBezTo>
                  <a:lnTo>
                    <a:pt x="63" y="0"/>
                  </a:lnTo>
                  <a:cubicBezTo>
                    <a:pt x="28" y="0"/>
                    <a:pt x="0" y="28"/>
                    <a:pt x="0" y="63"/>
                  </a:cubicBezTo>
                  <a:lnTo>
                    <a:pt x="0" y="226"/>
                  </a:lnTo>
                  <a:cubicBezTo>
                    <a:pt x="0" y="261"/>
                    <a:pt x="28" y="290"/>
                    <a:pt x="63" y="290"/>
                  </a:cubicBezTo>
                  <a:lnTo>
                    <a:pt x="73" y="290"/>
                  </a:lnTo>
                  <a:cubicBezTo>
                    <a:pt x="91" y="290"/>
                    <a:pt x="91" y="275"/>
                    <a:pt x="91" y="274"/>
                  </a:cubicBezTo>
                  <a:cubicBezTo>
                    <a:pt x="91" y="265"/>
                    <a:pt x="84" y="258"/>
                    <a:pt x="75" y="258"/>
                  </a:cubicBezTo>
                  <a:cubicBezTo>
                    <a:pt x="74" y="258"/>
                    <a:pt x="63" y="258"/>
                    <a:pt x="63" y="258"/>
                  </a:cubicBezTo>
                  <a:cubicBezTo>
                    <a:pt x="46" y="258"/>
                    <a:pt x="31" y="244"/>
                    <a:pt x="31" y="226"/>
                  </a:cubicBezTo>
                  <a:lnTo>
                    <a:pt x="31" y="63"/>
                  </a:lnTo>
                  <a:cubicBezTo>
                    <a:pt x="31" y="46"/>
                    <a:pt x="46" y="31"/>
                    <a:pt x="63" y="31"/>
                  </a:cubicBezTo>
                  <a:lnTo>
                    <a:pt x="226" y="31"/>
                  </a:lnTo>
                  <a:cubicBezTo>
                    <a:pt x="244" y="31"/>
                    <a:pt x="258" y="46"/>
                    <a:pt x="258" y="63"/>
                  </a:cubicBezTo>
                  <a:lnTo>
                    <a:pt x="258" y="226"/>
                  </a:lnTo>
                  <a:cubicBezTo>
                    <a:pt x="258" y="244"/>
                    <a:pt x="244" y="258"/>
                    <a:pt x="226" y="258"/>
                  </a:cubicBezTo>
                  <a:cubicBezTo>
                    <a:pt x="226" y="258"/>
                    <a:pt x="217" y="258"/>
                    <a:pt x="216" y="258"/>
                  </a:cubicBezTo>
                  <a:cubicBezTo>
                    <a:pt x="206" y="258"/>
                    <a:pt x="198" y="266"/>
                    <a:pt x="200" y="276"/>
                  </a:cubicBezTo>
                  <a:cubicBezTo>
                    <a:pt x="200" y="278"/>
                    <a:pt x="202" y="290"/>
                    <a:pt x="217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898397" y="2036109"/>
              <a:ext cx="71606" cy="52479"/>
            </a:xfrm>
            <a:custGeom>
              <a:avLst/>
              <a:gdLst/>
              <a:ahLst/>
              <a:cxnLst/>
              <a:rect l="l" t="t" r="r" b="b"/>
              <a:pathLst>
                <a:path w="146" h="107" extrusionOk="0">
                  <a:moveTo>
                    <a:pt x="141" y="5"/>
                  </a:moveTo>
                  <a:cubicBezTo>
                    <a:pt x="134" y="-1"/>
                    <a:pt x="125" y="-1"/>
                    <a:pt x="118" y="5"/>
                  </a:cubicBezTo>
                  <a:lnTo>
                    <a:pt x="54" y="69"/>
                  </a:lnTo>
                  <a:lnTo>
                    <a:pt x="26" y="41"/>
                  </a:lnTo>
                  <a:cubicBezTo>
                    <a:pt x="20" y="35"/>
                    <a:pt x="10" y="35"/>
                    <a:pt x="4" y="41"/>
                  </a:cubicBezTo>
                  <a:cubicBezTo>
                    <a:pt x="-2" y="47"/>
                    <a:pt x="-2" y="57"/>
                    <a:pt x="4" y="63"/>
                  </a:cubicBezTo>
                  <a:lnTo>
                    <a:pt x="43" y="103"/>
                  </a:lnTo>
                  <a:cubicBezTo>
                    <a:pt x="49" y="109"/>
                    <a:pt x="59" y="109"/>
                    <a:pt x="65" y="103"/>
                  </a:cubicBezTo>
                  <a:lnTo>
                    <a:pt x="141" y="27"/>
                  </a:lnTo>
                  <a:cubicBezTo>
                    <a:pt x="147" y="21"/>
                    <a:pt x="147" y="11"/>
                    <a:pt x="1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751260" y="2058180"/>
              <a:ext cx="372746" cy="198145"/>
            </a:xfrm>
            <a:custGeom>
              <a:avLst/>
              <a:gdLst/>
              <a:ahLst/>
              <a:cxnLst/>
              <a:rect l="l" t="t" r="r" b="b"/>
              <a:pathLst>
                <a:path w="760" h="404" extrusionOk="0">
                  <a:moveTo>
                    <a:pt x="722" y="6"/>
                  </a:moveTo>
                  <a:cubicBezTo>
                    <a:pt x="717" y="-1"/>
                    <a:pt x="706" y="-2"/>
                    <a:pt x="700" y="4"/>
                  </a:cubicBezTo>
                  <a:lnTo>
                    <a:pt x="655" y="37"/>
                  </a:lnTo>
                  <a:cubicBezTo>
                    <a:pt x="648" y="42"/>
                    <a:pt x="646" y="52"/>
                    <a:pt x="652" y="59"/>
                  </a:cubicBezTo>
                  <a:cubicBezTo>
                    <a:pt x="657" y="66"/>
                    <a:pt x="667" y="68"/>
                    <a:pt x="674" y="62"/>
                  </a:cubicBezTo>
                  <a:lnTo>
                    <a:pt x="691" y="50"/>
                  </a:lnTo>
                  <a:cubicBezTo>
                    <a:pt x="687" y="76"/>
                    <a:pt x="680" y="101"/>
                    <a:pt x="669" y="125"/>
                  </a:cubicBezTo>
                  <a:lnTo>
                    <a:pt x="580" y="125"/>
                  </a:lnTo>
                  <a:cubicBezTo>
                    <a:pt x="561" y="125"/>
                    <a:pt x="546" y="140"/>
                    <a:pt x="546" y="158"/>
                  </a:cubicBezTo>
                  <a:lnTo>
                    <a:pt x="546" y="228"/>
                  </a:lnTo>
                  <a:cubicBezTo>
                    <a:pt x="546" y="241"/>
                    <a:pt x="553" y="252"/>
                    <a:pt x="564" y="258"/>
                  </a:cubicBezTo>
                  <a:cubicBezTo>
                    <a:pt x="536" y="278"/>
                    <a:pt x="506" y="294"/>
                    <a:pt x="473" y="305"/>
                  </a:cubicBezTo>
                  <a:lnTo>
                    <a:pt x="473" y="301"/>
                  </a:lnTo>
                  <a:cubicBezTo>
                    <a:pt x="473" y="282"/>
                    <a:pt x="458" y="267"/>
                    <a:pt x="439" y="267"/>
                  </a:cubicBezTo>
                  <a:lnTo>
                    <a:pt x="302" y="267"/>
                  </a:lnTo>
                  <a:cubicBezTo>
                    <a:pt x="284" y="267"/>
                    <a:pt x="268" y="282"/>
                    <a:pt x="268" y="301"/>
                  </a:cubicBezTo>
                  <a:lnTo>
                    <a:pt x="268" y="301"/>
                  </a:lnTo>
                  <a:cubicBezTo>
                    <a:pt x="239" y="291"/>
                    <a:pt x="212" y="276"/>
                    <a:pt x="187" y="258"/>
                  </a:cubicBezTo>
                  <a:cubicBezTo>
                    <a:pt x="198" y="252"/>
                    <a:pt x="205" y="241"/>
                    <a:pt x="205" y="228"/>
                  </a:cubicBezTo>
                  <a:lnTo>
                    <a:pt x="205" y="158"/>
                  </a:lnTo>
                  <a:cubicBezTo>
                    <a:pt x="205" y="140"/>
                    <a:pt x="190" y="125"/>
                    <a:pt x="171" y="125"/>
                  </a:cubicBezTo>
                  <a:lnTo>
                    <a:pt x="82" y="125"/>
                  </a:lnTo>
                  <a:cubicBezTo>
                    <a:pt x="71" y="97"/>
                    <a:pt x="70" y="96"/>
                    <a:pt x="61" y="58"/>
                  </a:cubicBezTo>
                  <a:cubicBezTo>
                    <a:pt x="59" y="50"/>
                    <a:pt x="50" y="44"/>
                    <a:pt x="42" y="46"/>
                  </a:cubicBezTo>
                  <a:cubicBezTo>
                    <a:pt x="33" y="48"/>
                    <a:pt x="28" y="56"/>
                    <a:pt x="30" y="65"/>
                  </a:cubicBezTo>
                  <a:cubicBezTo>
                    <a:pt x="38" y="99"/>
                    <a:pt x="40" y="102"/>
                    <a:pt x="48" y="125"/>
                  </a:cubicBezTo>
                  <a:lnTo>
                    <a:pt x="34" y="125"/>
                  </a:lnTo>
                  <a:cubicBezTo>
                    <a:pt x="15" y="125"/>
                    <a:pt x="0" y="140"/>
                    <a:pt x="0" y="158"/>
                  </a:cubicBezTo>
                  <a:lnTo>
                    <a:pt x="0" y="228"/>
                  </a:lnTo>
                  <a:cubicBezTo>
                    <a:pt x="0" y="247"/>
                    <a:pt x="15" y="262"/>
                    <a:pt x="34" y="262"/>
                  </a:cubicBezTo>
                  <a:lnTo>
                    <a:pt x="142" y="262"/>
                  </a:lnTo>
                  <a:cubicBezTo>
                    <a:pt x="179" y="295"/>
                    <a:pt x="222" y="320"/>
                    <a:pt x="268" y="334"/>
                  </a:cubicBezTo>
                  <a:lnTo>
                    <a:pt x="268" y="370"/>
                  </a:lnTo>
                  <a:cubicBezTo>
                    <a:pt x="268" y="389"/>
                    <a:pt x="284" y="404"/>
                    <a:pt x="302" y="404"/>
                  </a:cubicBezTo>
                  <a:lnTo>
                    <a:pt x="439" y="404"/>
                  </a:lnTo>
                  <a:cubicBezTo>
                    <a:pt x="458" y="404"/>
                    <a:pt x="473" y="389"/>
                    <a:pt x="473" y="370"/>
                  </a:cubicBezTo>
                  <a:lnTo>
                    <a:pt x="473" y="338"/>
                  </a:lnTo>
                  <a:cubicBezTo>
                    <a:pt x="523" y="323"/>
                    <a:pt x="570" y="297"/>
                    <a:pt x="609" y="262"/>
                  </a:cubicBezTo>
                  <a:lnTo>
                    <a:pt x="717" y="262"/>
                  </a:lnTo>
                  <a:cubicBezTo>
                    <a:pt x="736" y="262"/>
                    <a:pt x="751" y="247"/>
                    <a:pt x="751" y="228"/>
                  </a:cubicBezTo>
                  <a:lnTo>
                    <a:pt x="751" y="158"/>
                  </a:lnTo>
                  <a:cubicBezTo>
                    <a:pt x="751" y="140"/>
                    <a:pt x="736" y="125"/>
                    <a:pt x="717" y="125"/>
                  </a:cubicBezTo>
                  <a:lnTo>
                    <a:pt x="703" y="125"/>
                  </a:lnTo>
                  <a:cubicBezTo>
                    <a:pt x="712" y="102"/>
                    <a:pt x="718" y="79"/>
                    <a:pt x="722" y="55"/>
                  </a:cubicBezTo>
                  <a:lnTo>
                    <a:pt x="731" y="67"/>
                  </a:lnTo>
                  <a:cubicBezTo>
                    <a:pt x="737" y="74"/>
                    <a:pt x="747" y="75"/>
                    <a:pt x="754" y="70"/>
                  </a:cubicBezTo>
                  <a:cubicBezTo>
                    <a:pt x="760" y="64"/>
                    <a:pt x="761" y="54"/>
                    <a:pt x="756" y="47"/>
                  </a:cubicBezTo>
                  <a:lnTo>
                    <a:pt x="722" y="6"/>
                  </a:lnTo>
                  <a:moveTo>
                    <a:pt x="32" y="228"/>
                  </a:moveTo>
                  <a:lnTo>
                    <a:pt x="32" y="158"/>
                  </a:lnTo>
                  <a:cubicBezTo>
                    <a:pt x="32" y="157"/>
                    <a:pt x="33" y="156"/>
                    <a:pt x="34" y="156"/>
                  </a:cubicBezTo>
                  <a:lnTo>
                    <a:pt x="171" y="156"/>
                  </a:lnTo>
                  <a:cubicBezTo>
                    <a:pt x="172" y="156"/>
                    <a:pt x="173" y="157"/>
                    <a:pt x="173" y="158"/>
                  </a:cubicBezTo>
                  <a:lnTo>
                    <a:pt x="173" y="228"/>
                  </a:lnTo>
                  <a:cubicBezTo>
                    <a:pt x="173" y="230"/>
                    <a:pt x="172" y="231"/>
                    <a:pt x="171" y="231"/>
                  </a:cubicBezTo>
                  <a:lnTo>
                    <a:pt x="34" y="231"/>
                  </a:lnTo>
                  <a:cubicBezTo>
                    <a:pt x="33" y="231"/>
                    <a:pt x="32" y="230"/>
                    <a:pt x="32" y="228"/>
                  </a:cubicBezTo>
                  <a:moveTo>
                    <a:pt x="439" y="373"/>
                  </a:moveTo>
                  <a:lnTo>
                    <a:pt x="302" y="373"/>
                  </a:lnTo>
                  <a:cubicBezTo>
                    <a:pt x="301" y="373"/>
                    <a:pt x="300" y="372"/>
                    <a:pt x="300" y="370"/>
                  </a:cubicBezTo>
                  <a:lnTo>
                    <a:pt x="300" y="301"/>
                  </a:lnTo>
                  <a:cubicBezTo>
                    <a:pt x="300" y="299"/>
                    <a:pt x="301" y="298"/>
                    <a:pt x="302" y="298"/>
                  </a:cubicBezTo>
                  <a:lnTo>
                    <a:pt x="439" y="298"/>
                  </a:lnTo>
                  <a:cubicBezTo>
                    <a:pt x="441" y="298"/>
                    <a:pt x="442" y="299"/>
                    <a:pt x="442" y="301"/>
                  </a:cubicBezTo>
                  <a:lnTo>
                    <a:pt x="442" y="370"/>
                  </a:lnTo>
                  <a:cubicBezTo>
                    <a:pt x="442" y="372"/>
                    <a:pt x="441" y="373"/>
                    <a:pt x="439" y="373"/>
                  </a:cubicBezTo>
                  <a:moveTo>
                    <a:pt x="719" y="158"/>
                  </a:moveTo>
                  <a:lnTo>
                    <a:pt x="719" y="228"/>
                  </a:lnTo>
                  <a:cubicBezTo>
                    <a:pt x="719" y="230"/>
                    <a:pt x="718" y="231"/>
                    <a:pt x="717" y="231"/>
                  </a:cubicBezTo>
                  <a:lnTo>
                    <a:pt x="580" y="231"/>
                  </a:lnTo>
                  <a:cubicBezTo>
                    <a:pt x="579" y="231"/>
                    <a:pt x="578" y="230"/>
                    <a:pt x="578" y="228"/>
                  </a:cubicBezTo>
                  <a:lnTo>
                    <a:pt x="578" y="158"/>
                  </a:lnTo>
                  <a:cubicBezTo>
                    <a:pt x="578" y="157"/>
                    <a:pt x="579" y="156"/>
                    <a:pt x="580" y="156"/>
                  </a:cubicBezTo>
                  <a:lnTo>
                    <a:pt x="680" y="156"/>
                  </a:lnTo>
                  <a:lnTo>
                    <a:pt x="680" y="156"/>
                  </a:lnTo>
                  <a:lnTo>
                    <a:pt x="680" y="156"/>
                  </a:lnTo>
                  <a:lnTo>
                    <a:pt x="717" y="156"/>
                  </a:lnTo>
                  <a:cubicBezTo>
                    <a:pt x="718" y="156"/>
                    <a:pt x="719" y="157"/>
                    <a:pt x="719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747827" y="1861016"/>
              <a:ext cx="371765" cy="198145"/>
            </a:xfrm>
            <a:custGeom>
              <a:avLst/>
              <a:gdLst/>
              <a:ahLst/>
              <a:cxnLst/>
              <a:rect l="l" t="t" r="r" b="b"/>
              <a:pathLst>
                <a:path w="758" h="404" extrusionOk="0">
                  <a:moveTo>
                    <a:pt x="41" y="142"/>
                  </a:moveTo>
                  <a:cubicBezTo>
                    <a:pt x="22" y="142"/>
                    <a:pt x="7" y="157"/>
                    <a:pt x="7" y="176"/>
                  </a:cubicBezTo>
                  <a:lnTo>
                    <a:pt x="7" y="246"/>
                  </a:lnTo>
                  <a:cubicBezTo>
                    <a:pt x="7" y="264"/>
                    <a:pt x="22" y="280"/>
                    <a:pt x="41" y="280"/>
                  </a:cubicBezTo>
                  <a:lnTo>
                    <a:pt x="55" y="280"/>
                  </a:lnTo>
                  <a:cubicBezTo>
                    <a:pt x="47" y="302"/>
                    <a:pt x="41" y="325"/>
                    <a:pt x="37" y="349"/>
                  </a:cubicBezTo>
                  <a:lnTo>
                    <a:pt x="27" y="337"/>
                  </a:lnTo>
                  <a:cubicBezTo>
                    <a:pt x="22" y="330"/>
                    <a:pt x="12" y="329"/>
                    <a:pt x="5" y="335"/>
                  </a:cubicBezTo>
                  <a:cubicBezTo>
                    <a:pt x="-2" y="340"/>
                    <a:pt x="-3" y="350"/>
                    <a:pt x="3" y="357"/>
                  </a:cubicBezTo>
                  <a:lnTo>
                    <a:pt x="36" y="399"/>
                  </a:lnTo>
                  <a:cubicBezTo>
                    <a:pt x="42" y="405"/>
                    <a:pt x="51" y="406"/>
                    <a:pt x="58" y="401"/>
                  </a:cubicBezTo>
                  <a:lnTo>
                    <a:pt x="104" y="367"/>
                  </a:lnTo>
                  <a:cubicBezTo>
                    <a:pt x="111" y="362"/>
                    <a:pt x="112" y="352"/>
                    <a:pt x="107" y="345"/>
                  </a:cubicBezTo>
                  <a:cubicBezTo>
                    <a:pt x="102" y="338"/>
                    <a:pt x="92" y="337"/>
                    <a:pt x="85" y="342"/>
                  </a:cubicBezTo>
                  <a:lnTo>
                    <a:pt x="68" y="355"/>
                  </a:lnTo>
                  <a:cubicBezTo>
                    <a:pt x="72" y="329"/>
                    <a:pt x="79" y="304"/>
                    <a:pt x="89" y="280"/>
                  </a:cubicBezTo>
                  <a:lnTo>
                    <a:pt x="178" y="280"/>
                  </a:lnTo>
                  <a:cubicBezTo>
                    <a:pt x="197" y="280"/>
                    <a:pt x="212" y="264"/>
                    <a:pt x="212" y="246"/>
                  </a:cubicBezTo>
                  <a:lnTo>
                    <a:pt x="212" y="176"/>
                  </a:lnTo>
                  <a:cubicBezTo>
                    <a:pt x="212" y="163"/>
                    <a:pt x="205" y="152"/>
                    <a:pt x="194" y="146"/>
                  </a:cubicBezTo>
                  <a:cubicBezTo>
                    <a:pt x="219" y="128"/>
                    <a:pt x="247" y="114"/>
                    <a:pt x="275" y="103"/>
                  </a:cubicBezTo>
                  <a:lnTo>
                    <a:pt x="275" y="104"/>
                  </a:lnTo>
                  <a:cubicBezTo>
                    <a:pt x="275" y="122"/>
                    <a:pt x="291" y="138"/>
                    <a:pt x="309" y="138"/>
                  </a:cubicBezTo>
                  <a:lnTo>
                    <a:pt x="446" y="138"/>
                  </a:lnTo>
                  <a:cubicBezTo>
                    <a:pt x="465" y="138"/>
                    <a:pt x="480" y="122"/>
                    <a:pt x="480" y="104"/>
                  </a:cubicBezTo>
                  <a:lnTo>
                    <a:pt x="480" y="100"/>
                  </a:lnTo>
                  <a:cubicBezTo>
                    <a:pt x="513" y="110"/>
                    <a:pt x="543" y="126"/>
                    <a:pt x="571" y="146"/>
                  </a:cubicBezTo>
                  <a:cubicBezTo>
                    <a:pt x="560" y="152"/>
                    <a:pt x="553" y="163"/>
                    <a:pt x="553" y="176"/>
                  </a:cubicBezTo>
                  <a:lnTo>
                    <a:pt x="553" y="246"/>
                  </a:lnTo>
                  <a:cubicBezTo>
                    <a:pt x="553" y="264"/>
                    <a:pt x="568" y="280"/>
                    <a:pt x="587" y="280"/>
                  </a:cubicBezTo>
                  <a:lnTo>
                    <a:pt x="676" y="280"/>
                  </a:lnTo>
                  <a:cubicBezTo>
                    <a:pt x="685" y="301"/>
                    <a:pt x="692" y="323"/>
                    <a:pt x="696" y="346"/>
                  </a:cubicBezTo>
                  <a:cubicBezTo>
                    <a:pt x="698" y="354"/>
                    <a:pt x="706" y="360"/>
                    <a:pt x="714" y="359"/>
                  </a:cubicBezTo>
                  <a:cubicBezTo>
                    <a:pt x="723" y="357"/>
                    <a:pt x="729" y="349"/>
                    <a:pt x="727" y="340"/>
                  </a:cubicBezTo>
                  <a:cubicBezTo>
                    <a:pt x="723" y="320"/>
                    <a:pt x="718" y="299"/>
                    <a:pt x="710" y="280"/>
                  </a:cubicBezTo>
                  <a:lnTo>
                    <a:pt x="724" y="280"/>
                  </a:lnTo>
                  <a:cubicBezTo>
                    <a:pt x="743" y="280"/>
                    <a:pt x="758" y="264"/>
                    <a:pt x="758" y="246"/>
                  </a:cubicBezTo>
                  <a:lnTo>
                    <a:pt x="758" y="176"/>
                  </a:lnTo>
                  <a:cubicBezTo>
                    <a:pt x="758" y="157"/>
                    <a:pt x="743" y="142"/>
                    <a:pt x="724" y="142"/>
                  </a:cubicBezTo>
                  <a:lnTo>
                    <a:pt x="616" y="142"/>
                  </a:lnTo>
                  <a:cubicBezTo>
                    <a:pt x="577" y="107"/>
                    <a:pt x="530" y="81"/>
                    <a:pt x="480" y="67"/>
                  </a:cubicBezTo>
                  <a:lnTo>
                    <a:pt x="480" y="34"/>
                  </a:lnTo>
                  <a:cubicBezTo>
                    <a:pt x="480" y="15"/>
                    <a:pt x="465" y="0"/>
                    <a:pt x="446" y="0"/>
                  </a:cubicBezTo>
                  <a:lnTo>
                    <a:pt x="309" y="0"/>
                  </a:lnTo>
                  <a:cubicBezTo>
                    <a:pt x="291" y="0"/>
                    <a:pt x="275" y="15"/>
                    <a:pt x="275" y="34"/>
                  </a:cubicBezTo>
                  <a:lnTo>
                    <a:pt x="275" y="70"/>
                  </a:lnTo>
                  <a:cubicBezTo>
                    <a:pt x="229" y="85"/>
                    <a:pt x="186" y="110"/>
                    <a:pt x="149" y="142"/>
                  </a:cubicBezTo>
                  <a:lnTo>
                    <a:pt x="41" y="142"/>
                  </a:lnTo>
                  <a:moveTo>
                    <a:pt x="726" y="176"/>
                  </a:moveTo>
                  <a:lnTo>
                    <a:pt x="726" y="246"/>
                  </a:lnTo>
                  <a:cubicBezTo>
                    <a:pt x="726" y="247"/>
                    <a:pt x="725" y="248"/>
                    <a:pt x="724" y="248"/>
                  </a:cubicBezTo>
                  <a:lnTo>
                    <a:pt x="587" y="248"/>
                  </a:lnTo>
                  <a:cubicBezTo>
                    <a:pt x="586" y="248"/>
                    <a:pt x="585" y="247"/>
                    <a:pt x="585" y="246"/>
                  </a:cubicBezTo>
                  <a:lnTo>
                    <a:pt x="585" y="176"/>
                  </a:lnTo>
                  <a:cubicBezTo>
                    <a:pt x="585" y="175"/>
                    <a:pt x="586" y="174"/>
                    <a:pt x="587" y="174"/>
                  </a:cubicBezTo>
                  <a:lnTo>
                    <a:pt x="724" y="174"/>
                  </a:lnTo>
                  <a:cubicBezTo>
                    <a:pt x="725" y="174"/>
                    <a:pt x="726" y="175"/>
                    <a:pt x="726" y="176"/>
                  </a:cubicBezTo>
                  <a:moveTo>
                    <a:pt x="307" y="34"/>
                  </a:moveTo>
                  <a:cubicBezTo>
                    <a:pt x="307" y="33"/>
                    <a:pt x="308" y="32"/>
                    <a:pt x="309" y="32"/>
                  </a:cubicBezTo>
                  <a:lnTo>
                    <a:pt x="446" y="32"/>
                  </a:lnTo>
                  <a:cubicBezTo>
                    <a:pt x="448" y="32"/>
                    <a:pt x="449" y="33"/>
                    <a:pt x="449" y="34"/>
                  </a:cubicBezTo>
                  <a:lnTo>
                    <a:pt x="449" y="104"/>
                  </a:lnTo>
                  <a:cubicBezTo>
                    <a:pt x="449" y="105"/>
                    <a:pt x="448" y="106"/>
                    <a:pt x="446" y="106"/>
                  </a:cubicBezTo>
                  <a:lnTo>
                    <a:pt x="309" y="106"/>
                  </a:lnTo>
                  <a:cubicBezTo>
                    <a:pt x="308" y="106"/>
                    <a:pt x="307" y="105"/>
                    <a:pt x="307" y="104"/>
                  </a:cubicBezTo>
                  <a:lnTo>
                    <a:pt x="307" y="34"/>
                  </a:lnTo>
                  <a:moveTo>
                    <a:pt x="180" y="246"/>
                  </a:moveTo>
                  <a:cubicBezTo>
                    <a:pt x="180" y="247"/>
                    <a:pt x="179" y="248"/>
                    <a:pt x="178" y="248"/>
                  </a:cubicBezTo>
                  <a:lnTo>
                    <a:pt x="41" y="248"/>
                  </a:lnTo>
                  <a:cubicBezTo>
                    <a:pt x="40" y="248"/>
                    <a:pt x="39" y="247"/>
                    <a:pt x="39" y="246"/>
                  </a:cubicBezTo>
                  <a:lnTo>
                    <a:pt x="39" y="176"/>
                  </a:lnTo>
                  <a:cubicBezTo>
                    <a:pt x="39" y="175"/>
                    <a:pt x="40" y="174"/>
                    <a:pt x="41" y="174"/>
                  </a:cubicBezTo>
                  <a:lnTo>
                    <a:pt x="178" y="174"/>
                  </a:lnTo>
                  <a:cubicBezTo>
                    <a:pt x="179" y="174"/>
                    <a:pt x="180" y="175"/>
                    <a:pt x="180" y="176"/>
                  </a:cubicBezTo>
                  <a:lnTo>
                    <a:pt x="180" y="2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4925372" y="211801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29" y="7"/>
                  </a:moveTo>
                  <a:cubicBezTo>
                    <a:pt x="25" y="2"/>
                    <a:pt x="18" y="-1"/>
                    <a:pt x="12" y="1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30"/>
                    <a:pt x="17" y="37"/>
                    <a:pt x="27" y="27"/>
                  </a:cubicBezTo>
                  <a:cubicBezTo>
                    <a:pt x="32" y="21"/>
                    <a:pt x="33" y="13"/>
                    <a:pt x="29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5"/>
          <p:cNvGrpSpPr/>
          <p:nvPr/>
        </p:nvGrpSpPr>
        <p:grpSpPr>
          <a:xfrm>
            <a:off x="5853588" y="2235300"/>
            <a:ext cx="519775" cy="248100"/>
            <a:chOff x="5853588" y="2235300"/>
            <a:chExt cx="519775" cy="248100"/>
          </a:xfrm>
        </p:grpSpPr>
        <p:sp>
          <p:nvSpPr>
            <p:cNvPr id="69" name="Google Shape;69;p15"/>
            <p:cNvSpPr/>
            <p:nvPr/>
          </p:nvSpPr>
          <p:spPr>
            <a:xfrm>
              <a:off x="5853588" y="2235300"/>
              <a:ext cx="181800" cy="2481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191563" y="2235300"/>
              <a:ext cx="181800" cy="2481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pic>
        <p:nvPicPr>
          <p:cNvPr id="1026" name="Picture 2" descr="Kansas State University">
            <a:extLst>
              <a:ext uri="{FF2B5EF4-FFF2-40B4-BE49-F238E27FC236}">
                <a16:creationId xmlns:a16="http://schemas.microsoft.com/office/drawing/2014/main" id="{22580D01-1DA5-9085-2ACF-CAEBF761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120896"/>
            <a:ext cx="3118289" cy="72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Founds and Results</a:t>
            </a:r>
          </a:p>
        </p:txBody>
      </p:sp>
      <p:sp>
        <p:nvSpPr>
          <p:cNvPr id="185" name="Google Shape;185;p18"/>
          <p:cNvSpPr txBox="1"/>
          <p:nvPr/>
        </p:nvSpPr>
        <p:spPr>
          <a:xfrm>
            <a:off x="212556" y="1062362"/>
            <a:ext cx="7370868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Do regions with high latitude and low temperatures prefer certain brands or types? 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2" descr="Kansas State University">
            <a:extLst>
              <a:ext uri="{FF2B5EF4-FFF2-40B4-BE49-F238E27FC236}">
                <a16:creationId xmlns:a16="http://schemas.microsoft.com/office/drawing/2014/main" id="{7BE38A72-B1CB-F63B-0B95-9F71A4F9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483705"/>
            <a:ext cx="155619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62774F0A-2C46-E8F7-BF6C-23C838C8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80" y="1623962"/>
            <a:ext cx="6089016" cy="31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03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7078401" y="1829325"/>
            <a:ext cx="1332600" cy="1332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920387" y="1829325"/>
            <a:ext cx="1332600" cy="1332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5016094" y="1829325"/>
            <a:ext cx="1332600" cy="13326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824656" y="1829325"/>
            <a:ext cx="1332600" cy="13326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Goals</a:t>
            </a:r>
            <a:endParaRPr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121956" y="2126625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217707" y="2126625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313394" y="2126625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375701" y="2126625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65756" y="3318326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Feasibility</a:t>
            </a:r>
          </a:p>
        </p:txBody>
      </p:sp>
      <p:sp>
        <p:nvSpPr>
          <p:cNvPr id="130" name="Google Shape;130;p17"/>
          <p:cNvSpPr txBox="1"/>
          <p:nvPr/>
        </p:nvSpPr>
        <p:spPr>
          <a:xfrm>
            <a:off x="565756" y="3714354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2661463" y="3714354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661475" y="3318326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Criteria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757194" y="3714354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757200" y="3318326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Variations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1302376" y="2348978"/>
            <a:ext cx="377160" cy="293294"/>
            <a:chOff x="3211231" y="4277500"/>
            <a:chExt cx="377160" cy="293294"/>
          </a:xfrm>
        </p:grpSpPr>
        <p:sp>
          <p:nvSpPr>
            <p:cNvPr id="136" name="Google Shape;136;p17"/>
            <p:cNvSpPr/>
            <p:nvPr/>
          </p:nvSpPr>
          <p:spPr>
            <a:xfrm>
              <a:off x="3346597" y="4456517"/>
              <a:ext cx="65721" cy="65721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moveTo>
                    <a:pt x="67" y="104"/>
                  </a:moveTo>
                  <a:cubicBezTo>
                    <a:pt x="47" y="104"/>
                    <a:pt x="30" y="87"/>
                    <a:pt x="30" y="67"/>
                  </a:cubicBezTo>
                  <a:cubicBezTo>
                    <a:pt x="30" y="46"/>
                    <a:pt x="47" y="30"/>
                    <a:pt x="67" y="30"/>
                  </a:cubicBezTo>
                  <a:cubicBezTo>
                    <a:pt x="87" y="30"/>
                    <a:pt x="104" y="46"/>
                    <a:pt x="104" y="67"/>
                  </a:cubicBezTo>
                  <a:cubicBezTo>
                    <a:pt x="104" y="87"/>
                    <a:pt x="87" y="104"/>
                    <a:pt x="67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225" rIns="90000" bIns="3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211231" y="4277500"/>
              <a:ext cx="377160" cy="293294"/>
            </a:xfrm>
            <a:custGeom>
              <a:avLst/>
              <a:gdLst/>
              <a:ahLst/>
              <a:cxnLst/>
              <a:rect l="l" t="t" r="r" b="b"/>
              <a:pathLst>
                <a:path w="769" h="598" extrusionOk="0">
                  <a:moveTo>
                    <a:pt x="602" y="0"/>
                  </a:moveTo>
                  <a:cubicBezTo>
                    <a:pt x="509" y="0"/>
                    <a:pt x="434" y="75"/>
                    <a:pt x="434" y="168"/>
                  </a:cubicBezTo>
                  <a:cubicBezTo>
                    <a:pt x="434" y="215"/>
                    <a:pt x="454" y="260"/>
                    <a:pt x="489" y="291"/>
                  </a:cubicBezTo>
                  <a:cubicBezTo>
                    <a:pt x="442" y="274"/>
                    <a:pt x="393" y="265"/>
                    <a:pt x="343" y="265"/>
                  </a:cubicBezTo>
                  <a:cubicBezTo>
                    <a:pt x="246" y="265"/>
                    <a:pt x="151" y="299"/>
                    <a:pt x="76" y="362"/>
                  </a:cubicBezTo>
                  <a:lnTo>
                    <a:pt x="5" y="420"/>
                  </a:lnTo>
                  <a:cubicBezTo>
                    <a:pt x="2" y="423"/>
                    <a:pt x="0" y="428"/>
                    <a:pt x="0" y="432"/>
                  </a:cubicBezTo>
                  <a:cubicBezTo>
                    <a:pt x="0" y="437"/>
                    <a:pt x="2" y="441"/>
                    <a:pt x="5" y="443"/>
                  </a:cubicBezTo>
                  <a:lnTo>
                    <a:pt x="76" y="502"/>
                  </a:lnTo>
                  <a:cubicBezTo>
                    <a:pt x="151" y="564"/>
                    <a:pt x="246" y="598"/>
                    <a:pt x="343" y="598"/>
                  </a:cubicBezTo>
                  <a:cubicBezTo>
                    <a:pt x="392" y="598"/>
                    <a:pt x="439" y="590"/>
                    <a:pt x="485" y="574"/>
                  </a:cubicBezTo>
                  <a:cubicBezTo>
                    <a:pt x="502" y="567"/>
                    <a:pt x="519" y="560"/>
                    <a:pt x="535" y="552"/>
                  </a:cubicBezTo>
                  <a:cubicBezTo>
                    <a:pt x="543" y="548"/>
                    <a:pt x="546" y="539"/>
                    <a:pt x="542" y="531"/>
                  </a:cubicBezTo>
                  <a:cubicBezTo>
                    <a:pt x="538" y="524"/>
                    <a:pt x="529" y="521"/>
                    <a:pt x="521" y="525"/>
                  </a:cubicBezTo>
                  <a:cubicBezTo>
                    <a:pt x="506" y="533"/>
                    <a:pt x="491" y="540"/>
                    <a:pt x="475" y="545"/>
                  </a:cubicBezTo>
                  <a:cubicBezTo>
                    <a:pt x="470" y="547"/>
                    <a:pt x="465" y="549"/>
                    <a:pt x="460" y="550"/>
                  </a:cubicBezTo>
                  <a:cubicBezTo>
                    <a:pt x="491" y="520"/>
                    <a:pt x="510" y="478"/>
                    <a:pt x="510" y="432"/>
                  </a:cubicBezTo>
                  <a:cubicBezTo>
                    <a:pt x="510" y="386"/>
                    <a:pt x="491" y="344"/>
                    <a:pt x="460" y="313"/>
                  </a:cubicBezTo>
                  <a:cubicBezTo>
                    <a:pt x="476" y="318"/>
                    <a:pt x="492" y="324"/>
                    <a:pt x="507" y="331"/>
                  </a:cubicBezTo>
                  <a:lnTo>
                    <a:pt x="513" y="356"/>
                  </a:lnTo>
                  <a:cubicBezTo>
                    <a:pt x="514" y="361"/>
                    <a:pt x="516" y="365"/>
                    <a:pt x="521" y="368"/>
                  </a:cubicBezTo>
                  <a:cubicBezTo>
                    <a:pt x="525" y="371"/>
                    <a:pt x="531" y="370"/>
                    <a:pt x="536" y="367"/>
                  </a:cubicBezTo>
                  <a:lnTo>
                    <a:pt x="553" y="357"/>
                  </a:lnTo>
                  <a:cubicBezTo>
                    <a:pt x="566" y="365"/>
                    <a:pt x="579" y="375"/>
                    <a:pt x="591" y="385"/>
                  </a:cubicBezTo>
                  <a:lnTo>
                    <a:pt x="648" y="432"/>
                  </a:lnTo>
                  <a:lnTo>
                    <a:pt x="625" y="451"/>
                  </a:lnTo>
                  <a:cubicBezTo>
                    <a:pt x="618" y="456"/>
                    <a:pt x="618" y="466"/>
                    <a:pt x="623" y="472"/>
                  </a:cubicBezTo>
                  <a:cubicBezTo>
                    <a:pt x="628" y="478"/>
                    <a:pt x="638" y="479"/>
                    <a:pt x="644" y="474"/>
                  </a:cubicBezTo>
                  <a:lnTo>
                    <a:pt x="681" y="443"/>
                  </a:lnTo>
                  <a:cubicBezTo>
                    <a:pt x="684" y="441"/>
                    <a:pt x="686" y="437"/>
                    <a:pt x="686" y="432"/>
                  </a:cubicBezTo>
                  <a:cubicBezTo>
                    <a:pt x="686" y="428"/>
                    <a:pt x="684" y="423"/>
                    <a:pt x="681" y="420"/>
                  </a:cubicBezTo>
                  <a:lnTo>
                    <a:pt x="610" y="362"/>
                  </a:lnTo>
                  <a:cubicBezTo>
                    <a:pt x="601" y="354"/>
                    <a:pt x="591" y="346"/>
                    <a:pt x="581" y="339"/>
                  </a:cubicBezTo>
                  <a:lnTo>
                    <a:pt x="588" y="335"/>
                  </a:lnTo>
                  <a:cubicBezTo>
                    <a:pt x="592" y="335"/>
                    <a:pt x="597" y="335"/>
                    <a:pt x="602" y="335"/>
                  </a:cubicBezTo>
                  <a:cubicBezTo>
                    <a:pt x="694" y="335"/>
                    <a:pt x="769" y="260"/>
                    <a:pt x="769" y="168"/>
                  </a:cubicBezTo>
                  <a:cubicBezTo>
                    <a:pt x="769" y="75"/>
                    <a:pt x="694" y="0"/>
                    <a:pt x="602" y="0"/>
                  </a:cubicBezTo>
                  <a:moveTo>
                    <a:pt x="38" y="432"/>
                  </a:moveTo>
                  <a:lnTo>
                    <a:pt x="95" y="385"/>
                  </a:lnTo>
                  <a:cubicBezTo>
                    <a:pt x="134" y="353"/>
                    <a:pt x="178" y="328"/>
                    <a:pt x="226" y="313"/>
                  </a:cubicBezTo>
                  <a:cubicBezTo>
                    <a:pt x="195" y="344"/>
                    <a:pt x="176" y="386"/>
                    <a:pt x="176" y="432"/>
                  </a:cubicBezTo>
                  <a:cubicBezTo>
                    <a:pt x="176" y="478"/>
                    <a:pt x="195" y="520"/>
                    <a:pt x="226" y="550"/>
                  </a:cubicBezTo>
                  <a:cubicBezTo>
                    <a:pt x="178" y="535"/>
                    <a:pt x="134" y="511"/>
                    <a:pt x="95" y="479"/>
                  </a:cubicBezTo>
                  <a:lnTo>
                    <a:pt x="38" y="432"/>
                  </a:lnTo>
                  <a:moveTo>
                    <a:pt x="480" y="432"/>
                  </a:moveTo>
                  <a:cubicBezTo>
                    <a:pt x="480" y="507"/>
                    <a:pt x="418" y="568"/>
                    <a:pt x="343" y="568"/>
                  </a:cubicBezTo>
                  <a:cubicBezTo>
                    <a:pt x="268" y="568"/>
                    <a:pt x="206" y="507"/>
                    <a:pt x="206" y="432"/>
                  </a:cubicBezTo>
                  <a:cubicBezTo>
                    <a:pt x="206" y="356"/>
                    <a:pt x="268" y="295"/>
                    <a:pt x="343" y="295"/>
                  </a:cubicBezTo>
                  <a:cubicBezTo>
                    <a:pt x="418" y="295"/>
                    <a:pt x="480" y="356"/>
                    <a:pt x="480" y="432"/>
                  </a:cubicBezTo>
                  <a:moveTo>
                    <a:pt x="602" y="305"/>
                  </a:moveTo>
                  <a:cubicBezTo>
                    <a:pt x="596" y="305"/>
                    <a:pt x="591" y="305"/>
                    <a:pt x="586" y="304"/>
                  </a:cubicBezTo>
                  <a:cubicBezTo>
                    <a:pt x="582" y="304"/>
                    <a:pt x="579" y="305"/>
                    <a:pt x="576" y="306"/>
                  </a:cubicBezTo>
                  <a:lnTo>
                    <a:pt x="538" y="331"/>
                  </a:lnTo>
                  <a:lnTo>
                    <a:pt x="527" y="289"/>
                  </a:lnTo>
                  <a:cubicBezTo>
                    <a:pt x="527" y="285"/>
                    <a:pt x="525" y="281"/>
                    <a:pt x="521" y="279"/>
                  </a:cubicBezTo>
                  <a:cubicBezTo>
                    <a:pt x="486" y="253"/>
                    <a:pt x="464" y="212"/>
                    <a:pt x="464" y="168"/>
                  </a:cubicBezTo>
                  <a:cubicBezTo>
                    <a:pt x="464" y="92"/>
                    <a:pt x="526" y="30"/>
                    <a:pt x="602" y="30"/>
                  </a:cubicBezTo>
                  <a:cubicBezTo>
                    <a:pt x="678" y="30"/>
                    <a:pt x="739" y="92"/>
                    <a:pt x="739" y="168"/>
                  </a:cubicBezTo>
                  <a:cubicBezTo>
                    <a:pt x="739" y="243"/>
                    <a:pt x="678" y="305"/>
                    <a:pt x="602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453516" y="4321151"/>
              <a:ext cx="104467" cy="67193"/>
            </a:xfrm>
            <a:custGeom>
              <a:avLst/>
              <a:gdLst/>
              <a:ahLst/>
              <a:cxnLst/>
              <a:rect l="l" t="t" r="r" b="b"/>
              <a:pathLst>
                <a:path w="213" h="137" extrusionOk="0">
                  <a:moveTo>
                    <a:pt x="213" y="92"/>
                  </a:moveTo>
                  <a:cubicBezTo>
                    <a:pt x="213" y="89"/>
                    <a:pt x="211" y="87"/>
                    <a:pt x="209" y="85"/>
                  </a:cubicBezTo>
                  <a:lnTo>
                    <a:pt x="183" y="58"/>
                  </a:lnTo>
                  <a:cubicBezTo>
                    <a:pt x="177" y="52"/>
                    <a:pt x="168" y="52"/>
                    <a:pt x="162" y="58"/>
                  </a:cubicBezTo>
                  <a:cubicBezTo>
                    <a:pt x="156" y="64"/>
                    <a:pt x="156" y="74"/>
                    <a:pt x="162" y="80"/>
                  </a:cubicBezTo>
                  <a:lnTo>
                    <a:pt x="162" y="80"/>
                  </a:lnTo>
                  <a:lnTo>
                    <a:pt x="132" y="80"/>
                  </a:lnTo>
                  <a:cubicBezTo>
                    <a:pt x="135" y="73"/>
                    <a:pt x="138" y="64"/>
                    <a:pt x="138" y="55"/>
                  </a:cubicBezTo>
                  <a:cubicBezTo>
                    <a:pt x="138" y="24"/>
                    <a:pt x="112" y="0"/>
                    <a:pt x="82" y="0"/>
                  </a:cubicBezTo>
                  <a:cubicBezTo>
                    <a:pt x="57" y="0"/>
                    <a:pt x="35" y="17"/>
                    <a:pt x="28" y="41"/>
                  </a:cubicBezTo>
                  <a:cubicBezTo>
                    <a:pt x="26" y="49"/>
                    <a:pt x="31" y="57"/>
                    <a:pt x="39" y="59"/>
                  </a:cubicBezTo>
                  <a:cubicBezTo>
                    <a:pt x="47" y="61"/>
                    <a:pt x="55" y="57"/>
                    <a:pt x="57" y="49"/>
                  </a:cubicBezTo>
                  <a:cubicBezTo>
                    <a:pt x="60" y="38"/>
                    <a:pt x="70" y="30"/>
                    <a:pt x="82" y="30"/>
                  </a:cubicBezTo>
                  <a:cubicBezTo>
                    <a:pt x="96" y="30"/>
                    <a:pt x="108" y="41"/>
                    <a:pt x="108" y="55"/>
                  </a:cubicBezTo>
                  <a:cubicBezTo>
                    <a:pt x="108" y="69"/>
                    <a:pt x="96" y="80"/>
                    <a:pt x="82" y="80"/>
                  </a:cubicBezTo>
                  <a:lnTo>
                    <a:pt x="15" y="80"/>
                  </a:lnTo>
                  <a:cubicBezTo>
                    <a:pt x="7" y="80"/>
                    <a:pt x="0" y="87"/>
                    <a:pt x="0" y="95"/>
                  </a:cubicBezTo>
                  <a:cubicBezTo>
                    <a:pt x="0" y="103"/>
                    <a:pt x="7" y="110"/>
                    <a:pt x="15" y="110"/>
                  </a:cubicBezTo>
                  <a:lnTo>
                    <a:pt x="162" y="110"/>
                  </a:lnTo>
                  <a:lnTo>
                    <a:pt x="162" y="111"/>
                  </a:lnTo>
                  <a:cubicBezTo>
                    <a:pt x="156" y="117"/>
                    <a:pt x="156" y="126"/>
                    <a:pt x="162" y="132"/>
                  </a:cubicBezTo>
                  <a:cubicBezTo>
                    <a:pt x="168" y="138"/>
                    <a:pt x="177" y="138"/>
                    <a:pt x="183" y="132"/>
                  </a:cubicBezTo>
                  <a:lnTo>
                    <a:pt x="209" y="106"/>
                  </a:lnTo>
                  <a:cubicBezTo>
                    <a:pt x="213" y="102"/>
                    <a:pt x="214" y="97"/>
                    <a:pt x="213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490300" y="4517334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3" y="23"/>
                  </a:moveTo>
                  <a:cubicBezTo>
                    <a:pt x="7" y="30"/>
                    <a:pt x="17" y="32"/>
                    <a:pt x="23" y="27"/>
                  </a:cubicBezTo>
                  <a:cubicBezTo>
                    <a:pt x="30" y="22"/>
                    <a:pt x="32" y="13"/>
                    <a:pt x="28" y="6"/>
                  </a:cubicBezTo>
                  <a:cubicBezTo>
                    <a:pt x="23" y="-1"/>
                    <a:pt x="14" y="-2"/>
                    <a:pt x="7" y="2"/>
                  </a:cubicBezTo>
                  <a:cubicBezTo>
                    <a:pt x="0" y="7"/>
                    <a:pt x="-2" y="16"/>
                    <a:pt x="3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5493569" y="2307044"/>
            <a:ext cx="377651" cy="377162"/>
            <a:chOff x="1656488" y="4197065"/>
            <a:chExt cx="377651" cy="377162"/>
          </a:xfrm>
        </p:grpSpPr>
        <p:sp>
          <p:nvSpPr>
            <p:cNvPr id="141" name="Google Shape;141;p17"/>
            <p:cNvSpPr/>
            <p:nvPr/>
          </p:nvSpPr>
          <p:spPr>
            <a:xfrm>
              <a:off x="1966456" y="4378044"/>
              <a:ext cx="67683" cy="14714"/>
            </a:xfrm>
            <a:custGeom>
              <a:avLst/>
              <a:gdLst/>
              <a:ahLst/>
              <a:cxnLst/>
              <a:rect l="l" t="t" r="r" b="b"/>
              <a:pathLst>
                <a:path w="138" h="30" extrusionOk="0">
                  <a:moveTo>
                    <a:pt x="12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lnTo>
                    <a:pt x="123" y="30"/>
                  </a:lnTo>
                  <a:cubicBezTo>
                    <a:pt x="131" y="30"/>
                    <a:pt x="138" y="24"/>
                    <a:pt x="138" y="15"/>
                  </a:cubicBezTo>
                  <a:cubicBezTo>
                    <a:pt x="138" y="7"/>
                    <a:pt x="131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1656488" y="4197065"/>
              <a:ext cx="259941" cy="377162"/>
            </a:xfrm>
            <a:custGeom>
              <a:avLst/>
              <a:gdLst/>
              <a:ahLst/>
              <a:cxnLst/>
              <a:rect l="l" t="t" r="r" b="b"/>
              <a:pathLst>
                <a:path w="530" h="769" extrusionOk="0">
                  <a:moveTo>
                    <a:pt x="15" y="399"/>
                  </a:moveTo>
                  <a:lnTo>
                    <a:pt x="370" y="399"/>
                  </a:lnTo>
                  <a:lnTo>
                    <a:pt x="370" y="754"/>
                  </a:lnTo>
                  <a:cubicBezTo>
                    <a:pt x="370" y="762"/>
                    <a:pt x="377" y="769"/>
                    <a:pt x="385" y="769"/>
                  </a:cubicBezTo>
                  <a:cubicBezTo>
                    <a:pt x="393" y="769"/>
                    <a:pt x="400" y="762"/>
                    <a:pt x="400" y="754"/>
                  </a:cubicBezTo>
                  <a:lnTo>
                    <a:pt x="400" y="399"/>
                  </a:lnTo>
                  <a:lnTo>
                    <a:pt x="515" y="399"/>
                  </a:lnTo>
                  <a:cubicBezTo>
                    <a:pt x="523" y="399"/>
                    <a:pt x="530" y="393"/>
                    <a:pt x="530" y="384"/>
                  </a:cubicBezTo>
                  <a:cubicBezTo>
                    <a:pt x="530" y="376"/>
                    <a:pt x="523" y="369"/>
                    <a:pt x="515" y="369"/>
                  </a:cubicBezTo>
                  <a:lnTo>
                    <a:pt x="400" y="369"/>
                  </a:lnTo>
                  <a:lnTo>
                    <a:pt x="400" y="15"/>
                  </a:lnTo>
                  <a:cubicBezTo>
                    <a:pt x="400" y="6"/>
                    <a:pt x="393" y="0"/>
                    <a:pt x="385" y="0"/>
                  </a:cubicBezTo>
                  <a:cubicBezTo>
                    <a:pt x="377" y="0"/>
                    <a:pt x="370" y="6"/>
                    <a:pt x="370" y="15"/>
                  </a:cubicBezTo>
                  <a:lnTo>
                    <a:pt x="370" y="369"/>
                  </a:lnTo>
                  <a:lnTo>
                    <a:pt x="15" y="369"/>
                  </a:lnTo>
                  <a:cubicBezTo>
                    <a:pt x="7" y="369"/>
                    <a:pt x="0" y="376"/>
                    <a:pt x="0" y="384"/>
                  </a:cubicBezTo>
                  <a:cubicBezTo>
                    <a:pt x="0" y="393"/>
                    <a:pt x="7" y="399"/>
                    <a:pt x="15" y="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32508" y="4289271"/>
              <a:ext cx="39727" cy="14714"/>
            </a:xfrm>
            <a:custGeom>
              <a:avLst/>
              <a:gdLst/>
              <a:ahLst/>
              <a:cxnLst/>
              <a:rect l="l" t="t" r="r" b="b"/>
              <a:pathLst>
                <a:path w="81" h="30" extrusionOk="0">
                  <a:moveTo>
                    <a:pt x="66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lnTo>
                    <a:pt x="66" y="30"/>
                  </a:lnTo>
                  <a:cubicBezTo>
                    <a:pt x="75" y="30"/>
                    <a:pt x="81" y="24"/>
                    <a:pt x="81" y="15"/>
                  </a:cubicBezTo>
                  <a:cubicBezTo>
                    <a:pt x="81" y="7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1910544" y="4279462"/>
              <a:ext cx="39727" cy="14714"/>
            </a:xfrm>
            <a:custGeom>
              <a:avLst/>
              <a:gdLst/>
              <a:ahLst/>
              <a:cxnLst/>
              <a:rect l="l" t="t" r="r" b="b"/>
              <a:pathLst>
                <a:path w="81" h="30" extrusionOk="0">
                  <a:moveTo>
                    <a:pt x="66" y="30"/>
                  </a:moveTo>
                  <a:cubicBezTo>
                    <a:pt x="74" y="30"/>
                    <a:pt x="81" y="23"/>
                    <a:pt x="81" y="15"/>
                  </a:cubicBezTo>
                  <a:cubicBezTo>
                    <a:pt x="81" y="7"/>
                    <a:pt x="74" y="0"/>
                    <a:pt x="6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66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1715343" y="4472212"/>
              <a:ext cx="39727" cy="14714"/>
            </a:xfrm>
            <a:custGeom>
              <a:avLst/>
              <a:gdLst/>
              <a:ahLst/>
              <a:cxnLst/>
              <a:rect l="l" t="t" r="r" b="b"/>
              <a:pathLst>
                <a:path w="81" h="30" extrusionOk="0">
                  <a:moveTo>
                    <a:pt x="15" y="30"/>
                  </a:moveTo>
                  <a:lnTo>
                    <a:pt x="66" y="30"/>
                  </a:lnTo>
                  <a:cubicBezTo>
                    <a:pt x="75" y="30"/>
                    <a:pt x="81" y="23"/>
                    <a:pt x="81" y="15"/>
                  </a:cubicBezTo>
                  <a:cubicBezTo>
                    <a:pt x="81" y="7"/>
                    <a:pt x="75" y="0"/>
                    <a:pt x="6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704062" y="4225021"/>
              <a:ext cx="97110" cy="113296"/>
            </a:xfrm>
            <a:custGeom>
              <a:avLst/>
              <a:gdLst/>
              <a:ahLst/>
              <a:cxnLst/>
              <a:rect l="l" t="t" r="r" b="b"/>
              <a:pathLst>
                <a:path w="198" h="231" extrusionOk="0">
                  <a:moveTo>
                    <a:pt x="99" y="0"/>
                  </a:moveTo>
                  <a:cubicBezTo>
                    <a:pt x="77" y="0"/>
                    <a:pt x="59" y="14"/>
                    <a:pt x="53" y="33"/>
                  </a:cubicBezTo>
                  <a:lnTo>
                    <a:pt x="15" y="33"/>
                  </a:lnTo>
                  <a:cubicBezTo>
                    <a:pt x="7" y="33"/>
                    <a:pt x="0" y="40"/>
                    <a:pt x="0" y="48"/>
                  </a:cubicBezTo>
                  <a:lnTo>
                    <a:pt x="0" y="216"/>
                  </a:lnTo>
                  <a:cubicBezTo>
                    <a:pt x="0" y="224"/>
                    <a:pt x="7" y="231"/>
                    <a:pt x="15" y="231"/>
                  </a:cubicBezTo>
                  <a:lnTo>
                    <a:pt x="183" y="231"/>
                  </a:lnTo>
                  <a:cubicBezTo>
                    <a:pt x="191" y="231"/>
                    <a:pt x="198" y="224"/>
                    <a:pt x="198" y="216"/>
                  </a:cubicBezTo>
                  <a:lnTo>
                    <a:pt x="198" y="48"/>
                  </a:lnTo>
                  <a:cubicBezTo>
                    <a:pt x="198" y="40"/>
                    <a:pt x="191" y="33"/>
                    <a:pt x="183" y="33"/>
                  </a:cubicBezTo>
                  <a:lnTo>
                    <a:pt x="145" y="33"/>
                  </a:lnTo>
                  <a:cubicBezTo>
                    <a:pt x="138" y="14"/>
                    <a:pt x="120" y="0"/>
                    <a:pt x="99" y="0"/>
                  </a:cubicBezTo>
                  <a:moveTo>
                    <a:pt x="99" y="30"/>
                  </a:moveTo>
                  <a:cubicBezTo>
                    <a:pt x="109" y="30"/>
                    <a:pt x="117" y="38"/>
                    <a:pt x="117" y="48"/>
                  </a:cubicBezTo>
                  <a:cubicBezTo>
                    <a:pt x="117" y="58"/>
                    <a:pt x="109" y="66"/>
                    <a:pt x="99" y="66"/>
                  </a:cubicBezTo>
                  <a:cubicBezTo>
                    <a:pt x="89" y="66"/>
                    <a:pt x="81" y="58"/>
                    <a:pt x="81" y="48"/>
                  </a:cubicBezTo>
                  <a:cubicBezTo>
                    <a:pt x="81" y="38"/>
                    <a:pt x="89" y="30"/>
                    <a:pt x="99" y="30"/>
                  </a:cubicBezTo>
                  <a:moveTo>
                    <a:pt x="30" y="201"/>
                  </a:moveTo>
                  <a:lnTo>
                    <a:pt x="30" y="63"/>
                  </a:lnTo>
                  <a:lnTo>
                    <a:pt x="53" y="63"/>
                  </a:lnTo>
                  <a:cubicBezTo>
                    <a:pt x="59" y="82"/>
                    <a:pt x="78" y="96"/>
                    <a:pt x="98" y="96"/>
                  </a:cubicBezTo>
                  <a:cubicBezTo>
                    <a:pt x="119" y="96"/>
                    <a:pt x="138" y="83"/>
                    <a:pt x="145" y="63"/>
                  </a:cubicBezTo>
                  <a:lnTo>
                    <a:pt x="168" y="63"/>
                  </a:lnTo>
                  <a:lnTo>
                    <a:pt x="168" y="201"/>
                  </a:lnTo>
                  <a:lnTo>
                    <a:pt x="30" y="2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150" rIns="90000" bIns="38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1881607" y="4215212"/>
              <a:ext cx="126537" cy="142233"/>
            </a:xfrm>
            <a:custGeom>
              <a:avLst/>
              <a:gdLst/>
              <a:ahLst/>
              <a:cxnLst/>
              <a:rect l="l" t="t" r="r" b="b"/>
              <a:pathLst>
                <a:path w="258" h="290" extrusionOk="0">
                  <a:moveTo>
                    <a:pt x="258" y="275"/>
                  </a:moveTo>
                  <a:lnTo>
                    <a:pt x="258" y="103"/>
                  </a:lnTo>
                  <a:cubicBezTo>
                    <a:pt x="258" y="95"/>
                    <a:pt x="251" y="88"/>
                    <a:pt x="243" y="88"/>
                  </a:cubicBezTo>
                  <a:lnTo>
                    <a:pt x="198" y="88"/>
                  </a:lnTo>
                  <a:lnTo>
                    <a:pt x="198" y="48"/>
                  </a:lnTo>
                  <a:cubicBezTo>
                    <a:pt x="198" y="40"/>
                    <a:pt x="192" y="33"/>
                    <a:pt x="183" y="33"/>
                  </a:cubicBezTo>
                  <a:lnTo>
                    <a:pt x="145" y="33"/>
                  </a:lnTo>
                  <a:cubicBezTo>
                    <a:pt x="139" y="14"/>
                    <a:pt x="121" y="0"/>
                    <a:pt x="99" y="0"/>
                  </a:cubicBezTo>
                  <a:cubicBezTo>
                    <a:pt x="78" y="0"/>
                    <a:pt x="60" y="14"/>
                    <a:pt x="54" y="33"/>
                  </a:cubicBezTo>
                  <a:lnTo>
                    <a:pt x="15" y="33"/>
                  </a:lnTo>
                  <a:cubicBezTo>
                    <a:pt x="7" y="33"/>
                    <a:pt x="0" y="40"/>
                    <a:pt x="0" y="48"/>
                  </a:cubicBezTo>
                  <a:lnTo>
                    <a:pt x="0" y="216"/>
                  </a:lnTo>
                  <a:cubicBezTo>
                    <a:pt x="0" y="225"/>
                    <a:pt x="7" y="231"/>
                    <a:pt x="15" y="231"/>
                  </a:cubicBezTo>
                  <a:lnTo>
                    <a:pt x="58" y="231"/>
                  </a:lnTo>
                  <a:lnTo>
                    <a:pt x="58" y="275"/>
                  </a:lnTo>
                  <a:cubicBezTo>
                    <a:pt x="58" y="284"/>
                    <a:pt x="65" y="290"/>
                    <a:pt x="73" y="290"/>
                  </a:cubicBezTo>
                  <a:lnTo>
                    <a:pt x="243" y="290"/>
                  </a:lnTo>
                  <a:cubicBezTo>
                    <a:pt x="251" y="290"/>
                    <a:pt x="258" y="284"/>
                    <a:pt x="258" y="275"/>
                  </a:cubicBezTo>
                  <a:moveTo>
                    <a:pt x="99" y="30"/>
                  </a:moveTo>
                  <a:cubicBezTo>
                    <a:pt x="109" y="30"/>
                    <a:pt x="118" y="38"/>
                    <a:pt x="118" y="48"/>
                  </a:cubicBezTo>
                  <a:cubicBezTo>
                    <a:pt x="118" y="58"/>
                    <a:pt x="109" y="67"/>
                    <a:pt x="99" y="67"/>
                  </a:cubicBezTo>
                  <a:cubicBezTo>
                    <a:pt x="93" y="67"/>
                    <a:pt x="87" y="63"/>
                    <a:pt x="84" y="58"/>
                  </a:cubicBezTo>
                  <a:cubicBezTo>
                    <a:pt x="82" y="55"/>
                    <a:pt x="81" y="52"/>
                    <a:pt x="81" y="48"/>
                  </a:cubicBezTo>
                  <a:cubicBezTo>
                    <a:pt x="81" y="38"/>
                    <a:pt x="89" y="30"/>
                    <a:pt x="99" y="30"/>
                  </a:cubicBezTo>
                  <a:moveTo>
                    <a:pt x="54" y="63"/>
                  </a:moveTo>
                  <a:cubicBezTo>
                    <a:pt x="60" y="83"/>
                    <a:pt x="79" y="96"/>
                    <a:pt x="99" y="97"/>
                  </a:cubicBezTo>
                  <a:cubicBezTo>
                    <a:pt x="120" y="97"/>
                    <a:pt x="139" y="83"/>
                    <a:pt x="145" y="63"/>
                  </a:cubicBezTo>
                  <a:lnTo>
                    <a:pt x="168" y="63"/>
                  </a:lnTo>
                  <a:lnTo>
                    <a:pt x="168" y="201"/>
                  </a:lnTo>
                  <a:lnTo>
                    <a:pt x="31" y="201"/>
                  </a:lnTo>
                  <a:lnTo>
                    <a:pt x="31" y="63"/>
                  </a:lnTo>
                  <a:lnTo>
                    <a:pt x="54" y="63"/>
                  </a:lnTo>
                  <a:moveTo>
                    <a:pt x="228" y="260"/>
                  </a:moveTo>
                  <a:lnTo>
                    <a:pt x="88" y="260"/>
                  </a:lnTo>
                  <a:lnTo>
                    <a:pt x="88" y="231"/>
                  </a:lnTo>
                  <a:lnTo>
                    <a:pt x="183" y="231"/>
                  </a:lnTo>
                  <a:cubicBezTo>
                    <a:pt x="192" y="231"/>
                    <a:pt x="198" y="225"/>
                    <a:pt x="198" y="216"/>
                  </a:cubicBezTo>
                  <a:lnTo>
                    <a:pt x="198" y="118"/>
                  </a:lnTo>
                  <a:lnTo>
                    <a:pt x="228" y="118"/>
                  </a:lnTo>
                  <a:lnTo>
                    <a:pt x="228" y="2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1686896" y="4407962"/>
              <a:ext cx="126047" cy="141742"/>
            </a:xfrm>
            <a:custGeom>
              <a:avLst/>
              <a:gdLst/>
              <a:ahLst/>
              <a:cxnLst/>
              <a:rect l="l" t="t" r="r" b="b"/>
              <a:pathLst>
                <a:path w="257" h="289" extrusionOk="0">
                  <a:moveTo>
                    <a:pt x="242" y="88"/>
                  </a:moveTo>
                  <a:lnTo>
                    <a:pt x="198" y="88"/>
                  </a:lnTo>
                  <a:lnTo>
                    <a:pt x="198" y="48"/>
                  </a:lnTo>
                  <a:cubicBezTo>
                    <a:pt x="198" y="40"/>
                    <a:pt x="191" y="33"/>
                    <a:pt x="183" y="33"/>
                  </a:cubicBezTo>
                  <a:lnTo>
                    <a:pt x="145" y="33"/>
                  </a:lnTo>
                  <a:cubicBezTo>
                    <a:pt x="138" y="14"/>
                    <a:pt x="120" y="0"/>
                    <a:pt x="99" y="0"/>
                  </a:cubicBezTo>
                  <a:cubicBezTo>
                    <a:pt x="77" y="0"/>
                    <a:pt x="59" y="14"/>
                    <a:pt x="53" y="33"/>
                  </a:cubicBezTo>
                  <a:lnTo>
                    <a:pt x="15" y="33"/>
                  </a:lnTo>
                  <a:cubicBezTo>
                    <a:pt x="7" y="33"/>
                    <a:pt x="0" y="40"/>
                    <a:pt x="0" y="48"/>
                  </a:cubicBezTo>
                  <a:lnTo>
                    <a:pt x="0" y="216"/>
                  </a:lnTo>
                  <a:cubicBezTo>
                    <a:pt x="0" y="225"/>
                    <a:pt x="7" y="231"/>
                    <a:pt x="15" y="231"/>
                  </a:cubicBezTo>
                  <a:lnTo>
                    <a:pt x="58" y="231"/>
                  </a:lnTo>
                  <a:lnTo>
                    <a:pt x="58" y="274"/>
                  </a:lnTo>
                  <a:cubicBezTo>
                    <a:pt x="58" y="282"/>
                    <a:pt x="64" y="289"/>
                    <a:pt x="73" y="289"/>
                  </a:cubicBezTo>
                  <a:lnTo>
                    <a:pt x="242" y="289"/>
                  </a:lnTo>
                  <a:cubicBezTo>
                    <a:pt x="250" y="289"/>
                    <a:pt x="257" y="282"/>
                    <a:pt x="257" y="274"/>
                  </a:cubicBezTo>
                  <a:lnTo>
                    <a:pt x="257" y="103"/>
                  </a:lnTo>
                  <a:cubicBezTo>
                    <a:pt x="257" y="95"/>
                    <a:pt x="250" y="88"/>
                    <a:pt x="242" y="88"/>
                  </a:cubicBezTo>
                  <a:moveTo>
                    <a:pt x="99" y="30"/>
                  </a:moveTo>
                  <a:cubicBezTo>
                    <a:pt x="109" y="30"/>
                    <a:pt x="117" y="38"/>
                    <a:pt x="117" y="48"/>
                  </a:cubicBezTo>
                  <a:cubicBezTo>
                    <a:pt x="117" y="59"/>
                    <a:pt x="109" y="67"/>
                    <a:pt x="99" y="67"/>
                  </a:cubicBezTo>
                  <a:cubicBezTo>
                    <a:pt x="93" y="67"/>
                    <a:pt x="87" y="63"/>
                    <a:pt x="84" y="59"/>
                  </a:cubicBezTo>
                  <a:cubicBezTo>
                    <a:pt x="82" y="56"/>
                    <a:pt x="81" y="52"/>
                    <a:pt x="81" y="48"/>
                  </a:cubicBezTo>
                  <a:lnTo>
                    <a:pt x="81" y="48"/>
                  </a:lnTo>
                  <a:cubicBezTo>
                    <a:pt x="81" y="38"/>
                    <a:pt x="89" y="30"/>
                    <a:pt x="99" y="30"/>
                  </a:cubicBezTo>
                  <a:moveTo>
                    <a:pt x="30" y="64"/>
                  </a:moveTo>
                  <a:lnTo>
                    <a:pt x="53" y="64"/>
                  </a:lnTo>
                  <a:cubicBezTo>
                    <a:pt x="59" y="83"/>
                    <a:pt x="79" y="97"/>
                    <a:pt x="99" y="97"/>
                  </a:cubicBezTo>
                  <a:cubicBezTo>
                    <a:pt x="120" y="97"/>
                    <a:pt x="138" y="83"/>
                    <a:pt x="145" y="64"/>
                  </a:cubicBezTo>
                  <a:lnTo>
                    <a:pt x="168" y="64"/>
                  </a:lnTo>
                  <a:lnTo>
                    <a:pt x="168" y="201"/>
                  </a:lnTo>
                  <a:lnTo>
                    <a:pt x="30" y="201"/>
                  </a:lnTo>
                  <a:lnTo>
                    <a:pt x="30" y="64"/>
                  </a:lnTo>
                  <a:moveTo>
                    <a:pt x="227" y="259"/>
                  </a:moveTo>
                  <a:lnTo>
                    <a:pt x="88" y="259"/>
                  </a:lnTo>
                  <a:lnTo>
                    <a:pt x="88" y="231"/>
                  </a:lnTo>
                  <a:lnTo>
                    <a:pt x="183" y="231"/>
                  </a:lnTo>
                  <a:cubicBezTo>
                    <a:pt x="187" y="231"/>
                    <a:pt x="191" y="230"/>
                    <a:pt x="193" y="227"/>
                  </a:cubicBezTo>
                  <a:cubicBezTo>
                    <a:pt x="196" y="224"/>
                    <a:pt x="198" y="221"/>
                    <a:pt x="198" y="216"/>
                  </a:cubicBezTo>
                  <a:lnTo>
                    <a:pt x="198" y="118"/>
                  </a:lnTo>
                  <a:lnTo>
                    <a:pt x="227" y="118"/>
                  </a:lnTo>
                  <a:lnTo>
                    <a:pt x="227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1879645" y="4407962"/>
              <a:ext cx="126047" cy="141742"/>
            </a:xfrm>
            <a:custGeom>
              <a:avLst/>
              <a:gdLst/>
              <a:ahLst/>
              <a:cxnLst/>
              <a:rect l="l" t="t" r="r" b="b"/>
              <a:pathLst>
                <a:path w="257" h="289" extrusionOk="0">
                  <a:moveTo>
                    <a:pt x="58" y="274"/>
                  </a:moveTo>
                  <a:cubicBezTo>
                    <a:pt x="58" y="282"/>
                    <a:pt x="65" y="289"/>
                    <a:pt x="73" y="289"/>
                  </a:cubicBezTo>
                  <a:lnTo>
                    <a:pt x="242" y="289"/>
                  </a:lnTo>
                  <a:cubicBezTo>
                    <a:pt x="251" y="289"/>
                    <a:pt x="257" y="282"/>
                    <a:pt x="257" y="274"/>
                  </a:cubicBezTo>
                  <a:lnTo>
                    <a:pt x="257" y="103"/>
                  </a:lnTo>
                  <a:cubicBezTo>
                    <a:pt x="257" y="95"/>
                    <a:pt x="251" y="88"/>
                    <a:pt x="242" y="88"/>
                  </a:cubicBezTo>
                  <a:lnTo>
                    <a:pt x="198" y="88"/>
                  </a:lnTo>
                  <a:lnTo>
                    <a:pt x="198" y="48"/>
                  </a:lnTo>
                  <a:cubicBezTo>
                    <a:pt x="198" y="40"/>
                    <a:pt x="191" y="33"/>
                    <a:pt x="183" y="33"/>
                  </a:cubicBezTo>
                  <a:lnTo>
                    <a:pt x="145" y="33"/>
                  </a:lnTo>
                  <a:cubicBezTo>
                    <a:pt x="139" y="14"/>
                    <a:pt x="121" y="0"/>
                    <a:pt x="99" y="0"/>
                  </a:cubicBezTo>
                  <a:cubicBezTo>
                    <a:pt x="78" y="0"/>
                    <a:pt x="60" y="14"/>
                    <a:pt x="53" y="33"/>
                  </a:cubicBezTo>
                  <a:lnTo>
                    <a:pt x="15" y="33"/>
                  </a:lnTo>
                  <a:cubicBezTo>
                    <a:pt x="7" y="33"/>
                    <a:pt x="0" y="40"/>
                    <a:pt x="0" y="48"/>
                  </a:cubicBezTo>
                  <a:lnTo>
                    <a:pt x="0" y="216"/>
                  </a:lnTo>
                  <a:cubicBezTo>
                    <a:pt x="0" y="225"/>
                    <a:pt x="7" y="231"/>
                    <a:pt x="15" y="231"/>
                  </a:cubicBezTo>
                  <a:lnTo>
                    <a:pt x="58" y="231"/>
                  </a:lnTo>
                  <a:lnTo>
                    <a:pt x="58" y="274"/>
                  </a:lnTo>
                  <a:moveTo>
                    <a:pt x="227" y="118"/>
                  </a:moveTo>
                  <a:lnTo>
                    <a:pt x="227" y="259"/>
                  </a:lnTo>
                  <a:lnTo>
                    <a:pt x="88" y="259"/>
                  </a:lnTo>
                  <a:lnTo>
                    <a:pt x="88" y="231"/>
                  </a:lnTo>
                  <a:lnTo>
                    <a:pt x="183" y="231"/>
                  </a:lnTo>
                  <a:cubicBezTo>
                    <a:pt x="187" y="231"/>
                    <a:pt x="191" y="230"/>
                    <a:pt x="194" y="227"/>
                  </a:cubicBezTo>
                  <a:cubicBezTo>
                    <a:pt x="196" y="224"/>
                    <a:pt x="198" y="221"/>
                    <a:pt x="198" y="216"/>
                  </a:cubicBezTo>
                  <a:lnTo>
                    <a:pt x="198" y="118"/>
                  </a:lnTo>
                  <a:lnTo>
                    <a:pt x="227" y="118"/>
                  </a:lnTo>
                  <a:moveTo>
                    <a:pt x="99" y="30"/>
                  </a:moveTo>
                  <a:cubicBezTo>
                    <a:pt x="109" y="30"/>
                    <a:pt x="117" y="38"/>
                    <a:pt x="117" y="48"/>
                  </a:cubicBezTo>
                  <a:cubicBezTo>
                    <a:pt x="117" y="59"/>
                    <a:pt x="109" y="67"/>
                    <a:pt x="99" y="67"/>
                  </a:cubicBezTo>
                  <a:cubicBezTo>
                    <a:pt x="93" y="67"/>
                    <a:pt x="87" y="63"/>
                    <a:pt x="84" y="59"/>
                  </a:cubicBezTo>
                  <a:cubicBezTo>
                    <a:pt x="82" y="56"/>
                    <a:pt x="81" y="52"/>
                    <a:pt x="81" y="48"/>
                  </a:cubicBezTo>
                  <a:lnTo>
                    <a:pt x="81" y="48"/>
                  </a:lnTo>
                  <a:cubicBezTo>
                    <a:pt x="81" y="38"/>
                    <a:pt x="89" y="30"/>
                    <a:pt x="99" y="30"/>
                  </a:cubicBezTo>
                  <a:moveTo>
                    <a:pt x="30" y="64"/>
                  </a:moveTo>
                  <a:lnTo>
                    <a:pt x="53" y="64"/>
                  </a:lnTo>
                  <a:cubicBezTo>
                    <a:pt x="60" y="83"/>
                    <a:pt x="79" y="97"/>
                    <a:pt x="99" y="97"/>
                  </a:cubicBezTo>
                  <a:cubicBezTo>
                    <a:pt x="120" y="97"/>
                    <a:pt x="139" y="83"/>
                    <a:pt x="145" y="64"/>
                  </a:cubicBezTo>
                  <a:lnTo>
                    <a:pt x="168" y="64"/>
                  </a:lnTo>
                  <a:lnTo>
                    <a:pt x="168" y="201"/>
                  </a:lnTo>
                  <a:lnTo>
                    <a:pt x="30" y="201"/>
                  </a:lnTo>
                  <a:lnTo>
                    <a:pt x="30" y="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908582" y="4472212"/>
              <a:ext cx="39727" cy="14714"/>
            </a:xfrm>
            <a:custGeom>
              <a:avLst/>
              <a:gdLst/>
              <a:ahLst/>
              <a:cxnLst/>
              <a:rect l="l" t="t" r="r" b="b"/>
              <a:pathLst>
                <a:path w="81" h="30" extrusionOk="0">
                  <a:moveTo>
                    <a:pt x="15" y="30"/>
                  </a:moveTo>
                  <a:lnTo>
                    <a:pt x="66" y="30"/>
                  </a:lnTo>
                  <a:cubicBezTo>
                    <a:pt x="74" y="30"/>
                    <a:pt x="81" y="23"/>
                    <a:pt x="81" y="15"/>
                  </a:cubicBezTo>
                  <a:cubicBezTo>
                    <a:pt x="81" y="7"/>
                    <a:pt x="74" y="0"/>
                    <a:pt x="66" y="0"/>
                  </a:cubicBezTo>
                  <a:lnTo>
                    <a:pt x="15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1933595" y="4378534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7" y="6"/>
                  </a:moveTo>
                  <a:cubicBezTo>
                    <a:pt x="23" y="-1"/>
                    <a:pt x="13" y="-3"/>
                    <a:pt x="6" y="2"/>
                  </a:cubicBezTo>
                  <a:cubicBezTo>
                    <a:pt x="0" y="6"/>
                    <a:pt x="-2" y="16"/>
                    <a:pt x="2" y="23"/>
                  </a:cubicBezTo>
                  <a:cubicBezTo>
                    <a:pt x="7" y="30"/>
                    <a:pt x="16" y="31"/>
                    <a:pt x="23" y="27"/>
                  </a:cubicBezTo>
                  <a:cubicBezTo>
                    <a:pt x="30" y="22"/>
                    <a:pt x="32" y="13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544350" y="2339660"/>
            <a:ext cx="400702" cy="311931"/>
            <a:chOff x="2424050" y="4261805"/>
            <a:chExt cx="400702" cy="311931"/>
          </a:xfrm>
        </p:grpSpPr>
        <p:sp>
          <p:nvSpPr>
            <p:cNvPr id="153" name="Google Shape;153;p17"/>
            <p:cNvSpPr/>
            <p:nvPr/>
          </p:nvSpPr>
          <p:spPr>
            <a:xfrm>
              <a:off x="2548626" y="4304966"/>
              <a:ext cx="155965" cy="15695"/>
            </a:xfrm>
            <a:custGeom>
              <a:avLst/>
              <a:gdLst/>
              <a:ahLst/>
              <a:cxnLst/>
              <a:rect l="l" t="t" r="r" b="b"/>
              <a:pathLst>
                <a:path w="318" h="32" extrusionOk="0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lnTo>
                    <a:pt x="302" y="32"/>
                  </a:lnTo>
                  <a:cubicBezTo>
                    <a:pt x="311" y="32"/>
                    <a:pt x="318" y="25"/>
                    <a:pt x="318" y="16"/>
                  </a:cubicBezTo>
                  <a:cubicBezTo>
                    <a:pt x="318" y="7"/>
                    <a:pt x="311" y="0"/>
                    <a:pt x="30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2424050" y="4261805"/>
              <a:ext cx="400702" cy="311931"/>
            </a:xfrm>
            <a:custGeom>
              <a:avLst/>
              <a:gdLst/>
              <a:ahLst/>
              <a:cxnLst/>
              <a:rect l="l" t="t" r="r" b="b"/>
              <a:pathLst>
                <a:path w="817" h="636" extrusionOk="0">
                  <a:moveTo>
                    <a:pt x="801" y="426"/>
                  </a:moveTo>
                  <a:lnTo>
                    <a:pt x="734" y="426"/>
                  </a:lnTo>
                  <a:lnTo>
                    <a:pt x="734" y="132"/>
                  </a:lnTo>
                  <a:cubicBezTo>
                    <a:pt x="734" y="108"/>
                    <a:pt x="714" y="88"/>
                    <a:pt x="690" y="88"/>
                  </a:cubicBezTo>
                  <a:lnTo>
                    <a:pt x="651" y="88"/>
                  </a:lnTo>
                  <a:lnTo>
                    <a:pt x="651" y="39"/>
                  </a:lnTo>
                  <a:cubicBezTo>
                    <a:pt x="651" y="17"/>
                    <a:pt x="634" y="0"/>
                    <a:pt x="612" y="0"/>
                  </a:cubicBezTo>
                  <a:lnTo>
                    <a:pt x="481" y="0"/>
                  </a:lnTo>
                  <a:cubicBezTo>
                    <a:pt x="472" y="0"/>
                    <a:pt x="465" y="7"/>
                    <a:pt x="465" y="16"/>
                  </a:cubicBezTo>
                  <a:cubicBezTo>
                    <a:pt x="465" y="25"/>
                    <a:pt x="472" y="32"/>
                    <a:pt x="481" y="32"/>
                  </a:cubicBezTo>
                  <a:lnTo>
                    <a:pt x="612" y="32"/>
                  </a:lnTo>
                  <a:cubicBezTo>
                    <a:pt x="616" y="32"/>
                    <a:pt x="619" y="35"/>
                    <a:pt x="619" y="39"/>
                  </a:cubicBezTo>
                  <a:lnTo>
                    <a:pt x="619" y="171"/>
                  </a:lnTo>
                  <a:cubicBezTo>
                    <a:pt x="619" y="175"/>
                    <a:pt x="616" y="178"/>
                    <a:pt x="612" y="178"/>
                  </a:cubicBezTo>
                  <a:lnTo>
                    <a:pt x="213" y="178"/>
                  </a:lnTo>
                  <a:cubicBezTo>
                    <a:pt x="209" y="178"/>
                    <a:pt x="206" y="175"/>
                    <a:pt x="206" y="171"/>
                  </a:cubicBezTo>
                  <a:lnTo>
                    <a:pt x="206" y="10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6" y="39"/>
                  </a:lnTo>
                  <a:cubicBezTo>
                    <a:pt x="206" y="35"/>
                    <a:pt x="209" y="32"/>
                    <a:pt x="213" y="32"/>
                  </a:cubicBezTo>
                  <a:lnTo>
                    <a:pt x="339" y="32"/>
                  </a:lnTo>
                  <a:cubicBezTo>
                    <a:pt x="348" y="32"/>
                    <a:pt x="355" y="25"/>
                    <a:pt x="355" y="16"/>
                  </a:cubicBezTo>
                  <a:cubicBezTo>
                    <a:pt x="355" y="7"/>
                    <a:pt x="348" y="0"/>
                    <a:pt x="339" y="0"/>
                  </a:cubicBezTo>
                  <a:lnTo>
                    <a:pt x="213" y="0"/>
                  </a:lnTo>
                  <a:cubicBezTo>
                    <a:pt x="192" y="0"/>
                    <a:pt x="174" y="17"/>
                    <a:pt x="174" y="39"/>
                  </a:cubicBezTo>
                  <a:lnTo>
                    <a:pt x="174" y="88"/>
                  </a:lnTo>
                  <a:lnTo>
                    <a:pt x="135" y="88"/>
                  </a:lnTo>
                  <a:cubicBezTo>
                    <a:pt x="111" y="88"/>
                    <a:pt x="91" y="108"/>
                    <a:pt x="91" y="132"/>
                  </a:cubicBezTo>
                  <a:lnTo>
                    <a:pt x="91" y="422"/>
                  </a:lnTo>
                  <a:cubicBezTo>
                    <a:pt x="40" y="430"/>
                    <a:pt x="0" y="475"/>
                    <a:pt x="0" y="528"/>
                  </a:cubicBezTo>
                  <a:cubicBezTo>
                    <a:pt x="0" y="588"/>
                    <a:pt x="48" y="636"/>
                    <a:pt x="107" y="636"/>
                  </a:cubicBezTo>
                  <a:cubicBezTo>
                    <a:pt x="161" y="636"/>
                    <a:pt x="206" y="596"/>
                    <a:pt x="214" y="544"/>
                  </a:cubicBezTo>
                  <a:lnTo>
                    <a:pt x="308" y="544"/>
                  </a:lnTo>
                  <a:lnTo>
                    <a:pt x="350" y="618"/>
                  </a:lnTo>
                  <a:cubicBezTo>
                    <a:pt x="353" y="623"/>
                    <a:pt x="358" y="626"/>
                    <a:pt x="364" y="626"/>
                  </a:cubicBezTo>
                  <a:lnTo>
                    <a:pt x="461" y="626"/>
                  </a:lnTo>
                  <a:cubicBezTo>
                    <a:pt x="467" y="626"/>
                    <a:pt x="472" y="623"/>
                    <a:pt x="475" y="618"/>
                  </a:cubicBezTo>
                  <a:lnTo>
                    <a:pt x="519" y="542"/>
                  </a:lnTo>
                  <a:lnTo>
                    <a:pt x="619" y="542"/>
                  </a:lnTo>
                  <a:lnTo>
                    <a:pt x="619" y="608"/>
                  </a:lnTo>
                  <a:cubicBezTo>
                    <a:pt x="619" y="617"/>
                    <a:pt x="626" y="624"/>
                    <a:pt x="635" y="624"/>
                  </a:cubicBezTo>
                  <a:lnTo>
                    <a:pt x="801" y="624"/>
                  </a:lnTo>
                  <a:cubicBezTo>
                    <a:pt x="810" y="624"/>
                    <a:pt x="817" y="617"/>
                    <a:pt x="817" y="608"/>
                  </a:cubicBezTo>
                  <a:lnTo>
                    <a:pt x="817" y="442"/>
                  </a:lnTo>
                  <a:cubicBezTo>
                    <a:pt x="817" y="433"/>
                    <a:pt x="810" y="426"/>
                    <a:pt x="801" y="426"/>
                  </a:cubicBezTo>
                  <a:moveTo>
                    <a:pt x="135" y="120"/>
                  </a:moveTo>
                  <a:lnTo>
                    <a:pt x="174" y="120"/>
                  </a:lnTo>
                  <a:lnTo>
                    <a:pt x="174" y="171"/>
                  </a:lnTo>
                  <a:cubicBezTo>
                    <a:pt x="174" y="193"/>
                    <a:pt x="192" y="210"/>
                    <a:pt x="213" y="210"/>
                  </a:cubicBezTo>
                  <a:lnTo>
                    <a:pt x="397" y="210"/>
                  </a:lnTo>
                  <a:lnTo>
                    <a:pt x="397" y="426"/>
                  </a:lnTo>
                  <a:lnTo>
                    <a:pt x="364" y="426"/>
                  </a:lnTo>
                  <a:cubicBezTo>
                    <a:pt x="358" y="426"/>
                    <a:pt x="353" y="429"/>
                    <a:pt x="350" y="434"/>
                  </a:cubicBezTo>
                  <a:lnTo>
                    <a:pt x="305" y="513"/>
                  </a:lnTo>
                  <a:lnTo>
                    <a:pt x="214" y="513"/>
                  </a:lnTo>
                  <a:cubicBezTo>
                    <a:pt x="207" y="466"/>
                    <a:pt x="170" y="429"/>
                    <a:pt x="123" y="422"/>
                  </a:cubicBezTo>
                  <a:lnTo>
                    <a:pt x="123" y="132"/>
                  </a:lnTo>
                  <a:cubicBezTo>
                    <a:pt x="123" y="125"/>
                    <a:pt x="129" y="120"/>
                    <a:pt x="135" y="120"/>
                  </a:cubicBezTo>
                  <a:moveTo>
                    <a:pt x="107" y="604"/>
                  </a:moveTo>
                  <a:cubicBezTo>
                    <a:pt x="66" y="604"/>
                    <a:pt x="32" y="570"/>
                    <a:pt x="32" y="528"/>
                  </a:cubicBezTo>
                  <a:cubicBezTo>
                    <a:pt x="32" y="487"/>
                    <a:pt x="65" y="453"/>
                    <a:pt x="107" y="453"/>
                  </a:cubicBezTo>
                  <a:cubicBezTo>
                    <a:pt x="148" y="453"/>
                    <a:pt x="183" y="487"/>
                    <a:pt x="183" y="528"/>
                  </a:cubicBezTo>
                  <a:cubicBezTo>
                    <a:pt x="183" y="570"/>
                    <a:pt x="149" y="604"/>
                    <a:pt x="107" y="604"/>
                  </a:cubicBezTo>
                  <a:moveTo>
                    <a:pt x="452" y="594"/>
                  </a:moveTo>
                  <a:lnTo>
                    <a:pt x="373" y="594"/>
                  </a:lnTo>
                  <a:lnTo>
                    <a:pt x="334" y="526"/>
                  </a:lnTo>
                  <a:lnTo>
                    <a:pt x="373" y="458"/>
                  </a:lnTo>
                  <a:lnTo>
                    <a:pt x="452" y="458"/>
                  </a:lnTo>
                  <a:lnTo>
                    <a:pt x="492" y="526"/>
                  </a:lnTo>
                  <a:lnTo>
                    <a:pt x="452" y="594"/>
                  </a:lnTo>
                  <a:moveTo>
                    <a:pt x="519" y="510"/>
                  </a:moveTo>
                  <a:lnTo>
                    <a:pt x="475" y="434"/>
                  </a:lnTo>
                  <a:cubicBezTo>
                    <a:pt x="472" y="429"/>
                    <a:pt x="467" y="426"/>
                    <a:pt x="461" y="426"/>
                  </a:cubicBezTo>
                  <a:lnTo>
                    <a:pt x="429" y="426"/>
                  </a:lnTo>
                  <a:lnTo>
                    <a:pt x="429" y="210"/>
                  </a:lnTo>
                  <a:lnTo>
                    <a:pt x="612" y="210"/>
                  </a:lnTo>
                  <a:cubicBezTo>
                    <a:pt x="634" y="210"/>
                    <a:pt x="651" y="193"/>
                    <a:pt x="651" y="171"/>
                  </a:cubicBezTo>
                  <a:lnTo>
                    <a:pt x="651" y="120"/>
                  </a:lnTo>
                  <a:lnTo>
                    <a:pt x="690" y="120"/>
                  </a:lnTo>
                  <a:cubicBezTo>
                    <a:pt x="697" y="120"/>
                    <a:pt x="702" y="125"/>
                    <a:pt x="702" y="132"/>
                  </a:cubicBezTo>
                  <a:lnTo>
                    <a:pt x="702" y="426"/>
                  </a:lnTo>
                  <a:lnTo>
                    <a:pt x="635" y="426"/>
                  </a:lnTo>
                  <a:cubicBezTo>
                    <a:pt x="626" y="426"/>
                    <a:pt x="619" y="433"/>
                    <a:pt x="619" y="442"/>
                  </a:cubicBezTo>
                  <a:lnTo>
                    <a:pt x="619" y="510"/>
                  </a:lnTo>
                  <a:lnTo>
                    <a:pt x="519" y="510"/>
                  </a:lnTo>
                  <a:moveTo>
                    <a:pt x="785" y="592"/>
                  </a:moveTo>
                  <a:lnTo>
                    <a:pt x="651" y="592"/>
                  </a:lnTo>
                  <a:lnTo>
                    <a:pt x="651" y="457"/>
                  </a:lnTo>
                  <a:lnTo>
                    <a:pt x="785" y="457"/>
                  </a:lnTo>
                  <a:lnTo>
                    <a:pt x="785" y="5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2617780" y="426229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8" y="31"/>
                    <a:pt x="18" y="33"/>
                    <a:pt x="26" y="28"/>
                  </a:cubicBezTo>
                  <a:cubicBezTo>
                    <a:pt x="32" y="23"/>
                    <a:pt x="34" y="13"/>
                    <a:pt x="29" y="6"/>
                  </a:cubicBezTo>
                  <a:cubicBezTo>
                    <a:pt x="24" y="-1"/>
                    <a:pt x="14" y="-3"/>
                    <a:pt x="7" y="2"/>
                  </a:cubicBezTo>
                  <a:cubicBezTo>
                    <a:pt x="0" y="6"/>
                    <a:pt x="-2" y="17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6" name="Google Shape;156;p17"/>
          <p:cNvCxnSpPr>
            <a:stCxn id="121" idx="6"/>
            <a:endCxn id="119" idx="2"/>
          </p:cNvCxnSpPr>
          <p:nvPr/>
        </p:nvCxnSpPr>
        <p:spPr>
          <a:xfrm>
            <a:off x="2157256" y="2495625"/>
            <a:ext cx="7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7"/>
          <p:cNvCxnSpPr>
            <a:stCxn id="119" idx="6"/>
            <a:endCxn id="120" idx="2"/>
          </p:cNvCxnSpPr>
          <p:nvPr/>
        </p:nvCxnSpPr>
        <p:spPr>
          <a:xfrm>
            <a:off x="4252987" y="2495625"/>
            <a:ext cx="76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7"/>
          <p:cNvCxnSpPr>
            <a:stCxn id="120" idx="6"/>
            <a:endCxn id="118" idx="2"/>
          </p:cNvCxnSpPr>
          <p:nvPr/>
        </p:nvCxnSpPr>
        <p:spPr>
          <a:xfrm>
            <a:off x="6348694" y="2495625"/>
            <a:ext cx="72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" name="Google Shape;159;p17"/>
          <p:cNvGrpSpPr/>
          <p:nvPr/>
        </p:nvGrpSpPr>
        <p:grpSpPr>
          <a:xfrm>
            <a:off x="3393711" y="2303611"/>
            <a:ext cx="385988" cy="384028"/>
            <a:chOff x="6319736" y="2652614"/>
            <a:chExt cx="385988" cy="384028"/>
          </a:xfrm>
        </p:grpSpPr>
        <p:sp>
          <p:nvSpPr>
            <p:cNvPr id="160" name="Google Shape;160;p17"/>
            <p:cNvSpPr/>
            <p:nvPr/>
          </p:nvSpPr>
          <p:spPr>
            <a:xfrm>
              <a:off x="6319736" y="2658009"/>
              <a:ext cx="385988" cy="378633"/>
            </a:xfrm>
            <a:custGeom>
              <a:avLst/>
              <a:gdLst/>
              <a:ahLst/>
              <a:cxnLst/>
              <a:rect l="l" t="t" r="r" b="b"/>
              <a:pathLst>
                <a:path w="787" h="772" extrusionOk="0">
                  <a:moveTo>
                    <a:pt x="772" y="672"/>
                  </a:moveTo>
                  <a:lnTo>
                    <a:pt x="585" y="672"/>
                  </a:lnTo>
                  <a:lnTo>
                    <a:pt x="585" y="462"/>
                  </a:lnTo>
                  <a:cubicBezTo>
                    <a:pt x="585" y="453"/>
                    <a:pt x="578" y="447"/>
                    <a:pt x="569" y="447"/>
                  </a:cubicBezTo>
                  <a:lnTo>
                    <a:pt x="494" y="447"/>
                  </a:lnTo>
                  <a:cubicBezTo>
                    <a:pt x="486" y="447"/>
                    <a:pt x="479" y="453"/>
                    <a:pt x="479" y="462"/>
                  </a:cubicBezTo>
                  <a:lnTo>
                    <a:pt x="479" y="672"/>
                  </a:lnTo>
                  <a:lnTo>
                    <a:pt x="420" y="672"/>
                  </a:lnTo>
                  <a:lnTo>
                    <a:pt x="420" y="408"/>
                  </a:lnTo>
                  <a:cubicBezTo>
                    <a:pt x="420" y="400"/>
                    <a:pt x="413" y="393"/>
                    <a:pt x="404" y="393"/>
                  </a:cubicBezTo>
                  <a:lnTo>
                    <a:pt x="329" y="393"/>
                  </a:lnTo>
                  <a:cubicBezTo>
                    <a:pt x="321" y="393"/>
                    <a:pt x="314" y="400"/>
                    <a:pt x="314" y="408"/>
                  </a:cubicBezTo>
                  <a:lnTo>
                    <a:pt x="314" y="672"/>
                  </a:lnTo>
                  <a:lnTo>
                    <a:pt x="256" y="672"/>
                  </a:lnTo>
                  <a:lnTo>
                    <a:pt x="256" y="548"/>
                  </a:lnTo>
                  <a:cubicBezTo>
                    <a:pt x="256" y="539"/>
                    <a:pt x="249" y="532"/>
                    <a:pt x="241" y="532"/>
                  </a:cubicBezTo>
                  <a:cubicBezTo>
                    <a:pt x="232" y="532"/>
                    <a:pt x="226" y="539"/>
                    <a:pt x="226" y="548"/>
                  </a:cubicBezTo>
                  <a:lnTo>
                    <a:pt x="226" y="672"/>
                  </a:lnTo>
                  <a:lnTo>
                    <a:pt x="181" y="672"/>
                  </a:lnTo>
                  <a:lnTo>
                    <a:pt x="181" y="274"/>
                  </a:lnTo>
                  <a:lnTo>
                    <a:pt x="226" y="274"/>
                  </a:lnTo>
                  <a:lnTo>
                    <a:pt x="226" y="412"/>
                  </a:lnTo>
                  <a:cubicBezTo>
                    <a:pt x="226" y="420"/>
                    <a:pt x="232" y="427"/>
                    <a:pt x="241" y="427"/>
                  </a:cubicBezTo>
                  <a:cubicBezTo>
                    <a:pt x="249" y="427"/>
                    <a:pt x="256" y="420"/>
                    <a:pt x="256" y="412"/>
                  </a:cubicBezTo>
                  <a:lnTo>
                    <a:pt x="256" y="259"/>
                  </a:lnTo>
                  <a:cubicBezTo>
                    <a:pt x="256" y="250"/>
                    <a:pt x="249" y="243"/>
                    <a:pt x="241" y="243"/>
                  </a:cubicBezTo>
                  <a:lnTo>
                    <a:pt x="166" y="243"/>
                  </a:lnTo>
                  <a:cubicBezTo>
                    <a:pt x="157" y="243"/>
                    <a:pt x="150" y="250"/>
                    <a:pt x="150" y="259"/>
                  </a:cubicBezTo>
                  <a:lnTo>
                    <a:pt x="150" y="672"/>
                  </a:lnTo>
                  <a:lnTo>
                    <a:pt x="96" y="672"/>
                  </a:lnTo>
                  <a:lnTo>
                    <a:pt x="96" y="198"/>
                  </a:lnTo>
                  <a:lnTo>
                    <a:pt x="244" y="198"/>
                  </a:lnTo>
                  <a:cubicBezTo>
                    <a:pt x="250" y="198"/>
                    <a:pt x="257" y="200"/>
                    <a:pt x="261" y="205"/>
                  </a:cubicBezTo>
                  <a:lnTo>
                    <a:pt x="410" y="354"/>
                  </a:lnTo>
                  <a:cubicBezTo>
                    <a:pt x="421" y="365"/>
                    <a:pt x="435" y="371"/>
                    <a:pt x="450" y="371"/>
                  </a:cubicBezTo>
                  <a:lnTo>
                    <a:pt x="539" y="371"/>
                  </a:lnTo>
                  <a:cubicBezTo>
                    <a:pt x="546" y="371"/>
                    <a:pt x="552" y="373"/>
                    <a:pt x="557" y="378"/>
                  </a:cubicBezTo>
                  <a:lnTo>
                    <a:pt x="668" y="489"/>
                  </a:lnTo>
                  <a:lnTo>
                    <a:pt x="648" y="489"/>
                  </a:lnTo>
                  <a:cubicBezTo>
                    <a:pt x="639" y="489"/>
                    <a:pt x="632" y="496"/>
                    <a:pt x="632" y="504"/>
                  </a:cubicBezTo>
                  <a:cubicBezTo>
                    <a:pt x="632" y="513"/>
                    <a:pt x="639" y="519"/>
                    <a:pt x="648" y="519"/>
                  </a:cubicBezTo>
                  <a:lnTo>
                    <a:pt x="706" y="519"/>
                  </a:lnTo>
                  <a:cubicBezTo>
                    <a:pt x="714" y="519"/>
                    <a:pt x="721" y="512"/>
                    <a:pt x="721" y="504"/>
                  </a:cubicBezTo>
                  <a:lnTo>
                    <a:pt x="721" y="446"/>
                  </a:lnTo>
                  <a:cubicBezTo>
                    <a:pt x="721" y="437"/>
                    <a:pt x="714" y="431"/>
                    <a:pt x="706" y="431"/>
                  </a:cubicBezTo>
                  <a:cubicBezTo>
                    <a:pt x="697" y="431"/>
                    <a:pt x="690" y="437"/>
                    <a:pt x="690" y="446"/>
                  </a:cubicBezTo>
                  <a:lnTo>
                    <a:pt x="690" y="467"/>
                  </a:lnTo>
                  <a:lnTo>
                    <a:pt x="579" y="356"/>
                  </a:lnTo>
                  <a:cubicBezTo>
                    <a:pt x="568" y="346"/>
                    <a:pt x="554" y="340"/>
                    <a:pt x="539" y="340"/>
                  </a:cubicBezTo>
                  <a:lnTo>
                    <a:pt x="450" y="340"/>
                  </a:lnTo>
                  <a:cubicBezTo>
                    <a:pt x="443" y="340"/>
                    <a:pt x="437" y="337"/>
                    <a:pt x="432" y="333"/>
                  </a:cubicBezTo>
                  <a:lnTo>
                    <a:pt x="283" y="183"/>
                  </a:lnTo>
                  <a:cubicBezTo>
                    <a:pt x="273" y="173"/>
                    <a:pt x="259" y="167"/>
                    <a:pt x="244" y="167"/>
                  </a:cubicBezTo>
                  <a:lnTo>
                    <a:pt x="96" y="167"/>
                  </a:lnTo>
                  <a:lnTo>
                    <a:pt x="96" y="15"/>
                  </a:lnTo>
                  <a:cubicBezTo>
                    <a:pt x="96" y="7"/>
                    <a:pt x="89" y="0"/>
                    <a:pt x="81" y="0"/>
                  </a:cubicBezTo>
                  <a:cubicBezTo>
                    <a:pt x="72" y="0"/>
                    <a:pt x="65" y="7"/>
                    <a:pt x="65" y="15"/>
                  </a:cubicBezTo>
                  <a:lnTo>
                    <a:pt x="65" y="95"/>
                  </a:lnTo>
                  <a:lnTo>
                    <a:pt x="47" y="95"/>
                  </a:lnTo>
                  <a:cubicBezTo>
                    <a:pt x="39" y="95"/>
                    <a:pt x="32" y="101"/>
                    <a:pt x="32" y="110"/>
                  </a:cubicBezTo>
                  <a:cubicBezTo>
                    <a:pt x="32" y="118"/>
                    <a:pt x="39" y="126"/>
                    <a:pt x="47" y="126"/>
                  </a:cubicBezTo>
                  <a:lnTo>
                    <a:pt x="65" y="126"/>
                  </a:lnTo>
                  <a:lnTo>
                    <a:pt x="65" y="239"/>
                  </a:lnTo>
                  <a:lnTo>
                    <a:pt x="47" y="239"/>
                  </a:lnTo>
                  <a:cubicBezTo>
                    <a:pt x="39" y="239"/>
                    <a:pt x="32" y="246"/>
                    <a:pt x="32" y="255"/>
                  </a:cubicBezTo>
                  <a:cubicBezTo>
                    <a:pt x="32" y="263"/>
                    <a:pt x="39" y="270"/>
                    <a:pt x="47" y="270"/>
                  </a:cubicBezTo>
                  <a:lnTo>
                    <a:pt x="65" y="270"/>
                  </a:lnTo>
                  <a:lnTo>
                    <a:pt x="65" y="384"/>
                  </a:lnTo>
                  <a:lnTo>
                    <a:pt x="47" y="384"/>
                  </a:lnTo>
                  <a:cubicBezTo>
                    <a:pt x="39" y="384"/>
                    <a:pt x="32" y="391"/>
                    <a:pt x="32" y="399"/>
                  </a:cubicBezTo>
                  <a:cubicBezTo>
                    <a:pt x="32" y="407"/>
                    <a:pt x="39" y="414"/>
                    <a:pt x="47" y="414"/>
                  </a:cubicBezTo>
                  <a:lnTo>
                    <a:pt x="65" y="414"/>
                  </a:lnTo>
                  <a:lnTo>
                    <a:pt x="65" y="528"/>
                  </a:lnTo>
                  <a:lnTo>
                    <a:pt x="47" y="528"/>
                  </a:lnTo>
                  <a:cubicBezTo>
                    <a:pt x="39" y="528"/>
                    <a:pt x="32" y="535"/>
                    <a:pt x="32" y="543"/>
                  </a:cubicBezTo>
                  <a:cubicBezTo>
                    <a:pt x="32" y="552"/>
                    <a:pt x="39" y="558"/>
                    <a:pt x="47" y="558"/>
                  </a:cubicBezTo>
                  <a:lnTo>
                    <a:pt x="65" y="558"/>
                  </a:lnTo>
                  <a:lnTo>
                    <a:pt x="65" y="672"/>
                  </a:lnTo>
                  <a:lnTo>
                    <a:pt x="15" y="672"/>
                  </a:lnTo>
                  <a:cubicBezTo>
                    <a:pt x="6" y="672"/>
                    <a:pt x="0" y="679"/>
                    <a:pt x="0" y="687"/>
                  </a:cubicBezTo>
                  <a:cubicBezTo>
                    <a:pt x="0" y="696"/>
                    <a:pt x="6" y="703"/>
                    <a:pt x="15" y="703"/>
                  </a:cubicBezTo>
                  <a:lnTo>
                    <a:pt x="65" y="703"/>
                  </a:lnTo>
                  <a:lnTo>
                    <a:pt x="65" y="757"/>
                  </a:lnTo>
                  <a:cubicBezTo>
                    <a:pt x="65" y="765"/>
                    <a:pt x="72" y="772"/>
                    <a:pt x="81" y="772"/>
                  </a:cubicBezTo>
                  <a:cubicBezTo>
                    <a:pt x="89" y="772"/>
                    <a:pt x="96" y="765"/>
                    <a:pt x="96" y="757"/>
                  </a:cubicBezTo>
                  <a:lnTo>
                    <a:pt x="96" y="703"/>
                  </a:lnTo>
                  <a:lnTo>
                    <a:pt x="772" y="703"/>
                  </a:lnTo>
                  <a:cubicBezTo>
                    <a:pt x="780" y="703"/>
                    <a:pt x="787" y="696"/>
                    <a:pt x="787" y="687"/>
                  </a:cubicBezTo>
                  <a:cubicBezTo>
                    <a:pt x="787" y="679"/>
                    <a:pt x="780" y="672"/>
                    <a:pt x="772" y="672"/>
                  </a:cubicBezTo>
                  <a:moveTo>
                    <a:pt x="345" y="672"/>
                  </a:moveTo>
                  <a:lnTo>
                    <a:pt x="345" y="423"/>
                  </a:lnTo>
                  <a:lnTo>
                    <a:pt x="389" y="423"/>
                  </a:lnTo>
                  <a:lnTo>
                    <a:pt x="389" y="672"/>
                  </a:lnTo>
                  <a:lnTo>
                    <a:pt x="345" y="672"/>
                  </a:lnTo>
                  <a:moveTo>
                    <a:pt x="509" y="672"/>
                  </a:moveTo>
                  <a:lnTo>
                    <a:pt x="509" y="477"/>
                  </a:lnTo>
                  <a:lnTo>
                    <a:pt x="554" y="477"/>
                  </a:lnTo>
                  <a:lnTo>
                    <a:pt x="554" y="672"/>
                  </a:lnTo>
                  <a:lnTo>
                    <a:pt x="509" y="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569869" y="2652614"/>
              <a:ext cx="131442" cy="165284"/>
            </a:xfrm>
            <a:custGeom>
              <a:avLst/>
              <a:gdLst/>
              <a:ahLst/>
              <a:cxnLst/>
              <a:rect l="l" t="t" r="r" b="b"/>
              <a:pathLst>
                <a:path w="268" h="337" extrusionOk="0">
                  <a:moveTo>
                    <a:pt x="74" y="96"/>
                  </a:moveTo>
                  <a:cubicBezTo>
                    <a:pt x="69" y="92"/>
                    <a:pt x="62" y="92"/>
                    <a:pt x="56" y="96"/>
                  </a:cubicBezTo>
                  <a:cubicBezTo>
                    <a:pt x="54" y="97"/>
                    <a:pt x="0" y="133"/>
                    <a:pt x="0" y="198"/>
                  </a:cubicBezTo>
                  <a:cubicBezTo>
                    <a:pt x="0" y="225"/>
                    <a:pt x="7" y="251"/>
                    <a:pt x="22" y="275"/>
                  </a:cubicBezTo>
                  <a:cubicBezTo>
                    <a:pt x="45" y="313"/>
                    <a:pt x="88" y="337"/>
                    <a:pt x="134" y="337"/>
                  </a:cubicBezTo>
                  <a:cubicBezTo>
                    <a:pt x="207" y="339"/>
                    <a:pt x="268" y="279"/>
                    <a:pt x="268" y="206"/>
                  </a:cubicBezTo>
                  <a:cubicBezTo>
                    <a:pt x="268" y="141"/>
                    <a:pt x="224" y="88"/>
                    <a:pt x="204" y="68"/>
                  </a:cubicBezTo>
                  <a:cubicBezTo>
                    <a:pt x="180" y="43"/>
                    <a:pt x="186" y="24"/>
                    <a:pt x="187" y="22"/>
                  </a:cubicBezTo>
                  <a:cubicBezTo>
                    <a:pt x="190" y="16"/>
                    <a:pt x="188" y="9"/>
                    <a:pt x="183" y="4"/>
                  </a:cubicBezTo>
                  <a:cubicBezTo>
                    <a:pt x="178" y="-1"/>
                    <a:pt x="170" y="-1"/>
                    <a:pt x="164" y="3"/>
                  </a:cubicBezTo>
                  <a:cubicBezTo>
                    <a:pt x="125" y="31"/>
                    <a:pt x="125" y="61"/>
                    <a:pt x="137" y="106"/>
                  </a:cubicBezTo>
                  <a:cubicBezTo>
                    <a:pt x="142" y="123"/>
                    <a:pt x="138" y="139"/>
                    <a:pt x="127" y="149"/>
                  </a:cubicBezTo>
                  <a:cubicBezTo>
                    <a:pt x="118" y="157"/>
                    <a:pt x="106" y="159"/>
                    <a:pt x="93" y="155"/>
                  </a:cubicBezTo>
                  <a:cubicBezTo>
                    <a:pt x="87" y="152"/>
                    <a:pt x="79" y="148"/>
                    <a:pt x="78" y="133"/>
                  </a:cubicBezTo>
                  <a:cubicBezTo>
                    <a:pt x="77" y="123"/>
                    <a:pt x="79" y="113"/>
                    <a:pt x="79" y="113"/>
                  </a:cubicBezTo>
                  <a:cubicBezTo>
                    <a:pt x="81" y="107"/>
                    <a:pt x="79" y="100"/>
                    <a:pt x="74" y="96"/>
                  </a:cubicBezTo>
                  <a:moveTo>
                    <a:pt x="112" y="283"/>
                  </a:moveTo>
                  <a:cubicBezTo>
                    <a:pt x="112" y="276"/>
                    <a:pt x="114" y="272"/>
                    <a:pt x="118" y="267"/>
                  </a:cubicBezTo>
                  <a:lnTo>
                    <a:pt x="135" y="243"/>
                  </a:lnTo>
                  <a:lnTo>
                    <a:pt x="153" y="267"/>
                  </a:lnTo>
                  <a:cubicBezTo>
                    <a:pt x="156" y="272"/>
                    <a:pt x="159" y="276"/>
                    <a:pt x="159" y="283"/>
                  </a:cubicBezTo>
                  <a:cubicBezTo>
                    <a:pt x="159" y="296"/>
                    <a:pt x="149" y="307"/>
                    <a:pt x="136" y="307"/>
                  </a:cubicBezTo>
                  <a:cubicBezTo>
                    <a:pt x="135" y="307"/>
                    <a:pt x="135" y="307"/>
                    <a:pt x="135" y="307"/>
                  </a:cubicBezTo>
                  <a:cubicBezTo>
                    <a:pt x="122" y="306"/>
                    <a:pt x="112" y="296"/>
                    <a:pt x="112" y="283"/>
                  </a:cubicBezTo>
                  <a:moveTo>
                    <a:pt x="83" y="183"/>
                  </a:moveTo>
                  <a:cubicBezTo>
                    <a:pt x="106" y="192"/>
                    <a:pt x="130" y="188"/>
                    <a:pt x="148" y="172"/>
                  </a:cubicBezTo>
                  <a:cubicBezTo>
                    <a:pt x="167" y="154"/>
                    <a:pt x="174" y="126"/>
                    <a:pt x="167" y="98"/>
                  </a:cubicBezTo>
                  <a:cubicBezTo>
                    <a:pt x="162" y="81"/>
                    <a:pt x="160" y="68"/>
                    <a:pt x="161" y="58"/>
                  </a:cubicBezTo>
                  <a:cubicBezTo>
                    <a:pt x="165" y="68"/>
                    <a:pt x="172" y="79"/>
                    <a:pt x="182" y="90"/>
                  </a:cubicBezTo>
                  <a:cubicBezTo>
                    <a:pt x="199" y="107"/>
                    <a:pt x="237" y="152"/>
                    <a:pt x="237" y="206"/>
                  </a:cubicBezTo>
                  <a:cubicBezTo>
                    <a:pt x="237" y="243"/>
                    <a:pt x="218" y="275"/>
                    <a:pt x="189" y="292"/>
                  </a:cubicBezTo>
                  <a:cubicBezTo>
                    <a:pt x="190" y="289"/>
                    <a:pt x="190" y="286"/>
                    <a:pt x="190" y="283"/>
                  </a:cubicBezTo>
                  <a:cubicBezTo>
                    <a:pt x="190" y="270"/>
                    <a:pt x="185" y="258"/>
                    <a:pt x="177" y="248"/>
                  </a:cubicBezTo>
                  <a:lnTo>
                    <a:pt x="148" y="208"/>
                  </a:lnTo>
                  <a:cubicBezTo>
                    <a:pt x="145" y="204"/>
                    <a:pt x="140" y="202"/>
                    <a:pt x="135" y="202"/>
                  </a:cubicBezTo>
                  <a:cubicBezTo>
                    <a:pt x="131" y="202"/>
                    <a:pt x="126" y="204"/>
                    <a:pt x="123" y="208"/>
                  </a:cubicBezTo>
                  <a:lnTo>
                    <a:pt x="94" y="248"/>
                  </a:lnTo>
                  <a:cubicBezTo>
                    <a:pt x="85" y="258"/>
                    <a:pt x="81" y="270"/>
                    <a:pt x="81" y="283"/>
                  </a:cubicBezTo>
                  <a:cubicBezTo>
                    <a:pt x="81" y="286"/>
                    <a:pt x="81" y="289"/>
                    <a:pt x="82" y="292"/>
                  </a:cubicBezTo>
                  <a:cubicBezTo>
                    <a:pt x="68" y="284"/>
                    <a:pt x="56" y="273"/>
                    <a:pt x="48" y="259"/>
                  </a:cubicBezTo>
                  <a:cubicBezTo>
                    <a:pt x="37" y="240"/>
                    <a:pt x="31" y="219"/>
                    <a:pt x="31" y="198"/>
                  </a:cubicBezTo>
                  <a:cubicBezTo>
                    <a:pt x="31" y="176"/>
                    <a:pt x="39" y="159"/>
                    <a:pt x="49" y="146"/>
                  </a:cubicBezTo>
                  <a:cubicBezTo>
                    <a:pt x="53" y="161"/>
                    <a:pt x="62" y="176"/>
                    <a:pt x="83" y="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430579" y="2886072"/>
              <a:ext cx="14714" cy="15204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9" y="9"/>
                  </a:moveTo>
                  <a:cubicBezTo>
                    <a:pt x="26" y="1"/>
                    <a:pt x="17" y="-3"/>
                    <a:pt x="9" y="1"/>
                  </a:cubicBezTo>
                  <a:cubicBezTo>
                    <a:pt x="1" y="4"/>
                    <a:pt x="-2" y="13"/>
                    <a:pt x="1" y="21"/>
                  </a:cubicBezTo>
                  <a:cubicBezTo>
                    <a:pt x="4" y="28"/>
                    <a:pt x="13" y="32"/>
                    <a:pt x="21" y="29"/>
                  </a:cubicBezTo>
                  <a:cubicBezTo>
                    <a:pt x="29" y="26"/>
                    <a:pt x="32" y="17"/>
                    <a:pt x="29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7"/>
          <p:cNvSpPr txBox="1"/>
          <p:nvPr/>
        </p:nvSpPr>
        <p:spPr>
          <a:xfrm>
            <a:off x="6852926" y="3707754"/>
            <a:ext cx="18471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852926" y="3314426"/>
            <a:ext cx="18471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Comparisons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19"/>
          <p:cNvCxnSpPr/>
          <p:nvPr/>
        </p:nvCxnSpPr>
        <p:spPr>
          <a:xfrm>
            <a:off x="4572000" y="1357175"/>
            <a:ext cx="0" cy="326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19"/>
          <p:cNvSpPr/>
          <p:nvPr/>
        </p:nvSpPr>
        <p:spPr>
          <a:xfrm>
            <a:off x="6424895" y="248794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6621258" y="2659279"/>
            <a:ext cx="345280" cy="395309"/>
            <a:chOff x="3223983" y="1861016"/>
            <a:chExt cx="345280" cy="395309"/>
          </a:xfrm>
        </p:grpSpPr>
        <p:sp>
          <p:nvSpPr>
            <p:cNvPr id="228" name="Google Shape;228;p19"/>
            <p:cNvSpPr/>
            <p:nvPr/>
          </p:nvSpPr>
          <p:spPr>
            <a:xfrm>
              <a:off x="3275481" y="1861016"/>
              <a:ext cx="242775" cy="242776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456" y="120"/>
                  </a:moveTo>
                  <a:cubicBezTo>
                    <a:pt x="459" y="114"/>
                    <a:pt x="457" y="108"/>
                    <a:pt x="453" y="103"/>
                  </a:cubicBezTo>
                  <a:lnTo>
                    <a:pt x="392" y="42"/>
                  </a:lnTo>
                  <a:cubicBezTo>
                    <a:pt x="387" y="38"/>
                    <a:pt x="380" y="36"/>
                    <a:pt x="375" y="38"/>
                  </a:cubicBezTo>
                  <a:lnTo>
                    <a:pt x="349" y="49"/>
                  </a:lnTo>
                  <a:cubicBezTo>
                    <a:pt x="336" y="54"/>
                    <a:pt x="321" y="47"/>
                    <a:pt x="316" y="35"/>
                  </a:cubicBezTo>
                  <a:lnTo>
                    <a:pt x="305" y="10"/>
                  </a:lnTo>
                  <a:cubicBezTo>
                    <a:pt x="302" y="4"/>
                    <a:pt x="297" y="0"/>
                    <a:pt x="290" y="0"/>
                  </a:cubicBezTo>
                  <a:lnTo>
                    <a:pt x="204" y="0"/>
                  </a:lnTo>
                  <a:cubicBezTo>
                    <a:pt x="198" y="0"/>
                    <a:pt x="192" y="4"/>
                    <a:pt x="189" y="10"/>
                  </a:cubicBezTo>
                  <a:lnTo>
                    <a:pt x="178" y="35"/>
                  </a:lnTo>
                  <a:cubicBezTo>
                    <a:pt x="173" y="47"/>
                    <a:pt x="158" y="54"/>
                    <a:pt x="145" y="49"/>
                  </a:cubicBezTo>
                  <a:lnTo>
                    <a:pt x="121" y="41"/>
                  </a:lnTo>
                  <a:cubicBezTo>
                    <a:pt x="116" y="38"/>
                    <a:pt x="109" y="40"/>
                    <a:pt x="105" y="44"/>
                  </a:cubicBezTo>
                  <a:lnTo>
                    <a:pt x="44" y="105"/>
                  </a:lnTo>
                  <a:cubicBezTo>
                    <a:pt x="39" y="110"/>
                    <a:pt x="38" y="116"/>
                    <a:pt x="40" y="122"/>
                  </a:cubicBezTo>
                  <a:lnTo>
                    <a:pt x="49" y="146"/>
                  </a:lnTo>
                  <a:cubicBezTo>
                    <a:pt x="53" y="159"/>
                    <a:pt x="47" y="174"/>
                    <a:pt x="34" y="179"/>
                  </a:cubicBezTo>
                  <a:lnTo>
                    <a:pt x="9" y="190"/>
                  </a:lnTo>
                  <a:cubicBezTo>
                    <a:pt x="3" y="192"/>
                    <a:pt x="0" y="198"/>
                    <a:pt x="0" y="204"/>
                  </a:cubicBezTo>
                  <a:lnTo>
                    <a:pt x="0" y="291"/>
                  </a:lnTo>
                  <a:cubicBezTo>
                    <a:pt x="0" y="297"/>
                    <a:pt x="3" y="303"/>
                    <a:pt x="9" y="305"/>
                  </a:cubicBezTo>
                  <a:lnTo>
                    <a:pt x="34" y="316"/>
                  </a:lnTo>
                  <a:cubicBezTo>
                    <a:pt x="47" y="322"/>
                    <a:pt x="53" y="337"/>
                    <a:pt x="48" y="349"/>
                  </a:cubicBezTo>
                  <a:lnTo>
                    <a:pt x="38" y="375"/>
                  </a:lnTo>
                  <a:cubicBezTo>
                    <a:pt x="36" y="381"/>
                    <a:pt x="37" y="388"/>
                    <a:pt x="41" y="392"/>
                  </a:cubicBezTo>
                  <a:lnTo>
                    <a:pt x="103" y="453"/>
                  </a:lnTo>
                  <a:cubicBezTo>
                    <a:pt x="107" y="458"/>
                    <a:pt x="114" y="459"/>
                    <a:pt x="120" y="457"/>
                  </a:cubicBezTo>
                  <a:lnTo>
                    <a:pt x="145" y="447"/>
                  </a:lnTo>
                  <a:cubicBezTo>
                    <a:pt x="158" y="442"/>
                    <a:pt x="173" y="448"/>
                    <a:pt x="178" y="460"/>
                  </a:cubicBezTo>
                  <a:lnTo>
                    <a:pt x="189" y="486"/>
                  </a:lnTo>
                  <a:cubicBezTo>
                    <a:pt x="192" y="491"/>
                    <a:pt x="198" y="495"/>
                    <a:pt x="204" y="495"/>
                  </a:cubicBezTo>
                  <a:lnTo>
                    <a:pt x="290" y="495"/>
                  </a:lnTo>
                  <a:cubicBezTo>
                    <a:pt x="297" y="495"/>
                    <a:pt x="302" y="491"/>
                    <a:pt x="305" y="486"/>
                  </a:cubicBezTo>
                  <a:lnTo>
                    <a:pt x="316" y="460"/>
                  </a:lnTo>
                  <a:cubicBezTo>
                    <a:pt x="321" y="448"/>
                    <a:pt x="336" y="442"/>
                    <a:pt x="349" y="446"/>
                  </a:cubicBezTo>
                  <a:lnTo>
                    <a:pt x="373" y="455"/>
                  </a:lnTo>
                  <a:cubicBezTo>
                    <a:pt x="379" y="457"/>
                    <a:pt x="385" y="455"/>
                    <a:pt x="389" y="451"/>
                  </a:cubicBezTo>
                  <a:lnTo>
                    <a:pt x="451" y="390"/>
                  </a:lnTo>
                  <a:cubicBezTo>
                    <a:pt x="455" y="385"/>
                    <a:pt x="456" y="379"/>
                    <a:pt x="454" y="373"/>
                  </a:cubicBezTo>
                  <a:lnTo>
                    <a:pt x="446" y="349"/>
                  </a:lnTo>
                  <a:cubicBezTo>
                    <a:pt x="441" y="337"/>
                    <a:pt x="448" y="322"/>
                    <a:pt x="460" y="316"/>
                  </a:cubicBezTo>
                  <a:lnTo>
                    <a:pt x="485" y="305"/>
                  </a:lnTo>
                  <a:cubicBezTo>
                    <a:pt x="491" y="303"/>
                    <a:pt x="495" y="297"/>
                    <a:pt x="495" y="291"/>
                  </a:cubicBezTo>
                  <a:lnTo>
                    <a:pt x="495" y="204"/>
                  </a:lnTo>
                  <a:cubicBezTo>
                    <a:pt x="495" y="198"/>
                    <a:pt x="491" y="192"/>
                    <a:pt x="485" y="190"/>
                  </a:cubicBezTo>
                  <a:lnTo>
                    <a:pt x="460" y="179"/>
                  </a:lnTo>
                  <a:cubicBezTo>
                    <a:pt x="447" y="173"/>
                    <a:pt x="441" y="158"/>
                    <a:pt x="446" y="146"/>
                  </a:cubicBezTo>
                  <a:lnTo>
                    <a:pt x="456" y="120"/>
                  </a:lnTo>
                  <a:moveTo>
                    <a:pt x="447" y="208"/>
                  </a:moveTo>
                  <a:lnTo>
                    <a:pt x="463" y="215"/>
                  </a:lnTo>
                  <a:lnTo>
                    <a:pt x="463" y="281"/>
                  </a:lnTo>
                  <a:lnTo>
                    <a:pt x="447" y="287"/>
                  </a:lnTo>
                  <a:cubicBezTo>
                    <a:pt x="420" y="299"/>
                    <a:pt x="406" y="332"/>
                    <a:pt x="416" y="360"/>
                  </a:cubicBezTo>
                  <a:lnTo>
                    <a:pt x="421" y="375"/>
                  </a:lnTo>
                  <a:lnTo>
                    <a:pt x="374" y="422"/>
                  </a:lnTo>
                  <a:lnTo>
                    <a:pt x="360" y="416"/>
                  </a:lnTo>
                  <a:cubicBezTo>
                    <a:pt x="331" y="406"/>
                    <a:pt x="299" y="420"/>
                    <a:pt x="287" y="448"/>
                  </a:cubicBezTo>
                  <a:lnTo>
                    <a:pt x="280" y="464"/>
                  </a:lnTo>
                  <a:lnTo>
                    <a:pt x="214" y="464"/>
                  </a:lnTo>
                  <a:lnTo>
                    <a:pt x="207" y="448"/>
                  </a:lnTo>
                  <a:cubicBezTo>
                    <a:pt x="195" y="420"/>
                    <a:pt x="162" y="406"/>
                    <a:pt x="134" y="417"/>
                  </a:cubicBezTo>
                  <a:lnTo>
                    <a:pt x="118" y="424"/>
                  </a:lnTo>
                  <a:lnTo>
                    <a:pt x="71" y="377"/>
                  </a:lnTo>
                  <a:lnTo>
                    <a:pt x="77" y="361"/>
                  </a:lnTo>
                  <a:cubicBezTo>
                    <a:pt x="89" y="333"/>
                    <a:pt x="75" y="300"/>
                    <a:pt x="47" y="287"/>
                  </a:cubicBezTo>
                  <a:lnTo>
                    <a:pt x="31" y="281"/>
                  </a:lnTo>
                  <a:lnTo>
                    <a:pt x="31" y="215"/>
                  </a:lnTo>
                  <a:lnTo>
                    <a:pt x="47" y="208"/>
                  </a:lnTo>
                  <a:cubicBezTo>
                    <a:pt x="74" y="196"/>
                    <a:pt x="88" y="163"/>
                    <a:pt x="78" y="135"/>
                  </a:cubicBezTo>
                  <a:lnTo>
                    <a:pt x="73" y="121"/>
                  </a:lnTo>
                  <a:lnTo>
                    <a:pt x="120" y="74"/>
                  </a:lnTo>
                  <a:lnTo>
                    <a:pt x="135" y="79"/>
                  </a:lnTo>
                  <a:cubicBezTo>
                    <a:pt x="163" y="89"/>
                    <a:pt x="195" y="75"/>
                    <a:pt x="207" y="47"/>
                  </a:cubicBezTo>
                  <a:lnTo>
                    <a:pt x="214" y="32"/>
                  </a:lnTo>
                  <a:lnTo>
                    <a:pt x="280" y="32"/>
                  </a:lnTo>
                  <a:lnTo>
                    <a:pt x="287" y="47"/>
                  </a:lnTo>
                  <a:cubicBezTo>
                    <a:pt x="299" y="75"/>
                    <a:pt x="332" y="89"/>
                    <a:pt x="360" y="78"/>
                  </a:cubicBezTo>
                  <a:lnTo>
                    <a:pt x="377" y="72"/>
                  </a:lnTo>
                  <a:lnTo>
                    <a:pt x="423" y="118"/>
                  </a:lnTo>
                  <a:lnTo>
                    <a:pt x="417" y="134"/>
                  </a:lnTo>
                  <a:cubicBezTo>
                    <a:pt x="406" y="163"/>
                    <a:pt x="419" y="196"/>
                    <a:pt x="447" y="2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434879" y="2144500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5"/>
                  </a:moveTo>
                  <a:cubicBezTo>
                    <a:pt x="11" y="37"/>
                    <a:pt x="30" y="32"/>
                    <a:pt x="32" y="18"/>
                  </a:cubicBezTo>
                  <a:cubicBezTo>
                    <a:pt x="34" y="4"/>
                    <a:pt x="16" y="-5"/>
                    <a:pt x="6" y="4"/>
                  </a:cubicBezTo>
                  <a:cubicBezTo>
                    <a:pt x="0" y="9"/>
                    <a:pt x="-1" y="18"/>
                    <a:pt x="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223983" y="2195018"/>
              <a:ext cx="345280" cy="61307"/>
            </a:xfrm>
            <a:custGeom>
              <a:avLst/>
              <a:gdLst/>
              <a:ahLst/>
              <a:cxnLst/>
              <a:rect l="l" t="t" r="r" b="b"/>
              <a:pathLst>
                <a:path w="704" h="125" extrusionOk="0">
                  <a:moveTo>
                    <a:pt x="16" y="78"/>
                  </a:moveTo>
                  <a:lnTo>
                    <a:pt x="384" y="78"/>
                  </a:lnTo>
                  <a:cubicBezTo>
                    <a:pt x="391" y="105"/>
                    <a:pt x="416" y="125"/>
                    <a:pt x="445" y="125"/>
                  </a:cubicBezTo>
                  <a:cubicBezTo>
                    <a:pt x="474" y="125"/>
                    <a:pt x="499" y="105"/>
                    <a:pt x="506" y="78"/>
                  </a:cubicBezTo>
                  <a:lnTo>
                    <a:pt x="688" y="78"/>
                  </a:lnTo>
                  <a:cubicBezTo>
                    <a:pt x="697" y="78"/>
                    <a:pt x="704" y="71"/>
                    <a:pt x="704" y="62"/>
                  </a:cubicBezTo>
                  <a:cubicBezTo>
                    <a:pt x="704" y="54"/>
                    <a:pt x="697" y="47"/>
                    <a:pt x="688" y="47"/>
                  </a:cubicBezTo>
                  <a:lnTo>
                    <a:pt x="506" y="47"/>
                  </a:lnTo>
                  <a:cubicBezTo>
                    <a:pt x="499" y="20"/>
                    <a:pt x="474" y="0"/>
                    <a:pt x="445" y="0"/>
                  </a:cubicBezTo>
                  <a:cubicBezTo>
                    <a:pt x="416" y="0"/>
                    <a:pt x="391" y="20"/>
                    <a:pt x="384" y="47"/>
                  </a:cubicBezTo>
                  <a:lnTo>
                    <a:pt x="16" y="47"/>
                  </a:lnTo>
                  <a:cubicBezTo>
                    <a:pt x="7" y="47"/>
                    <a:pt x="0" y="54"/>
                    <a:pt x="0" y="62"/>
                  </a:cubicBezTo>
                  <a:cubicBezTo>
                    <a:pt x="0" y="71"/>
                    <a:pt x="7" y="78"/>
                    <a:pt x="16" y="78"/>
                  </a:cubicBezTo>
                  <a:moveTo>
                    <a:pt x="445" y="31"/>
                  </a:moveTo>
                  <a:cubicBezTo>
                    <a:pt x="462" y="31"/>
                    <a:pt x="476" y="44"/>
                    <a:pt x="476" y="62"/>
                  </a:cubicBezTo>
                  <a:cubicBezTo>
                    <a:pt x="476" y="79"/>
                    <a:pt x="462" y="94"/>
                    <a:pt x="445" y="94"/>
                  </a:cubicBezTo>
                  <a:cubicBezTo>
                    <a:pt x="428" y="94"/>
                    <a:pt x="414" y="80"/>
                    <a:pt x="414" y="62"/>
                  </a:cubicBezTo>
                  <a:cubicBezTo>
                    <a:pt x="414" y="45"/>
                    <a:pt x="428" y="31"/>
                    <a:pt x="44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468720" y="2144500"/>
              <a:ext cx="100543" cy="15695"/>
            </a:xfrm>
            <a:custGeom>
              <a:avLst/>
              <a:gdLst/>
              <a:ahLst/>
              <a:cxnLst/>
              <a:rect l="l" t="t" r="r" b="b"/>
              <a:pathLst>
                <a:path w="205" h="32" extrusionOk="0">
                  <a:moveTo>
                    <a:pt x="189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89" y="32"/>
                  </a:lnTo>
                  <a:cubicBezTo>
                    <a:pt x="198" y="32"/>
                    <a:pt x="205" y="25"/>
                    <a:pt x="205" y="16"/>
                  </a:cubicBezTo>
                  <a:cubicBezTo>
                    <a:pt x="205" y="7"/>
                    <a:pt x="198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223983" y="2121449"/>
              <a:ext cx="192258" cy="61798"/>
            </a:xfrm>
            <a:custGeom>
              <a:avLst/>
              <a:gdLst/>
              <a:ahLst/>
              <a:cxnLst/>
              <a:rect l="l" t="t" r="r" b="b"/>
              <a:pathLst>
                <a:path w="392" h="126" extrusionOk="0">
                  <a:moveTo>
                    <a:pt x="16" y="79"/>
                  </a:moveTo>
                  <a:lnTo>
                    <a:pt x="84" y="79"/>
                  </a:lnTo>
                  <a:cubicBezTo>
                    <a:pt x="91" y="106"/>
                    <a:pt x="114" y="126"/>
                    <a:pt x="144" y="126"/>
                  </a:cubicBezTo>
                  <a:cubicBezTo>
                    <a:pt x="173" y="126"/>
                    <a:pt x="198" y="106"/>
                    <a:pt x="205" y="79"/>
                  </a:cubicBezTo>
                  <a:lnTo>
                    <a:pt x="377" y="79"/>
                  </a:lnTo>
                  <a:cubicBezTo>
                    <a:pt x="385" y="79"/>
                    <a:pt x="392" y="72"/>
                    <a:pt x="392" y="63"/>
                  </a:cubicBezTo>
                  <a:cubicBezTo>
                    <a:pt x="392" y="54"/>
                    <a:pt x="385" y="47"/>
                    <a:pt x="377" y="47"/>
                  </a:cubicBezTo>
                  <a:lnTo>
                    <a:pt x="205" y="47"/>
                  </a:lnTo>
                  <a:cubicBezTo>
                    <a:pt x="198" y="20"/>
                    <a:pt x="174" y="0"/>
                    <a:pt x="144" y="0"/>
                  </a:cubicBezTo>
                  <a:cubicBezTo>
                    <a:pt x="115" y="0"/>
                    <a:pt x="91" y="20"/>
                    <a:pt x="84" y="47"/>
                  </a:cubicBezTo>
                  <a:lnTo>
                    <a:pt x="16" y="47"/>
                  </a:lnTo>
                  <a:cubicBezTo>
                    <a:pt x="7" y="47"/>
                    <a:pt x="0" y="54"/>
                    <a:pt x="0" y="63"/>
                  </a:cubicBezTo>
                  <a:cubicBezTo>
                    <a:pt x="0" y="72"/>
                    <a:pt x="7" y="79"/>
                    <a:pt x="16" y="79"/>
                  </a:cubicBezTo>
                  <a:moveTo>
                    <a:pt x="144" y="32"/>
                  </a:moveTo>
                  <a:cubicBezTo>
                    <a:pt x="162" y="32"/>
                    <a:pt x="176" y="46"/>
                    <a:pt x="176" y="63"/>
                  </a:cubicBezTo>
                  <a:cubicBezTo>
                    <a:pt x="176" y="80"/>
                    <a:pt x="162" y="94"/>
                    <a:pt x="144" y="94"/>
                  </a:cubicBezTo>
                  <a:cubicBezTo>
                    <a:pt x="127" y="94"/>
                    <a:pt x="113" y="80"/>
                    <a:pt x="113" y="63"/>
                  </a:cubicBezTo>
                  <a:cubicBezTo>
                    <a:pt x="113" y="46"/>
                    <a:pt x="127" y="32"/>
                    <a:pt x="14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433407" y="1932623"/>
              <a:ext cx="38255" cy="96130"/>
            </a:xfrm>
            <a:custGeom>
              <a:avLst/>
              <a:gdLst/>
              <a:ahLst/>
              <a:cxnLst/>
              <a:rect l="l" t="t" r="r" b="b"/>
              <a:pathLst>
                <a:path w="78" h="196" extrusionOk="0">
                  <a:moveTo>
                    <a:pt x="72" y="86"/>
                  </a:moveTo>
                  <a:cubicBezTo>
                    <a:pt x="59" y="75"/>
                    <a:pt x="53" y="67"/>
                    <a:pt x="53" y="63"/>
                  </a:cubicBezTo>
                  <a:cubicBezTo>
                    <a:pt x="53" y="38"/>
                    <a:pt x="45" y="20"/>
                    <a:pt x="26" y="4"/>
                  </a:cubicBezTo>
                  <a:cubicBezTo>
                    <a:pt x="19" y="-2"/>
                    <a:pt x="10" y="-1"/>
                    <a:pt x="4" y="6"/>
                  </a:cubicBezTo>
                  <a:cubicBezTo>
                    <a:pt x="-2" y="12"/>
                    <a:pt x="-1" y="22"/>
                    <a:pt x="6" y="28"/>
                  </a:cubicBezTo>
                  <a:cubicBezTo>
                    <a:pt x="18" y="38"/>
                    <a:pt x="21" y="47"/>
                    <a:pt x="21" y="63"/>
                  </a:cubicBezTo>
                  <a:cubicBezTo>
                    <a:pt x="21" y="77"/>
                    <a:pt x="30" y="89"/>
                    <a:pt x="39" y="98"/>
                  </a:cubicBezTo>
                  <a:cubicBezTo>
                    <a:pt x="30" y="107"/>
                    <a:pt x="21" y="119"/>
                    <a:pt x="21" y="134"/>
                  </a:cubicBezTo>
                  <a:cubicBezTo>
                    <a:pt x="21" y="149"/>
                    <a:pt x="18" y="158"/>
                    <a:pt x="6" y="168"/>
                  </a:cubicBezTo>
                  <a:cubicBezTo>
                    <a:pt x="-1" y="174"/>
                    <a:pt x="-2" y="184"/>
                    <a:pt x="4" y="190"/>
                  </a:cubicBezTo>
                  <a:cubicBezTo>
                    <a:pt x="9" y="197"/>
                    <a:pt x="20" y="198"/>
                    <a:pt x="26" y="192"/>
                  </a:cubicBezTo>
                  <a:cubicBezTo>
                    <a:pt x="45" y="176"/>
                    <a:pt x="53" y="158"/>
                    <a:pt x="53" y="134"/>
                  </a:cubicBezTo>
                  <a:cubicBezTo>
                    <a:pt x="53" y="129"/>
                    <a:pt x="59" y="121"/>
                    <a:pt x="72" y="110"/>
                  </a:cubicBezTo>
                  <a:cubicBezTo>
                    <a:pt x="76" y="107"/>
                    <a:pt x="78" y="103"/>
                    <a:pt x="78" y="98"/>
                  </a:cubicBezTo>
                  <a:cubicBezTo>
                    <a:pt x="78" y="93"/>
                    <a:pt x="76" y="89"/>
                    <a:pt x="72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321583" y="1932623"/>
              <a:ext cx="38255" cy="96130"/>
            </a:xfrm>
            <a:custGeom>
              <a:avLst/>
              <a:gdLst/>
              <a:ahLst/>
              <a:cxnLst/>
              <a:rect l="l" t="t" r="r" b="b"/>
              <a:pathLst>
                <a:path w="78" h="196" extrusionOk="0">
                  <a:moveTo>
                    <a:pt x="57" y="54"/>
                  </a:moveTo>
                  <a:cubicBezTo>
                    <a:pt x="57" y="43"/>
                    <a:pt x="64" y="35"/>
                    <a:pt x="72" y="28"/>
                  </a:cubicBezTo>
                  <a:cubicBezTo>
                    <a:pt x="79" y="22"/>
                    <a:pt x="80" y="12"/>
                    <a:pt x="74" y="6"/>
                  </a:cubicBezTo>
                  <a:cubicBezTo>
                    <a:pt x="69" y="-1"/>
                    <a:pt x="59" y="-2"/>
                    <a:pt x="52" y="4"/>
                  </a:cubicBezTo>
                  <a:cubicBezTo>
                    <a:pt x="37" y="17"/>
                    <a:pt x="25" y="34"/>
                    <a:pt x="25" y="54"/>
                  </a:cubicBezTo>
                  <a:lnTo>
                    <a:pt x="25" y="63"/>
                  </a:lnTo>
                  <a:cubicBezTo>
                    <a:pt x="25" y="67"/>
                    <a:pt x="19" y="75"/>
                    <a:pt x="6" y="86"/>
                  </a:cubicBezTo>
                  <a:cubicBezTo>
                    <a:pt x="-2" y="92"/>
                    <a:pt x="-2" y="104"/>
                    <a:pt x="6" y="110"/>
                  </a:cubicBezTo>
                  <a:cubicBezTo>
                    <a:pt x="19" y="121"/>
                    <a:pt x="25" y="129"/>
                    <a:pt x="25" y="134"/>
                  </a:cubicBezTo>
                  <a:lnTo>
                    <a:pt x="25" y="142"/>
                  </a:lnTo>
                  <a:cubicBezTo>
                    <a:pt x="25" y="163"/>
                    <a:pt x="37" y="179"/>
                    <a:pt x="52" y="192"/>
                  </a:cubicBezTo>
                  <a:cubicBezTo>
                    <a:pt x="59" y="198"/>
                    <a:pt x="69" y="197"/>
                    <a:pt x="74" y="190"/>
                  </a:cubicBezTo>
                  <a:cubicBezTo>
                    <a:pt x="80" y="184"/>
                    <a:pt x="79" y="174"/>
                    <a:pt x="72" y="168"/>
                  </a:cubicBezTo>
                  <a:cubicBezTo>
                    <a:pt x="64" y="161"/>
                    <a:pt x="57" y="153"/>
                    <a:pt x="57" y="142"/>
                  </a:cubicBezTo>
                  <a:lnTo>
                    <a:pt x="57" y="134"/>
                  </a:lnTo>
                  <a:cubicBezTo>
                    <a:pt x="57" y="119"/>
                    <a:pt x="48" y="107"/>
                    <a:pt x="39" y="98"/>
                  </a:cubicBezTo>
                  <a:cubicBezTo>
                    <a:pt x="48" y="89"/>
                    <a:pt x="57" y="77"/>
                    <a:pt x="57" y="63"/>
                  </a:cubicBezTo>
                  <a:lnTo>
                    <a:pt x="57" y="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407413" y="1972840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0"/>
                  </a:moveTo>
                  <a:cubicBezTo>
                    <a:pt x="28" y="4"/>
                    <a:pt x="21" y="0"/>
                    <a:pt x="15" y="0"/>
                  </a:cubicBezTo>
                  <a:cubicBezTo>
                    <a:pt x="8" y="1"/>
                    <a:pt x="2" y="6"/>
                    <a:pt x="1" y="12"/>
                  </a:cubicBezTo>
                  <a:cubicBezTo>
                    <a:pt x="-3" y="26"/>
                    <a:pt x="13" y="37"/>
                    <a:pt x="25" y="29"/>
                  </a:cubicBezTo>
                  <a:cubicBezTo>
                    <a:pt x="31" y="24"/>
                    <a:pt x="33" y="17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370629" y="1972840"/>
              <a:ext cx="15204" cy="1569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0" y="10"/>
                  </a:moveTo>
                  <a:cubicBezTo>
                    <a:pt x="27" y="2"/>
                    <a:pt x="17" y="-2"/>
                    <a:pt x="10" y="2"/>
                  </a:cubicBezTo>
                  <a:cubicBezTo>
                    <a:pt x="2" y="5"/>
                    <a:pt x="-2" y="14"/>
                    <a:pt x="1" y="22"/>
                  </a:cubicBezTo>
                  <a:cubicBezTo>
                    <a:pt x="4" y="30"/>
                    <a:pt x="14" y="34"/>
                    <a:pt x="22" y="31"/>
                  </a:cubicBezTo>
                  <a:cubicBezTo>
                    <a:pt x="30" y="27"/>
                    <a:pt x="33" y="18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19"/>
          <p:cNvSpPr/>
          <p:nvPr/>
        </p:nvSpPr>
        <p:spPr>
          <a:xfrm>
            <a:off x="5093067" y="3618501"/>
            <a:ext cx="608700" cy="6087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6024055" y="3618501"/>
            <a:ext cx="608700" cy="608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6955043" y="3618501"/>
            <a:ext cx="608700" cy="6087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7886031" y="3618501"/>
            <a:ext cx="608700" cy="6087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1" name="Google Shape;241;p19"/>
          <p:cNvCxnSpPr>
            <a:stCxn id="240" idx="0"/>
            <a:endCxn id="226" idx="4"/>
          </p:cNvCxnSpPr>
          <p:nvPr/>
        </p:nvCxnSpPr>
        <p:spPr>
          <a:xfrm rot="5400000" flipH="1">
            <a:off x="7295781" y="2723901"/>
            <a:ext cx="392700" cy="1396500"/>
          </a:xfrm>
          <a:prstGeom prst="bentConnector3">
            <a:avLst>
              <a:gd name="adj1" fmla="val 4998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9"/>
          <p:cNvCxnSpPr>
            <a:stCxn id="238" idx="0"/>
            <a:endCxn id="226" idx="4"/>
          </p:cNvCxnSpPr>
          <p:nvPr/>
        </p:nvCxnSpPr>
        <p:spPr>
          <a:xfrm rot="-5400000">
            <a:off x="6364855" y="3189351"/>
            <a:ext cx="392700" cy="465600"/>
          </a:xfrm>
          <a:prstGeom prst="bentConnector3">
            <a:avLst>
              <a:gd name="adj1" fmla="val 4998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19"/>
          <p:cNvCxnSpPr>
            <a:stCxn id="239" idx="0"/>
            <a:endCxn id="226" idx="4"/>
          </p:cNvCxnSpPr>
          <p:nvPr/>
        </p:nvCxnSpPr>
        <p:spPr>
          <a:xfrm rot="5400000" flipH="1">
            <a:off x="6830243" y="3189351"/>
            <a:ext cx="392700" cy="465600"/>
          </a:xfrm>
          <a:prstGeom prst="bentConnector3">
            <a:avLst>
              <a:gd name="adj1" fmla="val 4998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19"/>
          <p:cNvCxnSpPr>
            <a:stCxn id="226" idx="2"/>
            <a:endCxn id="237" idx="0"/>
          </p:cNvCxnSpPr>
          <p:nvPr/>
        </p:nvCxnSpPr>
        <p:spPr>
          <a:xfrm flipH="1">
            <a:off x="5397395" y="2856946"/>
            <a:ext cx="1027500" cy="761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19"/>
          <p:cNvSpPr txBox="1"/>
          <p:nvPr/>
        </p:nvSpPr>
        <p:spPr>
          <a:xfrm>
            <a:off x="4613526" y="4273825"/>
            <a:ext cx="1567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Main color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6387900" y="4273825"/>
            <a:ext cx="1743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Secondary colors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963700" y="2810825"/>
            <a:ext cx="2876100" cy="2876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963700" y="2810825"/>
            <a:ext cx="2876100" cy="2876100"/>
          </a:xfrm>
          <a:prstGeom prst="blockArc">
            <a:avLst>
              <a:gd name="adj1" fmla="val 10800000"/>
              <a:gd name="adj2" fmla="val 16215002"/>
              <a:gd name="adj3" fmla="val 2490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2032745" y="387987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3136301" y="4273825"/>
            <a:ext cx="703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963701" y="4273825"/>
            <a:ext cx="7035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52" name="Google Shape;252;p19"/>
          <p:cNvGrpSpPr/>
          <p:nvPr/>
        </p:nvGrpSpPr>
        <p:grpSpPr>
          <a:xfrm>
            <a:off x="2220280" y="4093411"/>
            <a:ext cx="362937" cy="310950"/>
            <a:chOff x="7882817" y="4262786"/>
            <a:chExt cx="362937" cy="310950"/>
          </a:xfrm>
        </p:grpSpPr>
        <p:sp>
          <p:nvSpPr>
            <p:cNvPr id="253" name="Google Shape;253;p19"/>
            <p:cNvSpPr/>
            <p:nvPr/>
          </p:nvSpPr>
          <p:spPr>
            <a:xfrm>
              <a:off x="7952952" y="4262786"/>
              <a:ext cx="223157" cy="22315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455" y="187"/>
                  </a:moveTo>
                  <a:cubicBezTo>
                    <a:pt x="455" y="182"/>
                    <a:pt x="451" y="177"/>
                    <a:pt x="446" y="174"/>
                  </a:cubicBezTo>
                  <a:lnTo>
                    <a:pt x="423" y="164"/>
                  </a:lnTo>
                  <a:cubicBezTo>
                    <a:pt x="411" y="159"/>
                    <a:pt x="406" y="145"/>
                    <a:pt x="410" y="134"/>
                  </a:cubicBezTo>
                  <a:lnTo>
                    <a:pt x="419" y="110"/>
                  </a:lnTo>
                  <a:cubicBezTo>
                    <a:pt x="422" y="105"/>
                    <a:pt x="420" y="99"/>
                    <a:pt x="416" y="95"/>
                  </a:cubicBezTo>
                  <a:lnTo>
                    <a:pt x="360" y="38"/>
                  </a:lnTo>
                  <a:cubicBezTo>
                    <a:pt x="356" y="34"/>
                    <a:pt x="350" y="33"/>
                    <a:pt x="344" y="35"/>
                  </a:cubicBezTo>
                  <a:lnTo>
                    <a:pt x="321" y="44"/>
                  </a:lnTo>
                  <a:cubicBezTo>
                    <a:pt x="309" y="49"/>
                    <a:pt x="295" y="43"/>
                    <a:pt x="290" y="32"/>
                  </a:cubicBezTo>
                  <a:lnTo>
                    <a:pt x="280" y="9"/>
                  </a:lnTo>
                  <a:cubicBezTo>
                    <a:pt x="278" y="3"/>
                    <a:pt x="273" y="0"/>
                    <a:pt x="267" y="0"/>
                  </a:cubicBezTo>
                  <a:lnTo>
                    <a:pt x="188" y="0"/>
                  </a:lnTo>
                  <a:cubicBezTo>
                    <a:pt x="182" y="0"/>
                    <a:pt x="177" y="3"/>
                    <a:pt x="174" y="9"/>
                  </a:cubicBezTo>
                  <a:lnTo>
                    <a:pt x="164" y="32"/>
                  </a:lnTo>
                  <a:cubicBezTo>
                    <a:pt x="159" y="43"/>
                    <a:pt x="145" y="49"/>
                    <a:pt x="134" y="45"/>
                  </a:cubicBezTo>
                  <a:lnTo>
                    <a:pt x="112" y="37"/>
                  </a:lnTo>
                  <a:cubicBezTo>
                    <a:pt x="107" y="35"/>
                    <a:pt x="101" y="36"/>
                    <a:pt x="97" y="40"/>
                  </a:cubicBezTo>
                  <a:lnTo>
                    <a:pt x="40" y="97"/>
                  </a:lnTo>
                  <a:cubicBezTo>
                    <a:pt x="36" y="101"/>
                    <a:pt x="35" y="106"/>
                    <a:pt x="37" y="112"/>
                  </a:cubicBezTo>
                  <a:lnTo>
                    <a:pt x="45" y="134"/>
                  </a:lnTo>
                  <a:cubicBezTo>
                    <a:pt x="49" y="145"/>
                    <a:pt x="43" y="159"/>
                    <a:pt x="32" y="164"/>
                  </a:cubicBezTo>
                  <a:lnTo>
                    <a:pt x="9" y="174"/>
                  </a:lnTo>
                  <a:cubicBezTo>
                    <a:pt x="3" y="177"/>
                    <a:pt x="0" y="182"/>
                    <a:pt x="0" y="187"/>
                  </a:cubicBezTo>
                  <a:lnTo>
                    <a:pt x="0" y="267"/>
                  </a:lnTo>
                  <a:cubicBezTo>
                    <a:pt x="0" y="273"/>
                    <a:pt x="3" y="278"/>
                    <a:pt x="9" y="280"/>
                  </a:cubicBezTo>
                  <a:lnTo>
                    <a:pt x="32" y="290"/>
                  </a:lnTo>
                  <a:cubicBezTo>
                    <a:pt x="43" y="295"/>
                    <a:pt x="49" y="309"/>
                    <a:pt x="44" y="321"/>
                  </a:cubicBezTo>
                  <a:lnTo>
                    <a:pt x="35" y="344"/>
                  </a:lnTo>
                  <a:cubicBezTo>
                    <a:pt x="33" y="350"/>
                    <a:pt x="34" y="356"/>
                    <a:pt x="38" y="360"/>
                  </a:cubicBezTo>
                  <a:lnTo>
                    <a:pt x="95" y="416"/>
                  </a:lnTo>
                  <a:cubicBezTo>
                    <a:pt x="99" y="420"/>
                    <a:pt x="105" y="422"/>
                    <a:pt x="110" y="419"/>
                  </a:cubicBezTo>
                  <a:lnTo>
                    <a:pt x="134" y="410"/>
                  </a:lnTo>
                  <a:cubicBezTo>
                    <a:pt x="145" y="406"/>
                    <a:pt x="159" y="411"/>
                    <a:pt x="164" y="423"/>
                  </a:cubicBezTo>
                  <a:lnTo>
                    <a:pt x="174" y="446"/>
                  </a:lnTo>
                  <a:cubicBezTo>
                    <a:pt x="177" y="451"/>
                    <a:pt x="182" y="455"/>
                    <a:pt x="188" y="455"/>
                  </a:cubicBezTo>
                  <a:lnTo>
                    <a:pt x="267" y="455"/>
                  </a:lnTo>
                  <a:cubicBezTo>
                    <a:pt x="273" y="455"/>
                    <a:pt x="278" y="451"/>
                    <a:pt x="280" y="446"/>
                  </a:cubicBezTo>
                  <a:lnTo>
                    <a:pt x="290" y="423"/>
                  </a:lnTo>
                  <a:cubicBezTo>
                    <a:pt x="295" y="411"/>
                    <a:pt x="309" y="405"/>
                    <a:pt x="321" y="410"/>
                  </a:cubicBezTo>
                  <a:lnTo>
                    <a:pt x="343" y="418"/>
                  </a:lnTo>
                  <a:cubicBezTo>
                    <a:pt x="348" y="419"/>
                    <a:pt x="354" y="418"/>
                    <a:pt x="358" y="414"/>
                  </a:cubicBezTo>
                  <a:lnTo>
                    <a:pt x="414" y="358"/>
                  </a:lnTo>
                  <a:cubicBezTo>
                    <a:pt x="418" y="354"/>
                    <a:pt x="419" y="348"/>
                    <a:pt x="418" y="343"/>
                  </a:cubicBezTo>
                  <a:lnTo>
                    <a:pt x="410" y="321"/>
                  </a:lnTo>
                  <a:cubicBezTo>
                    <a:pt x="405" y="309"/>
                    <a:pt x="411" y="295"/>
                    <a:pt x="423" y="290"/>
                  </a:cubicBezTo>
                  <a:lnTo>
                    <a:pt x="446" y="280"/>
                  </a:lnTo>
                  <a:cubicBezTo>
                    <a:pt x="451" y="278"/>
                    <a:pt x="455" y="273"/>
                    <a:pt x="455" y="267"/>
                  </a:cubicBezTo>
                  <a:lnTo>
                    <a:pt x="455" y="187"/>
                  </a:lnTo>
                  <a:moveTo>
                    <a:pt x="411" y="264"/>
                  </a:moveTo>
                  <a:cubicBezTo>
                    <a:pt x="386" y="275"/>
                    <a:pt x="373" y="305"/>
                    <a:pt x="382" y="331"/>
                  </a:cubicBezTo>
                  <a:lnTo>
                    <a:pt x="387" y="344"/>
                  </a:lnTo>
                  <a:lnTo>
                    <a:pt x="344" y="387"/>
                  </a:lnTo>
                  <a:lnTo>
                    <a:pt x="331" y="382"/>
                  </a:lnTo>
                  <a:cubicBezTo>
                    <a:pt x="305" y="373"/>
                    <a:pt x="275" y="386"/>
                    <a:pt x="264" y="411"/>
                  </a:cubicBezTo>
                  <a:lnTo>
                    <a:pt x="258" y="426"/>
                  </a:lnTo>
                  <a:lnTo>
                    <a:pt x="197" y="426"/>
                  </a:lnTo>
                  <a:lnTo>
                    <a:pt x="191" y="411"/>
                  </a:lnTo>
                  <a:cubicBezTo>
                    <a:pt x="180" y="386"/>
                    <a:pt x="149" y="373"/>
                    <a:pt x="123" y="383"/>
                  </a:cubicBezTo>
                  <a:lnTo>
                    <a:pt x="108" y="389"/>
                  </a:lnTo>
                  <a:lnTo>
                    <a:pt x="66" y="346"/>
                  </a:lnTo>
                  <a:lnTo>
                    <a:pt x="71" y="331"/>
                  </a:lnTo>
                  <a:cubicBezTo>
                    <a:pt x="82" y="305"/>
                    <a:pt x="69" y="275"/>
                    <a:pt x="43" y="264"/>
                  </a:cubicBezTo>
                  <a:lnTo>
                    <a:pt x="29" y="258"/>
                  </a:lnTo>
                  <a:lnTo>
                    <a:pt x="29" y="197"/>
                  </a:lnTo>
                  <a:lnTo>
                    <a:pt x="43" y="191"/>
                  </a:lnTo>
                  <a:cubicBezTo>
                    <a:pt x="69" y="180"/>
                    <a:pt x="81" y="150"/>
                    <a:pt x="72" y="124"/>
                  </a:cubicBezTo>
                  <a:lnTo>
                    <a:pt x="67" y="111"/>
                  </a:lnTo>
                  <a:lnTo>
                    <a:pt x="111" y="67"/>
                  </a:lnTo>
                  <a:lnTo>
                    <a:pt x="124" y="72"/>
                  </a:lnTo>
                  <a:cubicBezTo>
                    <a:pt x="150" y="81"/>
                    <a:pt x="180" y="69"/>
                    <a:pt x="191" y="43"/>
                  </a:cubicBezTo>
                  <a:lnTo>
                    <a:pt x="197" y="29"/>
                  </a:lnTo>
                  <a:lnTo>
                    <a:pt x="258" y="29"/>
                  </a:lnTo>
                  <a:lnTo>
                    <a:pt x="264" y="43"/>
                  </a:lnTo>
                  <a:cubicBezTo>
                    <a:pt x="275" y="69"/>
                    <a:pt x="305" y="82"/>
                    <a:pt x="331" y="71"/>
                  </a:cubicBezTo>
                  <a:lnTo>
                    <a:pt x="346" y="65"/>
                  </a:lnTo>
                  <a:lnTo>
                    <a:pt x="389" y="108"/>
                  </a:lnTo>
                  <a:lnTo>
                    <a:pt x="383" y="123"/>
                  </a:lnTo>
                  <a:cubicBezTo>
                    <a:pt x="373" y="149"/>
                    <a:pt x="386" y="180"/>
                    <a:pt x="411" y="191"/>
                  </a:cubicBezTo>
                  <a:lnTo>
                    <a:pt x="426" y="197"/>
                  </a:lnTo>
                  <a:lnTo>
                    <a:pt x="426" y="258"/>
                  </a:lnTo>
                  <a:lnTo>
                    <a:pt x="411" y="2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882817" y="4518315"/>
              <a:ext cx="362937" cy="55422"/>
            </a:xfrm>
            <a:custGeom>
              <a:avLst/>
              <a:gdLst/>
              <a:ahLst/>
              <a:cxnLst/>
              <a:rect l="l" t="t" r="r" b="b"/>
              <a:pathLst>
                <a:path w="740" h="113" extrusionOk="0">
                  <a:moveTo>
                    <a:pt x="684" y="0"/>
                  </a:moveTo>
                  <a:lnTo>
                    <a:pt x="388" y="0"/>
                  </a:lnTo>
                  <a:cubicBezTo>
                    <a:pt x="380" y="0"/>
                    <a:pt x="373" y="7"/>
                    <a:pt x="373" y="15"/>
                  </a:cubicBezTo>
                  <a:cubicBezTo>
                    <a:pt x="373" y="23"/>
                    <a:pt x="380" y="29"/>
                    <a:pt x="388" y="29"/>
                  </a:cubicBezTo>
                  <a:lnTo>
                    <a:pt x="569" y="29"/>
                  </a:lnTo>
                  <a:lnTo>
                    <a:pt x="569" y="84"/>
                  </a:lnTo>
                  <a:lnTo>
                    <a:pt x="57" y="84"/>
                  </a:lnTo>
                  <a:cubicBezTo>
                    <a:pt x="42" y="84"/>
                    <a:pt x="29" y="72"/>
                    <a:pt x="29" y="57"/>
                  </a:cubicBezTo>
                  <a:cubicBezTo>
                    <a:pt x="29" y="41"/>
                    <a:pt x="42" y="29"/>
                    <a:pt x="57" y="29"/>
                  </a:cubicBezTo>
                  <a:lnTo>
                    <a:pt x="261" y="29"/>
                  </a:lnTo>
                  <a:cubicBezTo>
                    <a:pt x="269" y="29"/>
                    <a:pt x="275" y="23"/>
                    <a:pt x="275" y="15"/>
                  </a:cubicBezTo>
                  <a:cubicBezTo>
                    <a:pt x="275" y="7"/>
                    <a:pt x="269" y="0"/>
                    <a:pt x="261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cubicBezTo>
                    <a:pt x="0" y="88"/>
                    <a:pt x="26" y="113"/>
                    <a:pt x="57" y="113"/>
                  </a:cubicBezTo>
                  <a:lnTo>
                    <a:pt x="684" y="113"/>
                  </a:lnTo>
                  <a:cubicBezTo>
                    <a:pt x="715" y="113"/>
                    <a:pt x="740" y="88"/>
                    <a:pt x="740" y="57"/>
                  </a:cubicBezTo>
                  <a:cubicBezTo>
                    <a:pt x="740" y="25"/>
                    <a:pt x="715" y="0"/>
                    <a:pt x="684" y="0"/>
                  </a:cubicBezTo>
                  <a:moveTo>
                    <a:pt x="684" y="84"/>
                  </a:moveTo>
                  <a:lnTo>
                    <a:pt x="598" y="84"/>
                  </a:lnTo>
                  <a:lnTo>
                    <a:pt x="598" y="29"/>
                  </a:lnTo>
                  <a:lnTo>
                    <a:pt x="684" y="29"/>
                  </a:lnTo>
                  <a:cubicBezTo>
                    <a:pt x="699" y="29"/>
                    <a:pt x="711" y="41"/>
                    <a:pt x="711" y="57"/>
                  </a:cubicBezTo>
                  <a:cubicBezTo>
                    <a:pt x="711" y="72"/>
                    <a:pt x="699" y="84"/>
                    <a:pt x="684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8001998" y="4322622"/>
              <a:ext cx="130461" cy="93187"/>
            </a:xfrm>
            <a:custGeom>
              <a:avLst/>
              <a:gdLst/>
              <a:ahLst/>
              <a:cxnLst/>
              <a:rect l="l" t="t" r="r" b="b"/>
              <a:pathLst>
                <a:path w="266" h="190" extrusionOk="0">
                  <a:moveTo>
                    <a:pt x="231" y="108"/>
                  </a:moveTo>
                  <a:cubicBezTo>
                    <a:pt x="225" y="102"/>
                    <a:pt x="216" y="103"/>
                    <a:pt x="210" y="109"/>
                  </a:cubicBezTo>
                  <a:cubicBezTo>
                    <a:pt x="205" y="114"/>
                    <a:pt x="205" y="123"/>
                    <a:pt x="211" y="129"/>
                  </a:cubicBezTo>
                  <a:lnTo>
                    <a:pt x="215" y="133"/>
                  </a:lnTo>
                  <a:lnTo>
                    <a:pt x="167" y="133"/>
                  </a:lnTo>
                  <a:cubicBezTo>
                    <a:pt x="179" y="119"/>
                    <a:pt x="186" y="101"/>
                    <a:pt x="186" y="81"/>
                  </a:cubicBezTo>
                  <a:cubicBezTo>
                    <a:pt x="186" y="36"/>
                    <a:pt x="148" y="0"/>
                    <a:pt x="104" y="0"/>
                  </a:cubicBezTo>
                  <a:cubicBezTo>
                    <a:pt x="59" y="0"/>
                    <a:pt x="23" y="36"/>
                    <a:pt x="23" y="81"/>
                  </a:cubicBezTo>
                  <a:cubicBezTo>
                    <a:pt x="23" y="89"/>
                    <a:pt x="30" y="95"/>
                    <a:pt x="38" y="95"/>
                  </a:cubicBezTo>
                  <a:cubicBezTo>
                    <a:pt x="46" y="95"/>
                    <a:pt x="52" y="89"/>
                    <a:pt x="52" y="81"/>
                  </a:cubicBezTo>
                  <a:cubicBezTo>
                    <a:pt x="52" y="52"/>
                    <a:pt x="75" y="29"/>
                    <a:pt x="104" y="29"/>
                  </a:cubicBezTo>
                  <a:cubicBezTo>
                    <a:pt x="133" y="29"/>
                    <a:pt x="157" y="52"/>
                    <a:pt x="157" y="81"/>
                  </a:cubicBezTo>
                  <a:cubicBezTo>
                    <a:pt x="157" y="110"/>
                    <a:pt x="134" y="133"/>
                    <a:pt x="105" y="133"/>
                  </a:cubicBezTo>
                  <a:lnTo>
                    <a:pt x="14" y="133"/>
                  </a:lnTo>
                  <a:cubicBezTo>
                    <a:pt x="6" y="133"/>
                    <a:pt x="0" y="139"/>
                    <a:pt x="0" y="147"/>
                  </a:cubicBezTo>
                  <a:cubicBezTo>
                    <a:pt x="0" y="155"/>
                    <a:pt x="6" y="162"/>
                    <a:pt x="14" y="162"/>
                  </a:cubicBezTo>
                  <a:lnTo>
                    <a:pt x="214" y="162"/>
                  </a:lnTo>
                  <a:lnTo>
                    <a:pt x="211" y="165"/>
                  </a:lnTo>
                  <a:cubicBezTo>
                    <a:pt x="205" y="171"/>
                    <a:pt x="205" y="180"/>
                    <a:pt x="210" y="186"/>
                  </a:cubicBezTo>
                  <a:cubicBezTo>
                    <a:pt x="215" y="191"/>
                    <a:pt x="225" y="192"/>
                    <a:pt x="231" y="186"/>
                  </a:cubicBezTo>
                  <a:lnTo>
                    <a:pt x="261" y="158"/>
                  </a:lnTo>
                  <a:cubicBezTo>
                    <a:pt x="267" y="152"/>
                    <a:pt x="267" y="142"/>
                    <a:pt x="261" y="137"/>
                  </a:cubicBezTo>
                  <a:lnTo>
                    <a:pt x="231" y="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8035349" y="4518805"/>
              <a:ext cx="14223" cy="13733"/>
            </a:xfrm>
            <a:custGeom>
              <a:avLst/>
              <a:gdLst/>
              <a:ahLst/>
              <a:cxnLst/>
              <a:rect l="l" t="t" r="r" b="b"/>
              <a:pathLst>
                <a:path w="29" h="28" extrusionOk="0">
                  <a:moveTo>
                    <a:pt x="27" y="6"/>
                  </a:moveTo>
                  <a:cubicBezTo>
                    <a:pt x="22" y="-1"/>
                    <a:pt x="13" y="-3"/>
                    <a:pt x="7" y="2"/>
                  </a:cubicBezTo>
                  <a:cubicBezTo>
                    <a:pt x="0" y="6"/>
                    <a:pt x="-2" y="15"/>
                    <a:pt x="3" y="22"/>
                  </a:cubicBezTo>
                  <a:cubicBezTo>
                    <a:pt x="7" y="28"/>
                    <a:pt x="16" y="30"/>
                    <a:pt x="23" y="26"/>
                  </a:cubicBezTo>
                  <a:cubicBezTo>
                    <a:pt x="29" y="21"/>
                    <a:pt x="31" y="12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19"/>
          <p:cNvSpPr/>
          <p:nvPr/>
        </p:nvSpPr>
        <p:spPr>
          <a:xfrm>
            <a:off x="834825" y="2734275"/>
            <a:ext cx="345300" cy="3453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3569363" y="2710875"/>
            <a:ext cx="399300" cy="3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776150" y="1398850"/>
            <a:ext cx="31482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Visual balance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5219800" y="1398850"/>
            <a:ext cx="31482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Color palette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5219800" y="1875600"/>
            <a:ext cx="31482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776000" y="1875600"/>
            <a:ext cx="31482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 rot="-5400000">
            <a:off x="4033950" y="67075"/>
            <a:ext cx="1070700" cy="77940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20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1266387" y="3620900"/>
            <a:ext cx="4710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has extremely high temperatures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1266387" y="3970119"/>
            <a:ext cx="4710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extremely hot, even more than Mercury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1039284" y="3695009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1039284" y="4044209"/>
            <a:ext cx="201000" cy="20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7605812" y="3970125"/>
            <a:ext cx="498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7605812" y="3620925"/>
            <a:ext cx="498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2857475" y="1411058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5543125" y="1411058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6600325" y="1681873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6600338" y="1316650"/>
            <a:ext cx="18504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687863" y="1316650"/>
            <a:ext cx="1850400" cy="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687850" y="1681873"/>
            <a:ext cx="18504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82" name="Google Shape;282;p20"/>
          <p:cNvGrpSpPr/>
          <p:nvPr/>
        </p:nvGrpSpPr>
        <p:grpSpPr>
          <a:xfrm>
            <a:off x="5723320" y="1593222"/>
            <a:ext cx="377650" cy="377162"/>
            <a:chOff x="5528632" y="3425085"/>
            <a:chExt cx="377650" cy="377162"/>
          </a:xfrm>
        </p:grpSpPr>
        <p:sp>
          <p:nvSpPr>
            <p:cNvPr id="283" name="Google Shape;283;p20"/>
            <p:cNvSpPr/>
            <p:nvPr/>
          </p:nvSpPr>
          <p:spPr>
            <a:xfrm>
              <a:off x="5528632" y="3525138"/>
              <a:ext cx="139289" cy="151061"/>
            </a:xfrm>
            <a:custGeom>
              <a:avLst/>
              <a:gdLst/>
              <a:ahLst/>
              <a:cxnLst/>
              <a:rect l="l" t="t" r="r" b="b"/>
              <a:pathLst>
                <a:path w="284" h="308" extrusionOk="0">
                  <a:moveTo>
                    <a:pt x="200" y="132"/>
                  </a:moveTo>
                  <a:cubicBezTo>
                    <a:pt x="208" y="120"/>
                    <a:pt x="213" y="106"/>
                    <a:pt x="213" y="91"/>
                  </a:cubicBezTo>
                  <a:lnTo>
                    <a:pt x="213" y="70"/>
                  </a:lnTo>
                  <a:cubicBezTo>
                    <a:pt x="213" y="32"/>
                    <a:pt x="181" y="0"/>
                    <a:pt x="142" y="0"/>
                  </a:cubicBezTo>
                  <a:cubicBezTo>
                    <a:pt x="104" y="0"/>
                    <a:pt x="72" y="31"/>
                    <a:pt x="72" y="70"/>
                  </a:cubicBezTo>
                  <a:lnTo>
                    <a:pt x="72" y="91"/>
                  </a:lnTo>
                  <a:cubicBezTo>
                    <a:pt x="72" y="106"/>
                    <a:pt x="77" y="120"/>
                    <a:pt x="85" y="132"/>
                  </a:cubicBezTo>
                  <a:cubicBezTo>
                    <a:pt x="38" y="134"/>
                    <a:pt x="0" y="172"/>
                    <a:pt x="0" y="220"/>
                  </a:cubicBezTo>
                  <a:lnTo>
                    <a:pt x="0" y="293"/>
                  </a:lnTo>
                  <a:cubicBezTo>
                    <a:pt x="0" y="301"/>
                    <a:pt x="7" y="308"/>
                    <a:pt x="15" y="308"/>
                  </a:cubicBezTo>
                  <a:lnTo>
                    <a:pt x="269" y="308"/>
                  </a:lnTo>
                  <a:cubicBezTo>
                    <a:pt x="278" y="308"/>
                    <a:pt x="284" y="301"/>
                    <a:pt x="284" y="293"/>
                  </a:cubicBezTo>
                  <a:lnTo>
                    <a:pt x="284" y="220"/>
                  </a:lnTo>
                  <a:cubicBezTo>
                    <a:pt x="284" y="172"/>
                    <a:pt x="247" y="134"/>
                    <a:pt x="200" y="132"/>
                  </a:cubicBezTo>
                  <a:moveTo>
                    <a:pt x="102" y="70"/>
                  </a:moveTo>
                  <a:cubicBezTo>
                    <a:pt x="102" y="48"/>
                    <a:pt x="120" y="30"/>
                    <a:pt x="142" y="30"/>
                  </a:cubicBezTo>
                  <a:cubicBezTo>
                    <a:pt x="164" y="30"/>
                    <a:pt x="183" y="48"/>
                    <a:pt x="183" y="70"/>
                  </a:cubicBezTo>
                  <a:lnTo>
                    <a:pt x="183" y="91"/>
                  </a:lnTo>
                  <a:cubicBezTo>
                    <a:pt x="183" y="113"/>
                    <a:pt x="165" y="131"/>
                    <a:pt x="143" y="132"/>
                  </a:cubicBezTo>
                  <a:lnTo>
                    <a:pt x="142" y="132"/>
                  </a:lnTo>
                  <a:cubicBezTo>
                    <a:pt x="120" y="131"/>
                    <a:pt x="102" y="113"/>
                    <a:pt x="102" y="91"/>
                  </a:cubicBezTo>
                  <a:lnTo>
                    <a:pt x="102" y="70"/>
                  </a:lnTo>
                  <a:moveTo>
                    <a:pt x="254" y="278"/>
                  </a:moveTo>
                  <a:lnTo>
                    <a:pt x="220" y="278"/>
                  </a:lnTo>
                  <a:lnTo>
                    <a:pt x="220" y="229"/>
                  </a:lnTo>
                  <a:cubicBezTo>
                    <a:pt x="220" y="220"/>
                    <a:pt x="213" y="214"/>
                    <a:pt x="205" y="214"/>
                  </a:cubicBezTo>
                  <a:cubicBezTo>
                    <a:pt x="196" y="214"/>
                    <a:pt x="190" y="220"/>
                    <a:pt x="190" y="229"/>
                  </a:cubicBezTo>
                  <a:lnTo>
                    <a:pt x="190" y="278"/>
                  </a:lnTo>
                  <a:lnTo>
                    <a:pt x="95" y="278"/>
                  </a:lnTo>
                  <a:lnTo>
                    <a:pt x="95" y="229"/>
                  </a:lnTo>
                  <a:cubicBezTo>
                    <a:pt x="95" y="220"/>
                    <a:pt x="88" y="214"/>
                    <a:pt x="80" y="214"/>
                  </a:cubicBezTo>
                  <a:cubicBezTo>
                    <a:pt x="72" y="214"/>
                    <a:pt x="65" y="220"/>
                    <a:pt x="65" y="229"/>
                  </a:cubicBezTo>
                  <a:lnTo>
                    <a:pt x="65" y="278"/>
                  </a:lnTo>
                  <a:lnTo>
                    <a:pt x="31" y="278"/>
                  </a:lnTo>
                  <a:lnTo>
                    <a:pt x="31" y="220"/>
                  </a:lnTo>
                  <a:cubicBezTo>
                    <a:pt x="31" y="188"/>
                    <a:pt x="57" y="162"/>
                    <a:pt x="88" y="162"/>
                  </a:cubicBezTo>
                  <a:lnTo>
                    <a:pt x="142" y="162"/>
                  </a:lnTo>
                  <a:lnTo>
                    <a:pt x="142" y="162"/>
                  </a:lnTo>
                  <a:lnTo>
                    <a:pt x="142" y="162"/>
                  </a:lnTo>
                  <a:cubicBezTo>
                    <a:pt x="143" y="162"/>
                    <a:pt x="143" y="162"/>
                    <a:pt x="143" y="162"/>
                  </a:cubicBezTo>
                  <a:lnTo>
                    <a:pt x="143" y="162"/>
                  </a:lnTo>
                  <a:lnTo>
                    <a:pt x="196" y="162"/>
                  </a:lnTo>
                  <a:cubicBezTo>
                    <a:pt x="228" y="162"/>
                    <a:pt x="254" y="188"/>
                    <a:pt x="254" y="220"/>
                  </a:cubicBezTo>
                  <a:lnTo>
                    <a:pt x="254" y="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5713043" y="3678651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1" y="20"/>
                  </a:moveTo>
                  <a:cubicBezTo>
                    <a:pt x="4" y="28"/>
                    <a:pt x="13" y="32"/>
                    <a:pt x="20" y="29"/>
                  </a:cubicBezTo>
                  <a:cubicBezTo>
                    <a:pt x="28" y="25"/>
                    <a:pt x="32" y="17"/>
                    <a:pt x="29" y="9"/>
                  </a:cubicBezTo>
                  <a:cubicBezTo>
                    <a:pt x="25" y="1"/>
                    <a:pt x="17" y="-2"/>
                    <a:pt x="9" y="1"/>
                  </a:cubicBezTo>
                  <a:cubicBezTo>
                    <a:pt x="1" y="4"/>
                    <a:pt x="-2" y="1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5687049" y="3487863"/>
              <a:ext cx="67192" cy="173131"/>
            </a:xfrm>
            <a:custGeom>
              <a:avLst/>
              <a:gdLst/>
              <a:ahLst/>
              <a:cxnLst/>
              <a:rect l="l" t="t" r="r" b="b"/>
              <a:pathLst>
                <a:path w="137" h="353" extrusionOk="0">
                  <a:moveTo>
                    <a:pt x="122" y="30"/>
                  </a:moveTo>
                  <a:cubicBezTo>
                    <a:pt x="131" y="30"/>
                    <a:pt x="137" y="23"/>
                    <a:pt x="137" y="15"/>
                  </a:cubicBezTo>
                  <a:cubicBezTo>
                    <a:pt x="137" y="7"/>
                    <a:pt x="131" y="0"/>
                    <a:pt x="122" y="0"/>
                  </a:cubicBezTo>
                  <a:lnTo>
                    <a:pt x="68" y="0"/>
                  </a:lnTo>
                  <a:cubicBezTo>
                    <a:pt x="59" y="0"/>
                    <a:pt x="53" y="7"/>
                    <a:pt x="53" y="15"/>
                  </a:cubicBezTo>
                  <a:lnTo>
                    <a:pt x="53" y="241"/>
                  </a:lnTo>
                  <a:lnTo>
                    <a:pt x="15" y="241"/>
                  </a:lnTo>
                  <a:cubicBezTo>
                    <a:pt x="7" y="241"/>
                    <a:pt x="0" y="248"/>
                    <a:pt x="0" y="256"/>
                  </a:cubicBezTo>
                  <a:cubicBezTo>
                    <a:pt x="0" y="265"/>
                    <a:pt x="7" y="271"/>
                    <a:pt x="15" y="271"/>
                  </a:cubicBezTo>
                  <a:lnTo>
                    <a:pt x="53" y="271"/>
                  </a:lnTo>
                  <a:lnTo>
                    <a:pt x="53" y="338"/>
                  </a:lnTo>
                  <a:cubicBezTo>
                    <a:pt x="53" y="346"/>
                    <a:pt x="59" y="353"/>
                    <a:pt x="68" y="353"/>
                  </a:cubicBezTo>
                  <a:cubicBezTo>
                    <a:pt x="76" y="353"/>
                    <a:pt x="83" y="346"/>
                    <a:pt x="83" y="338"/>
                  </a:cubicBezTo>
                  <a:lnTo>
                    <a:pt x="83" y="271"/>
                  </a:lnTo>
                  <a:lnTo>
                    <a:pt x="122" y="271"/>
                  </a:lnTo>
                  <a:cubicBezTo>
                    <a:pt x="131" y="271"/>
                    <a:pt x="137" y="265"/>
                    <a:pt x="137" y="256"/>
                  </a:cubicBezTo>
                  <a:cubicBezTo>
                    <a:pt x="137" y="248"/>
                    <a:pt x="131" y="241"/>
                    <a:pt x="122" y="241"/>
                  </a:cubicBezTo>
                  <a:lnTo>
                    <a:pt x="83" y="241"/>
                  </a:lnTo>
                  <a:lnTo>
                    <a:pt x="83" y="30"/>
                  </a:lnTo>
                  <a:lnTo>
                    <a:pt x="122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5713043" y="3711022"/>
              <a:ext cx="41198" cy="50027"/>
            </a:xfrm>
            <a:custGeom>
              <a:avLst/>
              <a:gdLst/>
              <a:ahLst/>
              <a:cxnLst/>
              <a:rect l="l" t="t" r="r" b="b"/>
              <a:pathLst>
                <a:path w="84" h="102" extrusionOk="0">
                  <a:moveTo>
                    <a:pt x="69" y="72"/>
                  </a:moveTo>
                  <a:lnTo>
                    <a:pt x="30" y="72"/>
                  </a:lnTo>
                  <a:lnTo>
                    <a:pt x="30" y="15"/>
                  </a:lnTo>
                  <a:cubicBezTo>
                    <a:pt x="30" y="7"/>
                    <a:pt x="23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lnTo>
                    <a:pt x="0" y="87"/>
                  </a:lnTo>
                  <a:cubicBezTo>
                    <a:pt x="0" y="96"/>
                    <a:pt x="6" y="102"/>
                    <a:pt x="15" y="102"/>
                  </a:cubicBezTo>
                  <a:lnTo>
                    <a:pt x="69" y="102"/>
                  </a:lnTo>
                  <a:cubicBezTo>
                    <a:pt x="78" y="102"/>
                    <a:pt x="84" y="96"/>
                    <a:pt x="84" y="87"/>
                  </a:cubicBezTo>
                  <a:cubicBezTo>
                    <a:pt x="85" y="79"/>
                    <a:pt x="78" y="72"/>
                    <a:pt x="69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5776312" y="3542304"/>
              <a:ext cx="99072" cy="117219"/>
            </a:xfrm>
            <a:custGeom>
              <a:avLst/>
              <a:gdLst/>
              <a:ahLst/>
              <a:cxnLst/>
              <a:rect l="l" t="t" r="r" b="b"/>
              <a:pathLst>
                <a:path w="202" h="239" extrusionOk="0">
                  <a:moveTo>
                    <a:pt x="202" y="99"/>
                  </a:moveTo>
                  <a:cubicBezTo>
                    <a:pt x="202" y="96"/>
                    <a:pt x="200" y="92"/>
                    <a:pt x="198" y="90"/>
                  </a:cubicBezTo>
                  <a:lnTo>
                    <a:pt x="110" y="4"/>
                  </a:lnTo>
                  <a:cubicBezTo>
                    <a:pt x="107" y="1"/>
                    <a:pt x="103" y="0"/>
                    <a:pt x="99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lnTo>
                    <a:pt x="0" y="224"/>
                  </a:lnTo>
                  <a:cubicBezTo>
                    <a:pt x="0" y="232"/>
                    <a:pt x="7" y="239"/>
                    <a:pt x="15" y="239"/>
                  </a:cubicBezTo>
                  <a:lnTo>
                    <a:pt x="187" y="239"/>
                  </a:lnTo>
                  <a:cubicBezTo>
                    <a:pt x="195" y="239"/>
                    <a:pt x="202" y="232"/>
                    <a:pt x="202" y="224"/>
                  </a:cubicBezTo>
                  <a:lnTo>
                    <a:pt x="202" y="100"/>
                  </a:lnTo>
                  <a:lnTo>
                    <a:pt x="202" y="99"/>
                  </a:lnTo>
                  <a:moveTo>
                    <a:pt x="114" y="50"/>
                  </a:moveTo>
                  <a:lnTo>
                    <a:pt x="149" y="84"/>
                  </a:lnTo>
                  <a:lnTo>
                    <a:pt x="150" y="85"/>
                  </a:lnTo>
                  <a:lnTo>
                    <a:pt x="114" y="85"/>
                  </a:lnTo>
                  <a:lnTo>
                    <a:pt x="114" y="50"/>
                  </a:lnTo>
                  <a:moveTo>
                    <a:pt x="30" y="209"/>
                  </a:moveTo>
                  <a:lnTo>
                    <a:pt x="30" y="30"/>
                  </a:lnTo>
                  <a:lnTo>
                    <a:pt x="84" y="30"/>
                  </a:lnTo>
                  <a:lnTo>
                    <a:pt x="84" y="100"/>
                  </a:lnTo>
                  <a:cubicBezTo>
                    <a:pt x="84" y="109"/>
                    <a:pt x="91" y="115"/>
                    <a:pt x="99" y="115"/>
                  </a:cubicBezTo>
                  <a:lnTo>
                    <a:pt x="172" y="115"/>
                  </a:lnTo>
                  <a:lnTo>
                    <a:pt x="172" y="209"/>
                  </a:lnTo>
                  <a:lnTo>
                    <a:pt x="30" y="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5779255" y="3425085"/>
              <a:ext cx="127028" cy="127028"/>
            </a:xfrm>
            <a:custGeom>
              <a:avLst/>
              <a:gdLst/>
              <a:ahLst/>
              <a:cxnLst/>
              <a:rect l="l" t="t" r="r" b="b"/>
              <a:pathLst>
                <a:path w="259" h="259" extrusionOk="0">
                  <a:moveTo>
                    <a:pt x="186" y="121"/>
                  </a:moveTo>
                  <a:cubicBezTo>
                    <a:pt x="189" y="113"/>
                    <a:pt x="190" y="104"/>
                    <a:pt x="190" y="95"/>
                  </a:cubicBezTo>
                  <a:cubicBezTo>
                    <a:pt x="190" y="42"/>
                    <a:pt x="148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20"/>
                    <a:pt x="10" y="144"/>
                    <a:pt x="28" y="162"/>
                  </a:cubicBezTo>
                  <a:cubicBezTo>
                    <a:pt x="46" y="180"/>
                    <a:pt x="70" y="190"/>
                    <a:pt x="95" y="190"/>
                  </a:cubicBezTo>
                  <a:cubicBezTo>
                    <a:pt x="104" y="190"/>
                    <a:pt x="113" y="189"/>
                    <a:pt x="121" y="186"/>
                  </a:cubicBezTo>
                  <a:lnTo>
                    <a:pt x="180" y="245"/>
                  </a:lnTo>
                  <a:cubicBezTo>
                    <a:pt x="198" y="263"/>
                    <a:pt x="228" y="263"/>
                    <a:pt x="245" y="245"/>
                  </a:cubicBezTo>
                  <a:cubicBezTo>
                    <a:pt x="263" y="227"/>
                    <a:pt x="263" y="198"/>
                    <a:pt x="245" y="180"/>
                  </a:cubicBezTo>
                  <a:lnTo>
                    <a:pt x="186" y="121"/>
                  </a:lnTo>
                  <a:moveTo>
                    <a:pt x="49" y="141"/>
                  </a:moveTo>
                  <a:cubicBezTo>
                    <a:pt x="37" y="129"/>
                    <a:pt x="30" y="112"/>
                    <a:pt x="30" y="95"/>
                  </a:cubicBezTo>
                  <a:cubicBezTo>
                    <a:pt x="30" y="59"/>
                    <a:pt x="59" y="30"/>
                    <a:pt x="95" y="30"/>
                  </a:cubicBezTo>
                  <a:cubicBezTo>
                    <a:pt x="131" y="30"/>
                    <a:pt x="160" y="59"/>
                    <a:pt x="160" y="95"/>
                  </a:cubicBezTo>
                  <a:cubicBezTo>
                    <a:pt x="160" y="130"/>
                    <a:pt x="131" y="160"/>
                    <a:pt x="95" y="160"/>
                  </a:cubicBezTo>
                  <a:cubicBezTo>
                    <a:pt x="78" y="160"/>
                    <a:pt x="61" y="153"/>
                    <a:pt x="49" y="141"/>
                  </a:cubicBezTo>
                  <a:moveTo>
                    <a:pt x="224" y="224"/>
                  </a:moveTo>
                  <a:cubicBezTo>
                    <a:pt x="218" y="230"/>
                    <a:pt x="208" y="230"/>
                    <a:pt x="202" y="224"/>
                  </a:cubicBezTo>
                  <a:lnTo>
                    <a:pt x="150" y="172"/>
                  </a:lnTo>
                  <a:cubicBezTo>
                    <a:pt x="159" y="166"/>
                    <a:pt x="166" y="159"/>
                    <a:pt x="173" y="150"/>
                  </a:cubicBezTo>
                  <a:lnTo>
                    <a:pt x="224" y="201"/>
                  </a:lnTo>
                  <a:cubicBezTo>
                    <a:pt x="230" y="208"/>
                    <a:pt x="230" y="218"/>
                    <a:pt x="224" y="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5779745" y="3676690"/>
              <a:ext cx="90244" cy="125557"/>
            </a:xfrm>
            <a:custGeom>
              <a:avLst/>
              <a:gdLst/>
              <a:ahLst/>
              <a:cxnLst/>
              <a:rect l="l" t="t" r="r" b="b"/>
              <a:pathLst>
                <a:path w="184" h="256" extrusionOk="0">
                  <a:moveTo>
                    <a:pt x="88" y="0"/>
                  </a:moveTo>
                  <a:cubicBezTo>
                    <a:pt x="65" y="1"/>
                    <a:pt x="44" y="11"/>
                    <a:pt x="27" y="27"/>
                  </a:cubicBezTo>
                  <a:cubicBezTo>
                    <a:pt x="11" y="43"/>
                    <a:pt x="1" y="64"/>
                    <a:pt x="0" y="87"/>
                  </a:cubicBezTo>
                  <a:cubicBezTo>
                    <a:pt x="-2" y="115"/>
                    <a:pt x="9" y="142"/>
                    <a:pt x="29" y="161"/>
                  </a:cubicBezTo>
                  <a:cubicBezTo>
                    <a:pt x="34" y="165"/>
                    <a:pt x="37" y="172"/>
                    <a:pt x="37" y="178"/>
                  </a:cubicBezTo>
                  <a:lnTo>
                    <a:pt x="37" y="218"/>
                  </a:lnTo>
                  <a:cubicBezTo>
                    <a:pt x="37" y="239"/>
                    <a:pt x="54" y="256"/>
                    <a:pt x="76" y="256"/>
                  </a:cubicBezTo>
                  <a:lnTo>
                    <a:pt x="108" y="256"/>
                  </a:lnTo>
                  <a:cubicBezTo>
                    <a:pt x="129" y="256"/>
                    <a:pt x="147" y="239"/>
                    <a:pt x="147" y="218"/>
                  </a:cubicBezTo>
                  <a:lnTo>
                    <a:pt x="147" y="178"/>
                  </a:lnTo>
                  <a:cubicBezTo>
                    <a:pt x="147" y="172"/>
                    <a:pt x="149" y="165"/>
                    <a:pt x="154" y="161"/>
                  </a:cubicBezTo>
                  <a:cubicBezTo>
                    <a:pt x="173" y="144"/>
                    <a:pt x="184" y="119"/>
                    <a:pt x="184" y="93"/>
                  </a:cubicBezTo>
                  <a:cubicBezTo>
                    <a:pt x="184" y="67"/>
                    <a:pt x="174" y="44"/>
                    <a:pt x="156" y="26"/>
                  </a:cubicBezTo>
                  <a:cubicBezTo>
                    <a:pt x="138" y="9"/>
                    <a:pt x="114" y="-1"/>
                    <a:pt x="88" y="0"/>
                  </a:cubicBezTo>
                  <a:moveTo>
                    <a:pt x="116" y="218"/>
                  </a:moveTo>
                  <a:cubicBezTo>
                    <a:pt x="116" y="222"/>
                    <a:pt x="113" y="226"/>
                    <a:pt x="108" y="226"/>
                  </a:cubicBezTo>
                  <a:lnTo>
                    <a:pt x="76" y="226"/>
                  </a:lnTo>
                  <a:cubicBezTo>
                    <a:pt x="71" y="226"/>
                    <a:pt x="67" y="222"/>
                    <a:pt x="67" y="218"/>
                  </a:cubicBezTo>
                  <a:lnTo>
                    <a:pt x="67" y="193"/>
                  </a:lnTo>
                  <a:lnTo>
                    <a:pt x="116" y="193"/>
                  </a:lnTo>
                  <a:lnTo>
                    <a:pt x="116" y="218"/>
                  </a:lnTo>
                  <a:moveTo>
                    <a:pt x="134" y="139"/>
                  </a:moveTo>
                  <a:cubicBezTo>
                    <a:pt x="127" y="145"/>
                    <a:pt x="121" y="154"/>
                    <a:pt x="119" y="163"/>
                  </a:cubicBezTo>
                  <a:lnTo>
                    <a:pt x="65" y="163"/>
                  </a:lnTo>
                  <a:cubicBezTo>
                    <a:pt x="62" y="154"/>
                    <a:pt x="57" y="145"/>
                    <a:pt x="50" y="139"/>
                  </a:cubicBezTo>
                  <a:cubicBezTo>
                    <a:pt x="36" y="126"/>
                    <a:pt x="28" y="108"/>
                    <a:pt x="30" y="89"/>
                  </a:cubicBezTo>
                  <a:cubicBezTo>
                    <a:pt x="32" y="57"/>
                    <a:pt x="58" y="32"/>
                    <a:pt x="89" y="30"/>
                  </a:cubicBezTo>
                  <a:cubicBezTo>
                    <a:pt x="90" y="30"/>
                    <a:pt x="91" y="30"/>
                    <a:pt x="92" y="30"/>
                  </a:cubicBezTo>
                  <a:cubicBezTo>
                    <a:pt x="108" y="30"/>
                    <a:pt x="123" y="36"/>
                    <a:pt x="135" y="48"/>
                  </a:cubicBezTo>
                  <a:cubicBezTo>
                    <a:pt x="147" y="60"/>
                    <a:pt x="154" y="76"/>
                    <a:pt x="154" y="93"/>
                  </a:cubicBezTo>
                  <a:cubicBezTo>
                    <a:pt x="154" y="110"/>
                    <a:pt x="147" y="127"/>
                    <a:pt x="134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3033749" y="1589536"/>
            <a:ext cx="385498" cy="384519"/>
            <a:chOff x="4747337" y="2652124"/>
            <a:chExt cx="385498" cy="384519"/>
          </a:xfrm>
        </p:grpSpPr>
        <p:sp>
          <p:nvSpPr>
            <p:cNvPr id="291" name="Google Shape;291;p20"/>
            <p:cNvSpPr/>
            <p:nvPr/>
          </p:nvSpPr>
          <p:spPr>
            <a:xfrm>
              <a:off x="4775783" y="2688418"/>
              <a:ext cx="61797" cy="45122"/>
            </a:xfrm>
            <a:custGeom>
              <a:avLst/>
              <a:gdLst/>
              <a:ahLst/>
              <a:cxnLst/>
              <a:rect l="l" t="t" r="r" b="b"/>
              <a:pathLst>
                <a:path w="126" h="92" extrusionOk="0">
                  <a:moveTo>
                    <a:pt x="100" y="5"/>
                  </a:moveTo>
                  <a:lnTo>
                    <a:pt x="49" y="55"/>
                  </a:lnTo>
                  <a:lnTo>
                    <a:pt x="26" y="31"/>
                  </a:lnTo>
                  <a:cubicBezTo>
                    <a:pt x="20" y="25"/>
                    <a:pt x="10" y="25"/>
                    <a:pt x="4" y="31"/>
                  </a:cubicBezTo>
                  <a:cubicBezTo>
                    <a:pt x="-2" y="37"/>
                    <a:pt x="-2" y="47"/>
                    <a:pt x="4" y="53"/>
                  </a:cubicBezTo>
                  <a:lnTo>
                    <a:pt x="39" y="88"/>
                  </a:lnTo>
                  <a:cubicBezTo>
                    <a:pt x="44" y="94"/>
                    <a:pt x="54" y="94"/>
                    <a:pt x="60" y="88"/>
                  </a:cubicBezTo>
                  <a:lnTo>
                    <a:pt x="121" y="27"/>
                  </a:lnTo>
                  <a:cubicBezTo>
                    <a:pt x="127" y="21"/>
                    <a:pt x="127" y="11"/>
                    <a:pt x="121" y="5"/>
                  </a:cubicBezTo>
                  <a:cubicBezTo>
                    <a:pt x="115" y="-1"/>
                    <a:pt x="106" y="-1"/>
                    <a:pt x="10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4775783" y="2955717"/>
              <a:ext cx="61797" cy="44632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00" y="4"/>
                  </a:moveTo>
                  <a:lnTo>
                    <a:pt x="49" y="54"/>
                  </a:lnTo>
                  <a:lnTo>
                    <a:pt x="26" y="30"/>
                  </a:lnTo>
                  <a:cubicBezTo>
                    <a:pt x="20" y="24"/>
                    <a:pt x="10" y="24"/>
                    <a:pt x="4" y="30"/>
                  </a:cubicBezTo>
                  <a:cubicBezTo>
                    <a:pt x="-2" y="36"/>
                    <a:pt x="-2" y="46"/>
                    <a:pt x="4" y="52"/>
                  </a:cubicBezTo>
                  <a:lnTo>
                    <a:pt x="39" y="86"/>
                  </a:lnTo>
                  <a:cubicBezTo>
                    <a:pt x="44" y="92"/>
                    <a:pt x="54" y="92"/>
                    <a:pt x="60" y="86"/>
                  </a:cubicBezTo>
                  <a:lnTo>
                    <a:pt x="121" y="25"/>
                  </a:lnTo>
                  <a:cubicBezTo>
                    <a:pt x="127" y="19"/>
                    <a:pt x="127" y="10"/>
                    <a:pt x="121" y="4"/>
                  </a:cubicBezTo>
                  <a:cubicBezTo>
                    <a:pt x="115" y="-2"/>
                    <a:pt x="106" y="-2"/>
                    <a:pt x="10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859161" y="2817408"/>
              <a:ext cx="52479" cy="51988"/>
            </a:xfrm>
            <a:custGeom>
              <a:avLst/>
              <a:gdLst/>
              <a:ahLst/>
              <a:cxnLst/>
              <a:rect l="l" t="t" r="r" b="b"/>
              <a:pathLst>
                <a:path w="107" h="106" extrusionOk="0">
                  <a:moveTo>
                    <a:pt x="75" y="53"/>
                  </a:moveTo>
                  <a:lnTo>
                    <a:pt x="102" y="26"/>
                  </a:lnTo>
                  <a:cubicBezTo>
                    <a:pt x="108" y="20"/>
                    <a:pt x="108" y="11"/>
                    <a:pt x="102" y="5"/>
                  </a:cubicBezTo>
                  <a:cubicBezTo>
                    <a:pt x="96" y="-1"/>
                    <a:pt x="86" y="-1"/>
                    <a:pt x="80" y="5"/>
                  </a:cubicBezTo>
                  <a:lnTo>
                    <a:pt x="53" y="32"/>
                  </a:lnTo>
                  <a:lnTo>
                    <a:pt x="26" y="5"/>
                  </a:lnTo>
                  <a:cubicBezTo>
                    <a:pt x="20" y="-1"/>
                    <a:pt x="10" y="-1"/>
                    <a:pt x="4" y="5"/>
                  </a:cubicBezTo>
                  <a:cubicBezTo>
                    <a:pt x="-2" y="11"/>
                    <a:pt x="-2" y="20"/>
                    <a:pt x="4" y="26"/>
                  </a:cubicBezTo>
                  <a:lnTo>
                    <a:pt x="31" y="53"/>
                  </a:lnTo>
                  <a:lnTo>
                    <a:pt x="4" y="79"/>
                  </a:lnTo>
                  <a:cubicBezTo>
                    <a:pt x="-2" y="85"/>
                    <a:pt x="-2" y="95"/>
                    <a:pt x="4" y="101"/>
                  </a:cubicBezTo>
                  <a:cubicBezTo>
                    <a:pt x="10" y="107"/>
                    <a:pt x="20" y="107"/>
                    <a:pt x="26" y="101"/>
                  </a:cubicBezTo>
                  <a:lnTo>
                    <a:pt x="53" y="75"/>
                  </a:lnTo>
                  <a:lnTo>
                    <a:pt x="80" y="101"/>
                  </a:lnTo>
                  <a:cubicBezTo>
                    <a:pt x="86" y="107"/>
                    <a:pt x="96" y="107"/>
                    <a:pt x="102" y="101"/>
                  </a:cubicBezTo>
                  <a:cubicBezTo>
                    <a:pt x="108" y="95"/>
                    <a:pt x="108" y="85"/>
                    <a:pt x="102" y="79"/>
                  </a:cubicBezTo>
                  <a:lnTo>
                    <a:pt x="75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4826300" y="2785528"/>
              <a:ext cx="306534" cy="117219"/>
            </a:xfrm>
            <a:custGeom>
              <a:avLst/>
              <a:gdLst/>
              <a:ahLst/>
              <a:cxnLst/>
              <a:rect l="l" t="t" r="r" b="b"/>
              <a:pathLst>
                <a:path w="625" h="239" extrusionOk="0">
                  <a:moveTo>
                    <a:pt x="179" y="0"/>
                  </a:move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78"/>
                  </a:lnTo>
                  <a:cubicBezTo>
                    <a:pt x="0" y="212"/>
                    <a:pt x="27" y="239"/>
                    <a:pt x="61" y="239"/>
                  </a:cubicBezTo>
                  <a:lnTo>
                    <a:pt x="179" y="239"/>
                  </a:lnTo>
                  <a:cubicBezTo>
                    <a:pt x="205" y="239"/>
                    <a:pt x="227" y="223"/>
                    <a:pt x="236" y="200"/>
                  </a:cubicBezTo>
                  <a:lnTo>
                    <a:pt x="548" y="200"/>
                  </a:lnTo>
                  <a:cubicBezTo>
                    <a:pt x="552" y="200"/>
                    <a:pt x="557" y="198"/>
                    <a:pt x="559" y="195"/>
                  </a:cubicBezTo>
                  <a:lnTo>
                    <a:pt x="621" y="129"/>
                  </a:lnTo>
                  <a:cubicBezTo>
                    <a:pt x="626" y="123"/>
                    <a:pt x="626" y="113"/>
                    <a:pt x="621" y="108"/>
                  </a:cubicBezTo>
                  <a:lnTo>
                    <a:pt x="559" y="44"/>
                  </a:lnTo>
                  <a:cubicBezTo>
                    <a:pt x="556" y="41"/>
                    <a:pt x="552" y="40"/>
                    <a:pt x="548" y="40"/>
                  </a:cubicBezTo>
                  <a:lnTo>
                    <a:pt x="236" y="40"/>
                  </a:lnTo>
                  <a:cubicBezTo>
                    <a:pt x="227" y="17"/>
                    <a:pt x="205" y="0"/>
                    <a:pt x="179" y="0"/>
                  </a:cubicBezTo>
                  <a:moveTo>
                    <a:pt x="179" y="209"/>
                  </a:moveTo>
                  <a:lnTo>
                    <a:pt x="61" y="209"/>
                  </a:lnTo>
                  <a:cubicBezTo>
                    <a:pt x="44" y="209"/>
                    <a:pt x="31" y="195"/>
                    <a:pt x="31" y="178"/>
                  </a:cubicBezTo>
                  <a:lnTo>
                    <a:pt x="31" y="61"/>
                  </a:lnTo>
                  <a:cubicBezTo>
                    <a:pt x="31" y="45"/>
                    <a:pt x="44" y="31"/>
                    <a:pt x="61" y="31"/>
                  </a:cubicBezTo>
                  <a:lnTo>
                    <a:pt x="179" y="31"/>
                  </a:lnTo>
                  <a:cubicBezTo>
                    <a:pt x="196" y="31"/>
                    <a:pt x="209" y="45"/>
                    <a:pt x="209" y="61"/>
                  </a:cubicBezTo>
                  <a:lnTo>
                    <a:pt x="209" y="178"/>
                  </a:lnTo>
                  <a:cubicBezTo>
                    <a:pt x="209" y="195"/>
                    <a:pt x="196" y="209"/>
                    <a:pt x="179" y="209"/>
                  </a:cubicBezTo>
                  <a:moveTo>
                    <a:pt x="588" y="119"/>
                  </a:moveTo>
                  <a:lnTo>
                    <a:pt x="541" y="169"/>
                  </a:lnTo>
                  <a:lnTo>
                    <a:pt x="240" y="169"/>
                  </a:lnTo>
                  <a:lnTo>
                    <a:pt x="240" y="70"/>
                  </a:lnTo>
                  <a:lnTo>
                    <a:pt x="542" y="70"/>
                  </a:lnTo>
                  <a:lnTo>
                    <a:pt x="588" y="1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4747337" y="2652124"/>
              <a:ext cx="385498" cy="117710"/>
            </a:xfrm>
            <a:custGeom>
              <a:avLst/>
              <a:gdLst/>
              <a:ahLst/>
              <a:cxnLst/>
              <a:rect l="l" t="t" r="r" b="b"/>
              <a:pathLst>
                <a:path w="786" h="240" extrusionOk="0">
                  <a:moveTo>
                    <a:pt x="720" y="45"/>
                  </a:moveTo>
                  <a:cubicBezTo>
                    <a:pt x="717" y="41"/>
                    <a:pt x="713" y="40"/>
                    <a:pt x="709" y="40"/>
                  </a:cubicBezTo>
                  <a:lnTo>
                    <a:pt x="236" y="40"/>
                  </a:lnTo>
                  <a:cubicBezTo>
                    <a:pt x="227" y="17"/>
                    <a:pt x="204" y="0"/>
                    <a:pt x="178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79"/>
                  </a:lnTo>
                  <a:cubicBezTo>
                    <a:pt x="0" y="213"/>
                    <a:pt x="27" y="240"/>
                    <a:pt x="61" y="240"/>
                  </a:cubicBezTo>
                  <a:lnTo>
                    <a:pt x="178" y="240"/>
                  </a:lnTo>
                  <a:cubicBezTo>
                    <a:pt x="204" y="240"/>
                    <a:pt x="227" y="224"/>
                    <a:pt x="236" y="201"/>
                  </a:cubicBezTo>
                  <a:lnTo>
                    <a:pt x="392" y="201"/>
                  </a:lnTo>
                  <a:cubicBezTo>
                    <a:pt x="400" y="201"/>
                    <a:pt x="407" y="193"/>
                    <a:pt x="407" y="185"/>
                  </a:cubicBezTo>
                  <a:cubicBezTo>
                    <a:pt x="407" y="176"/>
                    <a:pt x="400" y="170"/>
                    <a:pt x="392" y="170"/>
                  </a:cubicBezTo>
                  <a:lnTo>
                    <a:pt x="239" y="170"/>
                  </a:lnTo>
                  <a:lnTo>
                    <a:pt x="239" y="70"/>
                  </a:lnTo>
                  <a:lnTo>
                    <a:pt x="703" y="70"/>
                  </a:lnTo>
                  <a:lnTo>
                    <a:pt x="749" y="120"/>
                  </a:lnTo>
                  <a:lnTo>
                    <a:pt x="703" y="170"/>
                  </a:lnTo>
                  <a:lnTo>
                    <a:pt x="527" y="170"/>
                  </a:lnTo>
                  <a:cubicBezTo>
                    <a:pt x="519" y="170"/>
                    <a:pt x="512" y="176"/>
                    <a:pt x="512" y="185"/>
                  </a:cubicBezTo>
                  <a:cubicBezTo>
                    <a:pt x="512" y="193"/>
                    <a:pt x="519" y="201"/>
                    <a:pt x="527" y="201"/>
                  </a:cubicBezTo>
                  <a:lnTo>
                    <a:pt x="709" y="201"/>
                  </a:lnTo>
                  <a:cubicBezTo>
                    <a:pt x="713" y="201"/>
                    <a:pt x="717" y="199"/>
                    <a:pt x="720" y="196"/>
                  </a:cubicBezTo>
                  <a:lnTo>
                    <a:pt x="782" y="131"/>
                  </a:lnTo>
                  <a:cubicBezTo>
                    <a:pt x="787" y="125"/>
                    <a:pt x="787" y="116"/>
                    <a:pt x="782" y="110"/>
                  </a:cubicBezTo>
                  <a:lnTo>
                    <a:pt x="720" y="45"/>
                  </a:lnTo>
                  <a:moveTo>
                    <a:pt x="178" y="209"/>
                  </a:moveTo>
                  <a:lnTo>
                    <a:pt x="61" y="209"/>
                  </a:lnTo>
                  <a:cubicBezTo>
                    <a:pt x="44" y="209"/>
                    <a:pt x="30" y="196"/>
                    <a:pt x="30" y="179"/>
                  </a:cubicBezTo>
                  <a:lnTo>
                    <a:pt x="30" y="61"/>
                  </a:lnTo>
                  <a:cubicBezTo>
                    <a:pt x="30" y="45"/>
                    <a:pt x="44" y="31"/>
                    <a:pt x="61" y="31"/>
                  </a:cubicBezTo>
                  <a:lnTo>
                    <a:pt x="178" y="31"/>
                  </a:lnTo>
                  <a:cubicBezTo>
                    <a:pt x="195" y="31"/>
                    <a:pt x="209" y="45"/>
                    <a:pt x="209" y="61"/>
                  </a:cubicBezTo>
                  <a:lnTo>
                    <a:pt x="209" y="179"/>
                  </a:lnTo>
                  <a:cubicBezTo>
                    <a:pt x="209" y="196"/>
                    <a:pt x="195" y="209"/>
                    <a:pt x="178" y="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4747337" y="2918933"/>
              <a:ext cx="385498" cy="117710"/>
            </a:xfrm>
            <a:custGeom>
              <a:avLst/>
              <a:gdLst/>
              <a:ahLst/>
              <a:cxnLst/>
              <a:rect l="l" t="t" r="r" b="b"/>
              <a:pathLst>
                <a:path w="786" h="240" extrusionOk="0">
                  <a:moveTo>
                    <a:pt x="720" y="44"/>
                  </a:moveTo>
                  <a:cubicBezTo>
                    <a:pt x="717" y="41"/>
                    <a:pt x="713" y="39"/>
                    <a:pt x="709" y="39"/>
                  </a:cubicBezTo>
                  <a:lnTo>
                    <a:pt x="236" y="39"/>
                  </a:lnTo>
                  <a:cubicBezTo>
                    <a:pt x="227" y="16"/>
                    <a:pt x="204" y="0"/>
                    <a:pt x="178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79"/>
                  </a:lnTo>
                  <a:cubicBezTo>
                    <a:pt x="0" y="212"/>
                    <a:pt x="27" y="240"/>
                    <a:pt x="61" y="240"/>
                  </a:cubicBezTo>
                  <a:lnTo>
                    <a:pt x="178" y="240"/>
                  </a:lnTo>
                  <a:cubicBezTo>
                    <a:pt x="204" y="240"/>
                    <a:pt x="227" y="223"/>
                    <a:pt x="236" y="200"/>
                  </a:cubicBezTo>
                  <a:lnTo>
                    <a:pt x="709" y="200"/>
                  </a:lnTo>
                  <a:cubicBezTo>
                    <a:pt x="713" y="200"/>
                    <a:pt x="717" y="199"/>
                    <a:pt x="720" y="196"/>
                  </a:cubicBezTo>
                  <a:lnTo>
                    <a:pt x="782" y="130"/>
                  </a:lnTo>
                  <a:cubicBezTo>
                    <a:pt x="787" y="125"/>
                    <a:pt x="787" y="115"/>
                    <a:pt x="782" y="109"/>
                  </a:cubicBezTo>
                  <a:lnTo>
                    <a:pt x="720" y="44"/>
                  </a:lnTo>
                  <a:moveTo>
                    <a:pt x="178" y="209"/>
                  </a:moveTo>
                  <a:lnTo>
                    <a:pt x="61" y="209"/>
                  </a:lnTo>
                  <a:cubicBezTo>
                    <a:pt x="44" y="209"/>
                    <a:pt x="30" y="195"/>
                    <a:pt x="30" y="179"/>
                  </a:cubicBezTo>
                  <a:lnTo>
                    <a:pt x="30" y="61"/>
                  </a:lnTo>
                  <a:cubicBezTo>
                    <a:pt x="30" y="44"/>
                    <a:pt x="44" y="31"/>
                    <a:pt x="61" y="31"/>
                  </a:cubicBezTo>
                  <a:lnTo>
                    <a:pt x="178" y="31"/>
                  </a:lnTo>
                  <a:cubicBezTo>
                    <a:pt x="195" y="31"/>
                    <a:pt x="209" y="44"/>
                    <a:pt x="209" y="61"/>
                  </a:cubicBezTo>
                  <a:lnTo>
                    <a:pt x="209" y="179"/>
                  </a:lnTo>
                  <a:cubicBezTo>
                    <a:pt x="209" y="195"/>
                    <a:pt x="195" y="209"/>
                    <a:pt x="178" y="209"/>
                  </a:cubicBezTo>
                  <a:moveTo>
                    <a:pt x="703" y="170"/>
                  </a:moveTo>
                  <a:lnTo>
                    <a:pt x="239" y="170"/>
                  </a:lnTo>
                  <a:lnTo>
                    <a:pt x="239" y="70"/>
                  </a:lnTo>
                  <a:lnTo>
                    <a:pt x="703" y="70"/>
                  </a:lnTo>
                  <a:lnTo>
                    <a:pt x="749" y="120"/>
                  </a:lnTo>
                  <a:lnTo>
                    <a:pt x="703" y="1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4968532" y="2837026"/>
              <a:ext cx="106919" cy="14714"/>
            </a:xfrm>
            <a:custGeom>
              <a:avLst/>
              <a:gdLst/>
              <a:ahLst/>
              <a:cxnLst/>
              <a:rect l="l" t="t" r="r" b="b"/>
              <a:pathLst>
                <a:path w="218" h="30" extrusionOk="0">
                  <a:moveTo>
                    <a:pt x="15" y="30"/>
                  </a:moveTo>
                  <a:lnTo>
                    <a:pt x="202" y="30"/>
                  </a:lnTo>
                  <a:cubicBezTo>
                    <a:pt x="211" y="30"/>
                    <a:pt x="218" y="23"/>
                    <a:pt x="218" y="15"/>
                  </a:cubicBezTo>
                  <a:cubicBezTo>
                    <a:pt x="218" y="6"/>
                    <a:pt x="211" y="0"/>
                    <a:pt x="202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4885645" y="2703622"/>
              <a:ext cx="189806" cy="15204"/>
            </a:xfrm>
            <a:custGeom>
              <a:avLst/>
              <a:gdLst/>
              <a:ahLst/>
              <a:cxnLst/>
              <a:rect l="l" t="t" r="r" b="b"/>
              <a:pathLst>
                <a:path w="387" h="31" extrusionOk="0">
                  <a:moveTo>
                    <a:pt x="387" y="15"/>
                  </a:moveTo>
                  <a:cubicBezTo>
                    <a:pt x="387" y="7"/>
                    <a:pt x="380" y="0"/>
                    <a:pt x="37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371" y="31"/>
                  </a:lnTo>
                  <a:cubicBezTo>
                    <a:pt x="380" y="31"/>
                    <a:pt x="387" y="24"/>
                    <a:pt x="38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4885645" y="2970431"/>
              <a:ext cx="189806" cy="14714"/>
            </a:xfrm>
            <a:custGeom>
              <a:avLst/>
              <a:gdLst/>
              <a:ahLst/>
              <a:cxnLst/>
              <a:rect l="l" t="t" r="r" b="b"/>
              <a:pathLst>
                <a:path w="387" h="30" extrusionOk="0">
                  <a:moveTo>
                    <a:pt x="371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371" y="30"/>
                  </a:lnTo>
                  <a:cubicBezTo>
                    <a:pt x="380" y="30"/>
                    <a:pt x="387" y="23"/>
                    <a:pt x="387" y="15"/>
                  </a:cubicBezTo>
                  <a:cubicBezTo>
                    <a:pt x="387" y="6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748318" y="2823784"/>
              <a:ext cx="61797" cy="5149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0" y="53"/>
                  </a:moveTo>
                  <a:cubicBezTo>
                    <a:pt x="0" y="62"/>
                    <a:pt x="7" y="68"/>
                    <a:pt x="15" y="68"/>
                  </a:cubicBezTo>
                  <a:lnTo>
                    <a:pt x="73" y="68"/>
                  </a:lnTo>
                  <a:lnTo>
                    <a:pt x="62" y="79"/>
                  </a:lnTo>
                  <a:cubicBezTo>
                    <a:pt x="56" y="85"/>
                    <a:pt x="56" y="94"/>
                    <a:pt x="62" y="100"/>
                  </a:cubicBezTo>
                  <a:cubicBezTo>
                    <a:pt x="68" y="106"/>
                    <a:pt x="78" y="106"/>
                    <a:pt x="84" y="100"/>
                  </a:cubicBezTo>
                  <a:lnTo>
                    <a:pt x="121" y="63"/>
                  </a:lnTo>
                  <a:cubicBezTo>
                    <a:pt x="127" y="58"/>
                    <a:pt x="127" y="48"/>
                    <a:pt x="121" y="42"/>
                  </a:cubicBezTo>
                  <a:lnTo>
                    <a:pt x="84" y="5"/>
                  </a:lnTo>
                  <a:cubicBezTo>
                    <a:pt x="78" y="-1"/>
                    <a:pt x="68" y="-1"/>
                    <a:pt x="62" y="5"/>
                  </a:cubicBezTo>
                  <a:cubicBezTo>
                    <a:pt x="56" y="11"/>
                    <a:pt x="56" y="21"/>
                    <a:pt x="62" y="27"/>
                  </a:cubicBezTo>
                  <a:lnTo>
                    <a:pt x="73" y="38"/>
                  </a:lnTo>
                  <a:lnTo>
                    <a:pt x="15" y="38"/>
                  </a:lnTo>
                  <a:cubicBezTo>
                    <a:pt x="7" y="38"/>
                    <a:pt x="0" y="45"/>
                    <a:pt x="0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965589" y="2735502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21"/>
                  </a:moveTo>
                  <a:cubicBezTo>
                    <a:pt x="4" y="29"/>
                    <a:pt x="13" y="33"/>
                    <a:pt x="21" y="30"/>
                  </a:cubicBezTo>
                  <a:cubicBezTo>
                    <a:pt x="29" y="26"/>
                    <a:pt x="33" y="17"/>
                    <a:pt x="29" y="10"/>
                  </a:cubicBezTo>
                  <a:cubicBezTo>
                    <a:pt x="26" y="2"/>
                    <a:pt x="17" y="-2"/>
                    <a:pt x="9" y="1"/>
                  </a:cubicBezTo>
                  <a:cubicBezTo>
                    <a:pt x="2" y="4"/>
                    <a:pt x="-2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2" name="Google Shape;302;p20"/>
          <p:cNvCxnSpPr>
            <a:stCxn id="276" idx="4"/>
            <a:endCxn id="303" idx="0"/>
          </p:cNvCxnSpPr>
          <p:nvPr/>
        </p:nvCxnSpPr>
        <p:spPr>
          <a:xfrm>
            <a:off x="3226475" y="2149058"/>
            <a:ext cx="0" cy="39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0"/>
          <p:cNvCxnSpPr>
            <a:stCxn id="277" idx="4"/>
            <a:endCxn id="305" idx="0"/>
          </p:cNvCxnSpPr>
          <p:nvPr/>
        </p:nvCxnSpPr>
        <p:spPr>
          <a:xfrm>
            <a:off x="5912125" y="2149058"/>
            <a:ext cx="0" cy="399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20"/>
          <p:cNvSpPr/>
          <p:nvPr/>
        </p:nvSpPr>
        <p:spPr>
          <a:xfrm>
            <a:off x="672288" y="2460883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7" name="Google Shape;307;p20"/>
          <p:cNvCxnSpPr>
            <a:stCxn id="306" idx="6"/>
            <a:endCxn id="303" idx="1"/>
          </p:cNvCxnSpPr>
          <p:nvPr/>
        </p:nvCxnSpPr>
        <p:spPr>
          <a:xfrm>
            <a:off x="1410288" y="2829883"/>
            <a:ext cx="101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20"/>
          <p:cNvSpPr/>
          <p:nvPr/>
        </p:nvSpPr>
        <p:spPr>
          <a:xfrm>
            <a:off x="7728288" y="2460883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9" name="Google Shape;309;p20"/>
          <p:cNvCxnSpPr>
            <a:stCxn id="305" idx="3"/>
            <a:endCxn id="308" idx="2"/>
          </p:cNvCxnSpPr>
          <p:nvPr/>
        </p:nvCxnSpPr>
        <p:spPr>
          <a:xfrm>
            <a:off x="6709100" y="2829875"/>
            <a:ext cx="101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20"/>
          <p:cNvSpPr/>
          <p:nvPr/>
        </p:nvSpPr>
        <p:spPr>
          <a:xfrm>
            <a:off x="2429550" y="2549075"/>
            <a:ext cx="1593900" cy="56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5115200" y="2549075"/>
            <a:ext cx="1593900" cy="56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10" name="Google Shape;310;p20"/>
          <p:cNvGrpSpPr/>
          <p:nvPr/>
        </p:nvGrpSpPr>
        <p:grpSpPr>
          <a:xfrm>
            <a:off x="7904060" y="2663041"/>
            <a:ext cx="386479" cy="351658"/>
            <a:chOff x="1647660" y="2685966"/>
            <a:chExt cx="386479" cy="351658"/>
          </a:xfrm>
        </p:grpSpPr>
        <p:sp>
          <p:nvSpPr>
            <p:cNvPr id="311" name="Google Shape;311;p20"/>
            <p:cNvSpPr/>
            <p:nvPr/>
          </p:nvSpPr>
          <p:spPr>
            <a:xfrm>
              <a:off x="1712400" y="2685966"/>
              <a:ext cx="256998" cy="171170"/>
            </a:xfrm>
            <a:custGeom>
              <a:avLst/>
              <a:gdLst/>
              <a:ahLst/>
              <a:cxnLst/>
              <a:rect l="l" t="t" r="r" b="b"/>
              <a:pathLst>
                <a:path w="524" h="349" extrusionOk="0">
                  <a:moveTo>
                    <a:pt x="64" y="348"/>
                  </a:moveTo>
                  <a:cubicBezTo>
                    <a:pt x="70" y="350"/>
                    <a:pt x="76" y="349"/>
                    <a:pt x="81" y="344"/>
                  </a:cubicBezTo>
                  <a:lnTo>
                    <a:pt x="142" y="281"/>
                  </a:lnTo>
                  <a:lnTo>
                    <a:pt x="219" y="281"/>
                  </a:lnTo>
                  <a:lnTo>
                    <a:pt x="248" y="341"/>
                  </a:lnTo>
                  <a:cubicBezTo>
                    <a:pt x="251" y="346"/>
                    <a:pt x="256" y="349"/>
                    <a:pt x="262" y="349"/>
                  </a:cubicBezTo>
                  <a:lnTo>
                    <a:pt x="262" y="349"/>
                  </a:lnTo>
                  <a:cubicBezTo>
                    <a:pt x="268" y="349"/>
                    <a:pt x="273" y="346"/>
                    <a:pt x="276" y="341"/>
                  </a:cubicBezTo>
                  <a:lnTo>
                    <a:pt x="305" y="281"/>
                  </a:lnTo>
                  <a:lnTo>
                    <a:pt x="388" y="281"/>
                  </a:lnTo>
                  <a:lnTo>
                    <a:pt x="449" y="344"/>
                  </a:lnTo>
                  <a:cubicBezTo>
                    <a:pt x="454" y="349"/>
                    <a:pt x="460" y="350"/>
                    <a:pt x="466" y="348"/>
                  </a:cubicBezTo>
                  <a:cubicBezTo>
                    <a:pt x="472" y="345"/>
                    <a:pt x="476" y="341"/>
                    <a:pt x="476" y="335"/>
                  </a:cubicBezTo>
                  <a:lnTo>
                    <a:pt x="476" y="281"/>
                  </a:lnTo>
                  <a:lnTo>
                    <a:pt x="479" y="281"/>
                  </a:lnTo>
                  <a:cubicBezTo>
                    <a:pt x="504" y="281"/>
                    <a:pt x="524" y="261"/>
                    <a:pt x="524" y="235"/>
                  </a:cubicBezTo>
                  <a:lnTo>
                    <a:pt x="524" y="46"/>
                  </a:lnTo>
                  <a:cubicBezTo>
                    <a:pt x="524" y="21"/>
                    <a:pt x="504" y="0"/>
                    <a:pt x="479" y="0"/>
                  </a:cubicBezTo>
                  <a:lnTo>
                    <a:pt x="435" y="0"/>
                  </a:lnTo>
                  <a:cubicBezTo>
                    <a:pt x="427" y="0"/>
                    <a:pt x="420" y="7"/>
                    <a:pt x="420" y="16"/>
                  </a:cubicBezTo>
                  <a:cubicBezTo>
                    <a:pt x="420" y="24"/>
                    <a:pt x="427" y="31"/>
                    <a:pt x="435" y="31"/>
                  </a:cubicBezTo>
                  <a:lnTo>
                    <a:pt x="479" y="31"/>
                  </a:lnTo>
                  <a:cubicBezTo>
                    <a:pt x="487" y="31"/>
                    <a:pt x="494" y="38"/>
                    <a:pt x="494" y="46"/>
                  </a:cubicBezTo>
                  <a:lnTo>
                    <a:pt x="494" y="235"/>
                  </a:lnTo>
                  <a:cubicBezTo>
                    <a:pt x="494" y="244"/>
                    <a:pt x="487" y="250"/>
                    <a:pt x="479" y="250"/>
                  </a:cubicBezTo>
                  <a:lnTo>
                    <a:pt x="460" y="250"/>
                  </a:lnTo>
                  <a:cubicBezTo>
                    <a:pt x="452" y="250"/>
                    <a:pt x="445" y="257"/>
                    <a:pt x="445" y="266"/>
                  </a:cubicBezTo>
                  <a:lnTo>
                    <a:pt x="445" y="296"/>
                  </a:lnTo>
                  <a:lnTo>
                    <a:pt x="405" y="255"/>
                  </a:lnTo>
                  <a:cubicBezTo>
                    <a:pt x="402" y="252"/>
                    <a:pt x="398" y="250"/>
                    <a:pt x="394" y="250"/>
                  </a:cubicBezTo>
                  <a:lnTo>
                    <a:pt x="296" y="250"/>
                  </a:lnTo>
                  <a:cubicBezTo>
                    <a:pt x="290" y="250"/>
                    <a:pt x="284" y="254"/>
                    <a:pt x="282" y="259"/>
                  </a:cubicBezTo>
                  <a:lnTo>
                    <a:pt x="262" y="299"/>
                  </a:lnTo>
                  <a:lnTo>
                    <a:pt x="242" y="259"/>
                  </a:lnTo>
                  <a:cubicBezTo>
                    <a:pt x="240" y="254"/>
                    <a:pt x="234" y="250"/>
                    <a:pt x="228" y="250"/>
                  </a:cubicBezTo>
                  <a:lnTo>
                    <a:pt x="136" y="250"/>
                  </a:lnTo>
                  <a:cubicBezTo>
                    <a:pt x="132" y="250"/>
                    <a:pt x="128" y="252"/>
                    <a:pt x="125" y="255"/>
                  </a:cubicBezTo>
                  <a:lnTo>
                    <a:pt x="85" y="296"/>
                  </a:lnTo>
                  <a:lnTo>
                    <a:pt x="85" y="266"/>
                  </a:lnTo>
                  <a:cubicBezTo>
                    <a:pt x="85" y="257"/>
                    <a:pt x="78" y="250"/>
                    <a:pt x="70" y="250"/>
                  </a:cubicBezTo>
                  <a:lnTo>
                    <a:pt x="45" y="250"/>
                  </a:lnTo>
                  <a:cubicBezTo>
                    <a:pt x="37" y="250"/>
                    <a:pt x="30" y="244"/>
                    <a:pt x="30" y="235"/>
                  </a:cubicBezTo>
                  <a:lnTo>
                    <a:pt x="30" y="46"/>
                  </a:lnTo>
                  <a:cubicBezTo>
                    <a:pt x="30" y="38"/>
                    <a:pt x="37" y="31"/>
                    <a:pt x="45" y="31"/>
                  </a:cubicBezTo>
                  <a:lnTo>
                    <a:pt x="300" y="31"/>
                  </a:lnTo>
                  <a:cubicBezTo>
                    <a:pt x="308" y="31"/>
                    <a:pt x="315" y="24"/>
                    <a:pt x="315" y="16"/>
                  </a:cubicBezTo>
                  <a:cubicBezTo>
                    <a:pt x="315" y="7"/>
                    <a:pt x="308" y="0"/>
                    <a:pt x="300" y="0"/>
                  </a:cubicBezTo>
                  <a:lnTo>
                    <a:pt x="45" y="0"/>
                  </a:lnTo>
                  <a:cubicBezTo>
                    <a:pt x="20" y="0"/>
                    <a:pt x="0" y="21"/>
                    <a:pt x="0" y="46"/>
                  </a:cubicBezTo>
                  <a:lnTo>
                    <a:pt x="0" y="235"/>
                  </a:lnTo>
                  <a:cubicBezTo>
                    <a:pt x="0" y="261"/>
                    <a:pt x="20" y="281"/>
                    <a:pt x="45" y="281"/>
                  </a:cubicBezTo>
                  <a:lnTo>
                    <a:pt x="54" y="281"/>
                  </a:lnTo>
                  <a:lnTo>
                    <a:pt x="54" y="335"/>
                  </a:lnTo>
                  <a:cubicBezTo>
                    <a:pt x="54" y="341"/>
                    <a:pt x="58" y="345"/>
                    <a:pt x="64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1775178" y="2714903"/>
              <a:ext cx="130951" cy="79454"/>
            </a:xfrm>
            <a:custGeom>
              <a:avLst/>
              <a:gdLst/>
              <a:ahLst/>
              <a:cxnLst/>
              <a:rect l="l" t="t" r="r" b="b"/>
              <a:pathLst>
                <a:path w="267" h="162" extrusionOk="0">
                  <a:moveTo>
                    <a:pt x="170" y="65"/>
                  </a:moveTo>
                  <a:cubicBezTo>
                    <a:pt x="170" y="30"/>
                    <a:pt x="140" y="0"/>
                    <a:pt x="105" y="0"/>
                  </a:cubicBezTo>
                  <a:lnTo>
                    <a:pt x="104" y="0"/>
                  </a:lnTo>
                  <a:cubicBezTo>
                    <a:pt x="68" y="0"/>
                    <a:pt x="38" y="30"/>
                    <a:pt x="38" y="65"/>
                  </a:cubicBezTo>
                  <a:cubicBezTo>
                    <a:pt x="38" y="74"/>
                    <a:pt x="45" y="81"/>
                    <a:pt x="54" y="81"/>
                  </a:cubicBezTo>
                  <a:cubicBezTo>
                    <a:pt x="62" y="81"/>
                    <a:pt x="69" y="74"/>
                    <a:pt x="69" y="65"/>
                  </a:cubicBezTo>
                  <a:cubicBezTo>
                    <a:pt x="69" y="47"/>
                    <a:pt x="85" y="31"/>
                    <a:pt x="104" y="31"/>
                  </a:cubicBezTo>
                  <a:lnTo>
                    <a:pt x="105" y="31"/>
                  </a:lnTo>
                  <a:cubicBezTo>
                    <a:pt x="124" y="31"/>
                    <a:pt x="139" y="47"/>
                    <a:pt x="139" y="65"/>
                  </a:cubicBezTo>
                  <a:cubicBezTo>
                    <a:pt x="139" y="84"/>
                    <a:pt x="124" y="100"/>
                    <a:pt x="105" y="100"/>
                  </a:cubicBezTo>
                  <a:lnTo>
                    <a:pt x="16" y="100"/>
                  </a:lnTo>
                  <a:cubicBezTo>
                    <a:pt x="7" y="100"/>
                    <a:pt x="0" y="107"/>
                    <a:pt x="0" y="115"/>
                  </a:cubicBezTo>
                  <a:cubicBezTo>
                    <a:pt x="0" y="124"/>
                    <a:pt x="7" y="131"/>
                    <a:pt x="16" y="131"/>
                  </a:cubicBezTo>
                  <a:lnTo>
                    <a:pt x="215" y="131"/>
                  </a:lnTo>
                  <a:lnTo>
                    <a:pt x="209" y="137"/>
                  </a:lnTo>
                  <a:cubicBezTo>
                    <a:pt x="203" y="143"/>
                    <a:pt x="203" y="152"/>
                    <a:pt x="209" y="158"/>
                  </a:cubicBezTo>
                  <a:cubicBezTo>
                    <a:pt x="215" y="164"/>
                    <a:pt x="225" y="164"/>
                    <a:pt x="231" y="158"/>
                  </a:cubicBezTo>
                  <a:lnTo>
                    <a:pt x="263" y="126"/>
                  </a:lnTo>
                  <a:cubicBezTo>
                    <a:pt x="269" y="120"/>
                    <a:pt x="269" y="110"/>
                    <a:pt x="263" y="104"/>
                  </a:cubicBezTo>
                  <a:lnTo>
                    <a:pt x="231" y="72"/>
                  </a:lnTo>
                  <a:cubicBezTo>
                    <a:pt x="225" y="66"/>
                    <a:pt x="215" y="66"/>
                    <a:pt x="209" y="72"/>
                  </a:cubicBezTo>
                  <a:cubicBezTo>
                    <a:pt x="203" y="78"/>
                    <a:pt x="203" y="88"/>
                    <a:pt x="209" y="94"/>
                  </a:cubicBezTo>
                  <a:lnTo>
                    <a:pt x="215" y="100"/>
                  </a:lnTo>
                  <a:lnTo>
                    <a:pt x="160" y="100"/>
                  </a:lnTo>
                  <a:cubicBezTo>
                    <a:pt x="166" y="90"/>
                    <a:pt x="170" y="78"/>
                    <a:pt x="170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1647660" y="2887053"/>
              <a:ext cx="386479" cy="150570"/>
            </a:xfrm>
            <a:custGeom>
              <a:avLst/>
              <a:gdLst/>
              <a:ahLst/>
              <a:cxnLst/>
              <a:rect l="l" t="t" r="r" b="b"/>
              <a:pathLst>
                <a:path w="788" h="307" extrusionOk="0">
                  <a:moveTo>
                    <a:pt x="15" y="307"/>
                  </a:moveTo>
                  <a:lnTo>
                    <a:pt x="772" y="307"/>
                  </a:lnTo>
                  <a:cubicBezTo>
                    <a:pt x="781" y="307"/>
                    <a:pt x="788" y="300"/>
                    <a:pt x="788" y="291"/>
                  </a:cubicBezTo>
                  <a:lnTo>
                    <a:pt x="788" y="219"/>
                  </a:lnTo>
                  <a:cubicBezTo>
                    <a:pt x="788" y="172"/>
                    <a:pt x="751" y="133"/>
                    <a:pt x="704" y="131"/>
                  </a:cubicBezTo>
                  <a:cubicBezTo>
                    <a:pt x="712" y="120"/>
                    <a:pt x="717" y="106"/>
                    <a:pt x="717" y="91"/>
                  </a:cubicBezTo>
                  <a:lnTo>
                    <a:pt x="717" y="70"/>
                  </a:lnTo>
                  <a:cubicBezTo>
                    <a:pt x="717" y="32"/>
                    <a:pt x="685" y="0"/>
                    <a:pt x="646" y="0"/>
                  </a:cubicBezTo>
                  <a:cubicBezTo>
                    <a:pt x="608" y="0"/>
                    <a:pt x="576" y="32"/>
                    <a:pt x="576" y="70"/>
                  </a:cubicBezTo>
                  <a:lnTo>
                    <a:pt x="576" y="91"/>
                  </a:lnTo>
                  <a:cubicBezTo>
                    <a:pt x="576" y="106"/>
                    <a:pt x="580" y="120"/>
                    <a:pt x="588" y="131"/>
                  </a:cubicBezTo>
                  <a:cubicBezTo>
                    <a:pt x="560" y="132"/>
                    <a:pt x="535" y="147"/>
                    <a:pt x="520" y="169"/>
                  </a:cubicBezTo>
                  <a:cubicBezTo>
                    <a:pt x="505" y="147"/>
                    <a:pt x="480" y="132"/>
                    <a:pt x="452" y="131"/>
                  </a:cubicBezTo>
                  <a:cubicBezTo>
                    <a:pt x="460" y="120"/>
                    <a:pt x="464" y="106"/>
                    <a:pt x="464" y="91"/>
                  </a:cubicBezTo>
                  <a:lnTo>
                    <a:pt x="464" y="70"/>
                  </a:lnTo>
                  <a:cubicBezTo>
                    <a:pt x="464" y="32"/>
                    <a:pt x="433" y="0"/>
                    <a:pt x="394" y="0"/>
                  </a:cubicBezTo>
                  <a:cubicBezTo>
                    <a:pt x="355" y="0"/>
                    <a:pt x="324" y="32"/>
                    <a:pt x="324" y="70"/>
                  </a:cubicBezTo>
                  <a:lnTo>
                    <a:pt x="324" y="91"/>
                  </a:lnTo>
                  <a:cubicBezTo>
                    <a:pt x="324" y="106"/>
                    <a:pt x="328" y="120"/>
                    <a:pt x="336" y="131"/>
                  </a:cubicBezTo>
                  <a:cubicBezTo>
                    <a:pt x="308" y="132"/>
                    <a:pt x="283" y="147"/>
                    <a:pt x="268" y="169"/>
                  </a:cubicBezTo>
                  <a:cubicBezTo>
                    <a:pt x="253" y="147"/>
                    <a:pt x="228" y="132"/>
                    <a:pt x="200" y="131"/>
                  </a:cubicBezTo>
                  <a:cubicBezTo>
                    <a:pt x="207" y="120"/>
                    <a:pt x="212" y="106"/>
                    <a:pt x="212" y="91"/>
                  </a:cubicBezTo>
                  <a:lnTo>
                    <a:pt x="212" y="70"/>
                  </a:lnTo>
                  <a:cubicBezTo>
                    <a:pt x="212" y="32"/>
                    <a:pt x="180" y="0"/>
                    <a:pt x="142" y="0"/>
                  </a:cubicBezTo>
                  <a:cubicBezTo>
                    <a:pt x="103" y="0"/>
                    <a:pt x="71" y="32"/>
                    <a:pt x="71" y="70"/>
                  </a:cubicBezTo>
                  <a:lnTo>
                    <a:pt x="71" y="91"/>
                  </a:lnTo>
                  <a:cubicBezTo>
                    <a:pt x="71" y="106"/>
                    <a:pt x="76" y="120"/>
                    <a:pt x="84" y="131"/>
                  </a:cubicBezTo>
                  <a:cubicBezTo>
                    <a:pt x="37" y="133"/>
                    <a:pt x="0" y="172"/>
                    <a:pt x="0" y="219"/>
                  </a:cubicBezTo>
                  <a:lnTo>
                    <a:pt x="0" y="291"/>
                  </a:lnTo>
                  <a:cubicBezTo>
                    <a:pt x="0" y="300"/>
                    <a:pt x="7" y="307"/>
                    <a:pt x="15" y="307"/>
                  </a:cubicBezTo>
                  <a:moveTo>
                    <a:pt x="607" y="70"/>
                  </a:moveTo>
                  <a:cubicBezTo>
                    <a:pt x="607" y="49"/>
                    <a:pt x="624" y="31"/>
                    <a:pt x="646" y="31"/>
                  </a:cubicBezTo>
                  <a:cubicBezTo>
                    <a:pt x="668" y="31"/>
                    <a:pt x="686" y="49"/>
                    <a:pt x="686" y="70"/>
                  </a:cubicBezTo>
                  <a:lnTo>
                    <a:pt x="686" y="91"/>
                  </a:lnTo>
                  <a:cubicBezTo>
                    <a:pt x="686" y="113"/>
                    <a:pt x="669" y="130"/>
                    <a:pt x="647" y="131"/>
                  </a:cubicBezTo>
                  <a:lnTo>
                    <a:pt x="645" y="131"/>
                  </a:lnTo>
                  <a:cubicBezTo>
                    <a:pt x="624" y="130"/>
                    <a:pt x="607" y="113"/>
                    <a:pt x="607" y="91"/>
                  </a:cubicBezTo>
                  <a:lnTo>
                    <a:pt x="607" y="70"/>
                  </a:lnTo>
                  <a:moveTo>
                    <a:pt x="593" y="162"/>
                  </a:moveTo>
                  <a:lnTo>
                    <a:pt x="646" y="162"/>
                  </a:lnTo>
                  <a:lnTo>
                    <a:pt x="646" y="162"/>
                  </a:lnTo>
                  <a:lnTo>
                    <a:pt x="646" y="162"/>
                  </a:lnTo>
                  <a:lnTo>
                    <a:pt x="647" y="162"/>
                  </a:lnTo>
                  <a:lnTo>
                    <a:pt x="647" y="162"/>
                  </a:lnTo>
                  <a:lnTo>
                    <a:pt x="700" y="162"/>
                  </a:lnTo>
                  <a:cubicBezTo>
                    <a:pt x="731" y="162"/>
                    <a:pt x="757" y="187"/>
                    <a:pt x="757" y="219"/>
                  </a:cubicBezTo>
                  <a:lnTo>
                    <a:pt x="757" y="276"/>
                  </a:lnTo>
                  <a:lnTo>
                    <a:pt x="723" y="276"/>
                  </a:lnTo>
                  <a:lnTo>
                    <a:pt x="723" y="228"/>
                  </a:lnTo>
                  <a:cubicBezTo>
                    <a:pt x="723" y="219"/>
                    <a:pt x="716" y="213"/>
                    <a:pt x="708" y="213"/>
                  </a:cubicBezTo>
                  <a:cubicBezTo>
                    <a:pt x="699" y="213"/>
                    <a:pt x="693" y="219"/>
                    <a:pt x="693" y="228"/>
                  </a:cubicBezTo>
                  <a:lnTo>
                    <a:pt x="693" y="276"/>
                  </a:lnTo>
                  <a:lnTo>
                    <a:pt x="600" y="276"/>
                  </a:lnTo>
                  <a:lnTo>
                    <a:pt x="600" y="228"/>
                  </a:lnTo>
                  <a:cubicBezTo>
                    <a:pt x="600" y="219"/>
                    <a:pt x="592" y="213"/>
                    <a:pt x="584" y="213"/>
                  </a:cubicBezTo>
                  <a:cubicBezTo>
                    <a:pt x="575" y="213"/>
                    <a:pt x="569" y="219"/>
                    <a:pt x="569" y="228"/>
                  </a:cubicBezTo>
                  <a:lnTo>
                    <a:pt x="569" y="276"/>
                  </a:lnTo>
                  <a:lnTo>
                    <a:pt x="536" y="276"/>
                  </a:lnTo>
                  <a:lnTo>
                    <a:pt x="536" y="219"/>
                  </a:lnTo>
                  <a:cubicBezTo>
                    <a:pt x="536" y="187"/>
                    <a:pt x="561" y="162"/>
                    <a:pt x="593" y="162"/>
                  </a:cubicBezTo>
                  <a:moveTo>
                    <a:pt x="354" y="70"/>
                  </a:moveTo>
                  <a:cubicBezTo>
                    <a:pt x="354" y="49"/>
                    <a:pt x="372" y="31"/>
                    <a:pt x="394" y="31"/>
                  </a:cubicBezTo>
                  <a:cubicBezTo>
                    <a:pt x="415" y="31"/>
                    <a:pt x="434" y="49"/>
                    <a:pt x="434" y="70"/>
                  </a:cubicBezTo>
                  <a:lnTo>
                    <a:pt x="434" y="91"/>
                  </a:lnTo>
                  <a:cubicBezTo>
                    <a:pt x="434" y="113"/>
                    <a:pt x="416" y="130"/>
                    <a:pt x="395" y="131"/>
                  </a:cubicBezTo>
                  <a:lnTo>
                    <a:pt x="393" y="131"/>
                  </a:lnTo>
                  <a:cubicBezTo>
                    <a:pt x="372" y="130"/>
                    <a:pt x="354" y="113"/>
                    <a:pt x="354" y="91"/>
                  </a:cubicBezTo>
                  <a:lnTo>
                    <a:pt x="354" y="70"/>
                  </a:lnTo>
                  <a:moveTo>
                    <a:pt x="340" y="162"/>
                  </a:moveTo>
                  <a:lnTo>
                    <a:pt x="393" y="162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395" y="162"/>
                  </a:lnTo>
                  <a:lnTo>
                    <a:pt x="448" y="162"/>
                  </a:lnTo>
                  <a:cubicBezTo>
                    <a:pt x="479" y="162"/>
                    <a:pt x="505" y="187"/>
                    <a:pt x="505" y="219"/>
                  </a:cubicBezTo>
                  <a:lnTo>
                    <a:pt x="505" y="276"/>
                  </a:lnTo>
                  <a:lnTo>
                    <a:pt x="471" y="276"/>
                  </a:lnTo>
                  <a:lnTo>
                    <a:pt x="471" y="228"/>
                  </a:lnTo>
                  <a:cubicBezTo>
                    <a:pt x="471" y="219"/>
                    <a:pt x="464" y="213"/>
                    <a:pt x="456" y="213"/>
                  </a:cubicBezTo>
                  <a:cubicBezTo>
                    <a:pt x="447" y="213"/>
                    <a:pt x="440" y="219"/>
                    <a:pt x="440" y="228"/>
                  </a:cubicBezTo>
                  <a:lnTo>
                    <a:pt x="440" y="276"/>
                  </a:lnTo>
                  <a:lnTo>
                    <a:pt x="347" y="276"/>
                  </a:lnTo>
                  <a:lnTo>
                    <a:pt x="347" y="228"/>
                  </a:lnTo>
                  <a:cubicBezTo>
                    <a:pt x="347" y="219"/>
                    <a:pt x="340" y="213"/>
                    <a:pt x="332" y="213"/>
                  </a:cubicBezTo>
                  <a:cubicBezTo>
                    <a:pt x="323" y="213"/>
                    <a:pt x="317" y="219"/>
                    <a:pt x="317" y="228"/>
                  </a:cubicBezTo>
                  <a:lnTo>
                    <a:pt x="317" y="276"/>
                  </a:lnTo>
                  <a:lnTo>
                    <a:pt x="283" y="276"/>
                  </a:lnTo>
                  <a:lnTo>
                    <a:pt x="283" y="219"/>
                  </a:lnTo>
                  <a:cubicBezTo>
                    <a:pt x="283" y="187"/>
                    <a:pt x="309" y="162"/>
                    <a:pt x="340" y="162"/>
                  </a:cubicBezTo>
                  <a:moveTo>
                    <a:pt x="142" y="31"/>
                  </a:moveTo>
                  <a:cubicBezTo>
                    <a:pt x="163" y="31"/>
                    <a:pt x="181" y="49"/>
                    <a:pt x="181" y="70"/>
                  </a:cubicBezTo>
                  <a:lnTo>
                    <a:pt x="181" y="91"/>
                  </a:lnTo>
                  <a:cubicBezTo>
                    <a:pt x="181" y="113"/>
                    <a:pt x="164" y="130"/>
                    <a:pt x="142" y="131"/>
                  </a:cubicBezTo>
                  <a:lnTo>
                    <a:pt x="141" y="131"/>
                  </a:lnTo>
                  <a:cubicBezTo>
                    <a:pt x="119" y="130"/>
                    <a:pt x="102" y="113"/>
                    <a:pt x="102" y="91"/>
                  </a:cubicBezTo>
                  <a:lnTo>
                    <a:pt x="102" y="70"/>
                  </a:lnTo>
                  <a:cubicBezTo>
                    <a:pt x="102" y="49"/>
                    <a:pt x="120" y="31"/>
                    <a:pt x="142" y="31"/>
                  </a:cubicBezTo>
                  <a:moveTo>
                    <a:pt x="31" y="219"/>
                  </a:moveTo>
                  <a:cubicBezTo>
                    <a:pt x="31" y="187"/>
                    <a:pt x="56" y="162"/>
                    <a:pt x="88" y="162"/>
                  </a:cubicBezTo>
                  <a:lnTo>
                    <a:pt x="141" y="162"/>
                  </a:lnTo>
                  <a:lnTo>
                    <a:pt x="141" y="162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95" y="162"/>
                  </a:lnTo>
                  <a:cubicBezTo>
                    <a:pt x="227" y="162"/>
                    <a:pt x="252" y="187"/>
                    <a:pt x="252" y="219"/>
                  </a:cubicBezTo>
                  <a:lnTo>
                    <a:pt x="252" y="276"/>
                  </a:lnTo>
                  <a:lnTo>
                    <a:pt x="219" y="276"/>
                  </a:lnTo>
                  <a:lnTo>
                    <a:pt x="219" y="228"/>
                  </a:lnTo>
                  <a:cubicBezTo>
                    <a:pt x="219" y="219"/>
                    <a:pt x="212" y="213"/>
                    <a:pt x="203" y="213"/>
                  </a:cubicBezTo>
                  <a:cubicBezTo>
                    <a:pt x="195" y="213"/>
                    <a:pt x="188" y="219"/>
                    <a:pt x="188" y="228"/>
                  </a:cubicBezTo>
                  <a:lnTo>
                    <a:pt x="188" y="276"/>
                  </a:lnTo>
                  <a:lnTo>
                    <a:pt x="95" y="276"/>
                  </a:lnTo>
                  <a:lnTo>
                    <a:pt x="95" y="228"/>
                  </a:lnTo>
                  <a:cubicBezTo>
                    <a:pt x="95" y="219"/>
                    <a:pt x="88" y="213"/>
                    <a:pt x="80" y="213"/>
                  </a:cubicBezTo>
                  <a:cubicBezTo>
                    <a:pt x="71" y="213"/>
                    <a:pt x="64" y="219"/>
                    <a:pt x="64" y="228"/>
                  </a:cubicBezTo>
                  <a:lnTo>
                    <a:pt x="64" y="276"/>
                  </a:lnTo>
                  <a:lnTo>
                    <a:pt x="31" y="276"/>
                  </a:lnTo>
                  <a:lnTo>
                    <a:pt x="31" y="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1885531" y="2685966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9" y="31"/>
                  </a:moveTo>
                  <a:cubicBezTo>
                    <a:pt x="25" y="30"/>
                    <a:pt x="30" y="24"/>
                    <a:pt x="31" y="18"/>
                  </a:cubicBezTo>
                  <a:cubicBezTo>
                    <a:pt x="32" y="11"/>
                    <a:pt x="28" y="4"/>
                    <a:pt x="22" y="2"/>
                  </a:cubicBezTo>
                  <a:cubicBezTo>
                    <a:pt x="9" y="-4"/>
                    <a:pt x="-4" y="9"/>
                    <a:pt x="2" y="22"/>
                  </a:cubicBezTo>
                  <a:cubicBezTo>
                    <a:pt x="4" y="28"/>
                    <a:pt x="12" y="32"/>
                    <a:pt x="19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20"/>
          <p:cNvGrpSpPr/>
          <p:nvPr/>
        </p:nvGrpSpPr>
        <p:grpSpPr>
          <a:xfrm>
            <a:off x="858362" y="2647183"/>
            <a:ext cx="365880" cy="365391"/>
            <a:chOff x="892849" y="2672233"/>
            <a:chExt cx="365880" cy="365391"/>
          </a:xfrm>
        </p:grpSpPr>
        <p:sp>
          <p:nvSpPr>
            <p:cNvPr id="316" name="Google Shape;316;p20"/>
            <p:cNvSpPr/>
            <p:nvPr/>
          </p:nvSpPr>
          <p:spPr>
            <a:xfrm>
              <a:off x="998297" y="2801223"/>
              <a:ext cx="154984" cy="109372"/>
            </a:xfrm>
            <a:custGeom>
              <a:avLst/>
              <a:gdLst/>
              <a:ahLst/>
              <a:cxnLst/>
              <a:rect l="l" t="t" r="r" b="b"/>
              <a:pathLst>
                <a:path w="316" h="223" extrusionOk="0">
                  <a:moveTo>
                    <a:pt x="0" y="186"/>
                  </a:moveTo>
                  <a:cubicBezTo>
                    <a:pt x="0" y="206"/>
                    <a:pt x="16" y="223"/>
                    <a:pt x="36" y="223"/>
                  </a:cubicBezTo>
                  <a:lnTo>
                    <a:pt x="280" y="223"/>
                  </a:lnTo>
                  <a:cubicBezTo>
                    <a:pt x="300" y="223"/>
                    <a:pt x="316" y="206"/>
                    <a:pt x="316" y="186"/>
                  </a:cubicBezTo>
                  <a:lnTo>
                    <a:pt x="316" y="132"/>
                  </a:lnTo>
                  <a:cubicBezTo>
                    <a:pt x="316" y="124"/>
                    <a:pt x="313" y="117"/>
                    <a:pt x="309" y="111"/>
                  </a:cubicBezTo>
                  <a:cubicBezTo>
                    <a:pt x="313" y="106"/>
                    <a:pt x="316" y="98"/>
                    <a:pt x="316" y="90"/>
                  </a:cubicBezTo>
                  <a:lnTo>
                    <a:pt x="316" y="36"/>
                  </a:lnTo>
                  <a:cubicBezTo>
                    <a:pt x="316" y="16"/>
                    <a:pt x="300" y="0"/>
                    <a:pt x="280" y="0"/>
                  </a:cubicBezTo>
                  <a:lnTo>
                    <a:pt x="36" y="0"/>
                  </a:lnTo>
                  <a:cubicBezTo>
                    <a:pt x="16" y="0"/>
                    <a:pt x="0" y="16"/>
                    <a:pt x="0" y="36"/>
                  </a:cubicBezTo>
                  <a:lnTo>
                    <a:pt x="0" y="90"/>
                  </a:lnTo>
                  <a:cubicBezTo>
                    <a:pt x="0" y="98"/>
                    <a:pt x="3" y="106"/>
                    <a:pt x="7" y="111"/>
                  </a:cubicBezTo>
                  <a:cubicBezTo>
                    <a:pt x="3" y="117"/>
                    <a:pt x="0" y="124"/>
                    <a:pt x="0" y="132"/>
                  </a:cubicBezTo>
                  <a:lnTo>
                    <a:pt x="0" y="186"/>
                  </a:lnTo>
                  <a:moveTo>
                    <a:pt x="287" y="186"/>
                  </a:moveTo>
                  <a:cubicBezTo>
                    <a:pt x="287" y="190"/>
                    <a:pt x="284" y="194"/>
                    <a:pt x="280" y="194"/>
                  </a:cubicBezTo>
                  <a:lnTo>
                    <a:pt x="36" y="194"/>
                  </a:lnTo>
                  <a:cubicBezTo>
                    <a:pt x="32" y="194"/>
                    <a:pt x="29" y="190"/>
                    <a:pt x="29" y="186"/>
                  </a:cubicBezTo>
                  <a:lnTo>
                    <a:pt x="29" y="132"/>
                  </a:lnTo>
                  <a:cubicBezTo>
                    <a:pt x="29" y="129"/>
                    <a:pt x="32" y="125"/>
                    <a:pt x="36" y="125"/>
                  </a:cubicBezTo>
                  <a:lnTo>
                    <a:pt x="280" y="125"/>
                  </a:lnTo>
                  <a:cubicBezTo>
                    <a:pt x="284" y="125"/>
                    <a:pt x="287" y="129"/>
                    <a:pt x="287" y="132"/>
                  </a:cubicBezTo>
                  <a:lnTo>
                    <a:pt x="287" y="186"/>
                  </a:lnTo>
                  <a:moveTo>
                    <a:pt x="29" y="36"/>
                  </a:moveTo>
                  <a:cubicBezTo>
                    <a:pt x="29" y="32"/>
                    <a:pt x="32" y="29"/>
                    <a:pt x="36" y="29"/>
                  </a:cubicBezTo>
                  <a:lnTo>
                    <a:pt x="280" y="29"/>
                  </a:lnTo>
                  <a:cubicBezTo>
                    <a:pt x="284" y="29"/>
                    <a:pt x="287" y="32"/>
                    <a:pt x="287" y="36"/>
                  </a:cubicBezTo>
                  <a:lnTo>
                    <a:pt x="287" y="90"/>
                  </a:lnTo>
                  <a:cubicBezTo>
                    <a:pt x="287" y="94"/>
                    <a:pt x="284" y="97"/>
                    <a:pt x="280" y="97"/>
                  </a:cubicBezTo>
                  <a:lnTo>
                    <a:pt x="36" y="97"/>
                  </a:lnTo>
                  <a:cubicBezTo>
                    <a:pt x="32" y="97"/>
                    <a:pt x="29" y="94"/>
                    <a:pt x="29" y="9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275" rIns="90000" bIns="35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1025272" y="2824765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1"/>
                  </a:moveTo>
                  <a:cubicBezTo>
                    <a:pt x="6" y="32"/>
                    <a:pt x="23" y="32"/>
                    <a:pt x="28" y="21"/>
                  </a:cubicBezTo>
                  <a:cubicBezTo>
                    <a:pt x="30" y="15"/>
                    <a:pt x="29" y="8"/>
                    <a:pt x="24" y="4"/>
                  </a:cubicBezTo>
                  <a:cubicBezTo>
                    <a:pt x="20" y="0"/>
                    <a:pt x="13" y="-1"/>
                    <a:pt x="7" y="2"/>
                  </a:cubicBezTo>
                  <a:cubicBezTo>
                    <a:pt x="1" y="6"/>
                    <a:pt x="-2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1050776" y="2824765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1"/>
                  </a:moveTo>
                  <a:cubicBezTo>
                    <a:pt x="6" y="33"/>
                    <a:pt x="24" y="32"/>
                    <a:pt x="28" y="20"/>
                  </a:cubicBezTo>
                  <a:cubicBezTo>
                    <a:pt x="33" y="8"/>
                    <a:pt x="19" y="-4"/>
                    <a:pt x="7" y="3"/>
                  </a:cubicBezTo>
                  <a:cubicBezTo>
                    <a:pt x="1" y="6"/>
                    <a:pt x="-1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025272" y="2872339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8" y="9"/>
                  </a:moveTo>
                  <a:cubicBezTo>
                    <a:pt x="23" y="-3"/>
                    <a:pt x="6" y="-3"/>
                    <a:pt x="1" y="9"/>
                  </a:cubicBezTo>
                  <a:cubicBezTo>
                    <a:pt x="-1" y="15"/>
                    <a:pt x="0" y="21"/>
                    <a:pt x="5" y="25"/>
                  </a:cubicBezTo>
                  <a:cubicBezTo>
                    <a:pt x="10" y="30"/>
                    <a:pt x="17" y="30"/>
                    <a:pt x="22" y="27"/>
                  </a:cubicBezTo>
                  <a:cubicBezTo>
                    <a:pt x="28" y="23"/>
                    <a:pt x="31" y="15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1051266" y="2872339"/>
              <a:ext cx="13733" cy="14223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7" y="9"/>
                  </a:moveTo>
                  <a:cubicBezTo>
                    <a:pt x="25" y="3"/>
                    <a:pt x="19" y="-1"/>
                    <a:pt x="13" y="0"/>
                  </a:cubicBezTo>
                  <a:cubicBezTo>
                    <a:pt x="6" y="0"/>
                    <a:pt x="1" y="5"/>
                    <a:pt x="0" y="11"/>
                  </a:cubicBezTo>
                  <a:cubicBezTo>
                    <a:pt x="-3" y="24"/>
                    <a:pt x="11" y="34"/>
                    <a:pt x="22" y="26"/>
                  </a:cubicBezTo>
                  <a:cubicBezTo>
                    <a:pt x="28" y="22"/>
                    <a:pt x="30" y="15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892849" y="2672233"/>
              <a:ext cx="104957" cy="117219"/>
            </a:xfrm>
            <a:custGeom>
              <a:avLst/>
              <a:gdLst/>
              <a:ahLst/>
              <a:cxnLst/>
              <a:rect l="l" t="t" r="r" b="b"/>
              <a:pathLst>
                <a:path w="214" h="239" extrusionOk="0">
                  <a:moveTo>
                    <a:pt x="15" y="239"/>
                  </a:moveTo>
                  <a:lnTo>
                    <a:pt x="199" y="239"/>
                  </a:lnTo>
                  <a:cubicBezTo>
                    <a:pt x="207" y="239"/>
                    <a:pt x="214" y="232"/>
                    <a:pt x="214" y="224"/>
                  </a:cubicBezTo>
                  <a:lnTo>
                    <a:pt x="214" y="15"/>
                  </a:lnTo>
                  <a:cubicBezTo>
                    <a:pt x="214" y="7"/>
                    <a:pt x="207" y="0"/>
                    <a:pt x="199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224"/>
                  </a:lnTo>
                  <a:cubicBezTo>
                    <a:pt x="0" y="232"/>
                    <a:pt x="7" y="239"/>
                    <a:pt x="15" y="239"/>
                  </a:cubicBezTo>
                  <a:moveTo>
                    <a:pt x="29" y="30"/>
                  </a:moveTo>
                  <a:lnTo>
                    <a:pt x="185" y="30"/>
                  </a:lnTo>
                  <a:lnTo>
                    <a:pt x="185" y="210"/>
                  </a:lnTo>
                  <a:lnTo>
                    <a:pt x="29" y="21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1153771" y="2672233"/>
              <a:ext cx="104957" cy="117219"/>
            </a:xfrm>
            <a:custGeom>
              <a:avLst/>
              <a:gdLst/>
              <a:ahLst/>
              <a:cxnLst/>
              <a:rect l="l" t="t" r="r" b="b"/>
              <a:pathLst>
                <a:path w="214" h="239" extrusionOk="0">
                  <a:moveTo>
                    <a:pt x="199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224"/>
                  </a:lnTo>
                  <a:cubicBezTo>
                    <a:pt x="0" y="232"/>
                    <a:pt x="7" y="239"/>
                    <a:pt x="15" y="239"/>
                  </a:cubicBezTo>
                  <a:lnTo>
                    <a:pt x="199" y="239"/>
                  </a:lnTo>
                  <a:cubicBezTo>
                    <a:pt x="207" y="239"/>
                    <a:pt x="214" y="232"/>
                    <a:pt x="214" y="224"/>
                  </a:cubicBezTo>
                  <a:lnTo>
                    <a:pt x="214" y="15"/>
                  </a:lnTo>
                  <a:cubicBezTo>
                    <a:pt x="214" y="7"/>
                    <a:pt x="207" y="0"/>
                    <a:pt x="199" y="0"/>
                  </a:cubicBezTo>
                  <a:moveTo>
                    <a:pt x="185" y="210"/>
                  </a:moveTo>
                  <a:lnTo>
                    <a:pt x="29" y="210"/>
                  </a:lnTo>
                  <a:lnTo>
                    <a:pt x="29" y="30"/>
                  </a:lnTo>
                  <a:lnTo>
                    <a:pt x="185" y="30"/>
                  </a:lnTo>
                  <a:lnTo>
                    <a:pt x="185" y="2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892849" y="2920895"/>
              <a:ext cx="104957" cy="116729"/>
            </a:xfrm>
            <a:custGeom>
              <a:avLst/>
              <a:gdLst/>
              <a:ahLst/>
              <a:cxnLst/>
              <a:rect l="l" t="t" r="r" b="b"/>
              <a:pathLst>
                <a:path w="214" h="238" extrusionOk="0">
                  <a:moveTo>
                    <a:pt x="15" y="238"/>
                  </a:moveTo>
                  <a:lnTo>
                    <a:pt x="199" y="238"/>
                  </a:lnTo>
                  <a:cubicBezTo>
                    <a:pt x="207" y="238"/>
                    <a:pt x="214" y="232"/>
                    <a:pt x="214" y="224"/>
                  </a:cubicBezTo>
                  <a:lnTo>
                    <a:pt x="214" y="182"/>
                  </a:lnTo>
                  <a:cubicBezTo>
                    <a:pt x="214" y="174"/>
                    <a:pt x="207" y="167"/>
                    <a:pt x="199" y="167"/>
                  </a:cubicBezTo>
                  <a:cubicBezTo>
                    <a:pt x="191" y="167"/>
                    <a:pt x="185" y="174"/>
                    <a:pt x="185" y="182"/>
                  </a:cubicBezTo>
                  <a:lnTo>
                    <a:pt x="185" y="209"/>
                  </a:lnTo>
                  <a:lnTo>
                    <a:pt x="29" y="209"/>
                  </a:lnTo>
                  <a:lnTo>
                    <a:pt x="29" y="29"/>
                  </a:lnTo>
                  <a:lnTo>
                    <a:pt x="185" y="29"/>
                  </a:lnTo>
                  <a:lnTo>
                    <a:pt x="185" y="54"/>
                  </a:lnTo>
                  <a:cubicBezTo>
                    <a:pt x="185" y="62"/>
                    <a:pt x="191" y="68"/>
                    <a:pt x="199" y="68"/>
                  </a:cubicBezTo>
                  <a:cubicBezTo>
                    <a:pt x="207" y="68"/>
                    <a:pt x="214" y="62"/>
                    <a:pt x="214" y="54"/>
                  </a:cubicBezTo>
                  <a:lnTo>
                    <a:pt x="214" y="14"/>
                  </a:lnTo>
                  <a:cubicBezTo>
                    <a:pt x="214" y="6"/>
                    <a:pt x="207" y="0"/>
                    <a:pt x="199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lnTo>
                    <a:pt x="0" y="224"/>
                  </a:lnTo>
                  <a:cubicBezTo>
                    <a:pt x="0" y="232"/>
                    <a:pt x="7" y="238"/>
                    <a:pt x="15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1153771" y="2920895"/>
              <a:ext cx="104957" cy="116729"/>
            </a:xfrm>
            <a:custGeom>
              <a:avLst/>
              <a:gdLst/>
              <a:ahLst/>
              <a:cxnLst/>
              <a:rect l="l" t="t" r="r" b="b"/>
              <a:pathLst>
                <a:path w="214" h="238" extrusionOk="0">
                  <a:moveTo>
                    <a:pt x="199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lnTo>
                    <a:pt x="0" y="224"/>
                  </a:lnTo>
                  <a:cubicBezTo>
                    <a:pt x="0" y="232"/>
                    <a:pt x="7" y="238"/>
                    <a:pt x="15" y="238"/>
                  </a:cubicBezTo>
                  <a:lnTo>
                    <a:pt x="199" y="238"/>
                  </a:lnTo>
                  <a:cubicBezTo>
                    <a:pt x="207" y="238"/>
                    <a:pt x="214" y="232"/>
                    <a:pt x="214" y="224"/>
                  </a:cubicBezTo>
                  <a:lnTo>
                    <a:pt x="214" y="14"/>
                  </a:lnTo>
                  <a:cubicBezTo>
                    <a:pt x="214" y="6"/>
                    <a:pt x="207" y="0"/>
                    <a:pt x="199" y="0"/>
                  </a:cubicBezTo>
                  <a:moveTo>
                    <a:pt x="185" y="209"/>
                  </a:moveTo>
                  <a:lnTo>
                    <a:pt x="29" y="209"/>
                  </a:lnTo>
                  <a:lnTo>
                    <a:pt x="29" y="29"/>
                  </a:lnTo>
                  <a:lnTo>
                    <a:pt x="185" y="29"/>
                  </a:lnTo>
                  <a:lnTo>
                    <a:pt x="185" y="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1167014" y="2801223"/>
              <a:ext cx="63759" cy="59836"/>
            </a:xfrm>
            <a:custGeom>
              <a:avLst/>
              <a:gdLst/>
              <a:ahLst/>
              <a:cxnLst/>
              <a:rect l="l" t="t" r="r" b="b"/>
              <a:pathLst>
                <a:path w="130" h="122" extrusionOk="0">
                  <a:moveTo>
                    <a:pt x="49" y="94"/>
                  </a:moveTo>
                  <a:cubicBezTo>
                    <a:pt x="59" y="94"/>
                    <a:pt x="66" y="87"/>
                    <a:pt x="66" y="77"/>
                  </a:cubicBezTo>
                  <a:lnTo>
                    <a:pt x="66" y="50"/>
                  </a:lnTo>
                  <a:lnTo>
                    <a:pt x="56" y="61"/>
                  </a:lnTo>
                  <a:cubicBezTo>
                    <a:pt x="50" y="66"/>
                    <a:pt x="41" y="66"/>
                    <a:pt x="35" y="61"/>
                  </a:cubicBezTo>
                  <a:cubicBezTo>
                    <a:pt x="30" y="55"/>
                    <a:pt x="30" y="46"/>
                    <a:pt x="35" y="40"/>
                  </a:cubicBezTo>
                  <a:lnTo>
                    <a:pt x="71" y="5"/>
                  </a:lnTo>
                  <a:cubicBezTo>
                    <a:pt x="76" y="-1"/>
                    <a:pt x="86" y="-1"/>
                    <a:pt x="91" y="5"/>
                  </a:cubicBezTo>
                  <a:lnTo>
                    <a:pt x="126" y="40"/>
                  </a:lnTo>
                  <a:cubicBezTo>
                    <a:pt x="132" y="46"/>
                    <a:pt x="132" y="55"/>
                    <a:pt x="126" y="61"/>
                  </a:cubicBezTo>
                  <a:cubicBezTo>
                    <a:pt x="121" y="66"/>
                    <a:pt x="111" y="66"/>
                    <a:pt x="106" y="61"/>
                  </a:cubicBezTo>
                  <a:lnTo>
                    <a:pt x="95" y="50"/>
                  </a:lnTo>
                  <a:lnTo>
                    <a:pt x="95" y="77"/>
                  </a:lnTo>
                  <a:cubicBezTo>
                    <a:pt x="95" y="103"/>
                    <a:pt x="75" y="122"/>
                    <a:pt x="49" y="122"/>
                  </a:cubicBezTo>
                  <a:lnTo>
                    <a:pt x="14" y="122"/>
                  </a:lnTo>
                  <a:cubicBezTo>
                    <a:pt x="6" y="122"/>
                    <a:pt x="0" y="116"/>
                    <a:pt x="0" y="109"/>
                  </a:cubicBezTo>
                  <a:cubicBezTo>
                    <a:pt x="0" y="101"/>
                    <a:pt x="6" y="94"/>
                    <a:pt x="14" y="94"/>
                  </a:cubicBezTo>
                  <a:lnTo>
                    <a:pt x="49" y="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1013011" y="2706074"/>
              <a:ext cx="70626" cy="83378"/>
            </a:xfrm>
            <a:custGeom>
              <a:avLst/>
              <a:gdLst/>
              <a:ahLst/>
              <a:cxnLst/>
              <a:rect l="l" t="t" r="r" b="b"/>
              <a:pathLst>
                <a:path w="144" h="170" extrusionOk="0">
                  <a:moveTo>
                    <a:pt x="60" y="5"/>
                  </a:moveTo>
                  <a:cubicBezTo>
                    <a:pt x="66" y="11"/>
                    <a:pt x="66" y="20"/>
                    <a:pt x="60" y="26"/>
                  </a:cubicBezTo>
                  <a:lnTo>
                    <a:pt x="50" y="36"/>
                  </a:lnTo>
                  <a:lnTo>
                    <a:pt x="98" y="36"/>
                  </a:lnTo>
                  <a:cubicBezTo>
                    <a:pt x="124" y="36"/>
                    <a:pt x="144" y="57"/>
                    <a:pt x="144" y="82"/>
                  </a:cubicBezTo>
                  <a:lnTo>
                    <a:pt x="144" y="155"/>
                  </a:lnTo>
                  <a:cubicBezTo>
                    <a:pt x="144" y="163"/>
                    <a:pt x="138" y="170"/>
                    <a:pt x="130" y="170"/>
                  </a:cubicBezTo>
                  <a:cubicBezTo>
                    <a:pt x="122" y="170"/>
                    <a:pt x="115" y="163"/>
                    <a:pt x="115" y="155"/>
                  </a:cubicBezTo>
                  <a:lnTo>
                    <a:pt x="115" y="82"/>
                  </a:lnTo>
                  <a:cubicBezTo>
                    <a:pt x="115" y="73"/>
                    <a:pt x="108" y="65"/>
                    <a:pt x="98" y="65"/>
                  </a:cubicBezTo>
                  <a:lnTo>
                    <a:pt x="50" y="65"/>
                  </a:lnTo>
                  <a:lnTo>
                    <a:pt x="60" y="76"/>
                  </a:lnTo>
                  <a:cubicBezTo>
                    <a:pt x="66" y="81"/>
                    <a:pt x="66" y="91"/>
                    <a:pt x="60" y="96"/>
                  </a:cubicBezTo>
                  <a:cubicBezTo>
                    <a:pt x="55" y="102"/>
                    <a:pt x="45" y="102"/>
                    <a:pt x="40" y="96"/>
                  </a:cubicBezTo>
                  <a:lnTo>
                    <a:pt x="5" y="61"/>
                  </a:lnTo>
                  <a:cubicBezTo>
                    <a:pt x="-1" y="55"/>
                    <a:pt x="-1" y="46"/>
                    <a:pt x="5" y="40"/>
                  </a:cubicBezTo>
                  <a:lnTo>
                    <a:pt x="40" y="5"/>
                  </a:lnTo>
                  <a:cubicBezTo>
                    <a:pt x="46" y="-1"/>
                    <a:pt x="55" y="-1"/>
                    <a:pt x="6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921786" y="2848307"/>
              <a:ext cx="60816" cy="60817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82" y="28"/>
                  </a:moveTo>
                  <a:lnTo>
                    <a:pt x="109" y="28"/>
                  </a:lnTo>
                  <a:cubicBezTo>
                    <a:pt x="117" y="28"/>
                    <a:pt x="124" y="21"/>
                    <a:pt x="124" y="13"/>
                  </a:cubicBezTo>
                  <a:cubicBezTo>
                    <a:pt x="124" y="6"/>
                    <a:pt x="117" y="0"/>
                    <a:pt x="109" y="0"/>
                  </a:cubicBezTo>
                  <a:lnTo>
                    <a:pt x="82" y="0"/>
                  </a:lnTo>
                  <a:cubicBezTo>
                    <a:pt x="56" y="0"/>
                    <a:pt x="36" y="19"/>
                    <a:pt x="36" y="45"/>
                  </a:cubicBezTo>
                  <a:lnTo>
                    <a:pt x="36" y="73"/>
                  </a:lnTo>
                  <a:lnTo>
                    <a:pt x="25" y="63"/>
                  </a:lnTo>
                  <a:cubicBezTo>
                    <a:pt x="20" y="57"/>
                    <a:pt x="10" y="57"/>
                    <a:pt x="5" y="63"/>
                  </a:cubicBezTo>
                  <a:cubicBezTo>
                    <a:pt x="-1" y="69"/>
                    <a:pt x="-1" y="78"/>
                    <a:pt x="5" y="84"/>
                  </a:cubicBezTo>
                  <a:lnTo>
                    <a:pt x="40" y="119"/>
                  </a:lnTo>
                  <a:cubicBezTo>
                    <a:pt x="46" y="125"/>
                    <a:pt x="55" y="125"/>
                    <a:pt x="61" y="119"/>
                  </a:cubicBezTo>
                  <a:lnTo>
                    <a:pt x="96" y="84"/>
                  </a:lnTo>
                  <a:cubicBezTo>
                    <a:pt x="102" y="78"/>
                    <a:pt x="102" y="69"/>
                    <a:pt x="96" y="63"/>
                  </a:cubicBezTo>
                  <a:cubicBezTo>
                    <a:pt x="90" y="57"/>
                    <a:pt x="81" y="57"/>
                    <a:pt x="75" y="63"/>
                  </a:cubicBezTo>
                  <a:lnTo>
                    <a:pt x="65" y="73"/>
                  </a:lnTo>
                  <a:lnTo>
                    <a:pt x="65" y="45"/>
                  </a:lnTo>
                  <a:cubicBezTo>
                    <a:pt x="65" y="35"/>
                    <a:pt x="72" y="28"/>
                    <a:pt x="8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1067942" y="2923837"/>
              <a:ext cx="70135" cy="83378"/>
            </a:xfrm>
            <a:custGeom>
              <a:avLst/>
              <a:gdLst/>
              <a:ahLst/>
              <a:cxnLst/>
              <a:rect l="l" t="t" r="r" b="b"/>
              <a:pathLst>
                <a:path w="143" h="170" extrusionOk="0">
                  <a:moveTo>
                    <a:pt x="84" y="165"/>
                  </a:moveTo>
                  <a:cubicBezTo>
                    <a:pt x="78" y="160"/>
                    <a:pt x="78" y="150"/>
                    <a:pt x="84" y="145"/>
                  </a:cubicBezTo>
                  <a:lnTo>
                    <a:pt x="94" y="134"/>
                  </a:lnTo>
                  <a:lnTo>
                    <a:pt x="46" y="134"/>
                  </a:lnTo>
                  <a:cubicBezTo>
                    <a:pt x="20" y="134"/>
                    <a:pt x="0" y="114"/>
                    <a:pt x="0" y="88"/>
                  </a:cubicBezTo>
                  <a:lnTo>
                    <a:pt x="0" y="15"/>
                  </a:ln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lnTo>
                    <a:pt x="29" y="88"/>
                  </a:lnTo>
                  <a:cubicBezTo>
                    <a:pt x="29" y="98"/>
                    <a:pt x="36" y="105"/>
                    <a:pt x="46" y="105"/>
                  </a:cubicBezTo>
                  <a:lnTo>
                    <a:pt x="94" y="105"/>
                  </a:lnTo>
                  <a:lnTo>
                    <a:pt x="84" y="95"/>
                  </a:lnTo>
                  <a:cubicBezTo>
                    <a:pt x="78" y="89"/>
                    <a:pt x="78" y="80"/>
                    <a:pt x="84" y="74"/>
                  </a:cubicBezTo>
                  <a:cubicBezTo>
                    <a:pt x="89" y="68"/>
                    <a:pt x="98" y="68"/>
                    <a:pt x="104" y="74"/>
                  </a:cubicBezTo>
                  <a:lnTo>
                    <a:pt x="139" y="109"/>
                  </a:lnTo>
                  <a:cubicBezTo>
                    <a:pt x="145" y="115"/>
                    <a:pt x="145" y="124"/>
                    <a:pt x="139" y="130"/>
                  </a:cubicBezTo>
                  <a:lnTo>
                    <a:pt x="104" y="165"/>
                  </a:lnTo>
                  <a:cubicBezTo>
                    <a:pt x="99" y="171"/>
                    <a:pt x="89" y="171"/>
                    <a:pt x="84" y="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936500" y="2707055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48" y="0"/>
                  </a:moveTo>
                  <a:lnTo>
                    <a:pt x="14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lnTo>
                    <a:pt x="48" y="29"/>
                  </a:lnTo>
                  <a:cubicBezTo>
                    <a:pt x="56" y="29"/>
                    <a:pt x="63" y="23"/>
                    <a:pt x="63" y="15"/>
                  </a:cubicBezTo>
                  <a:cubicBezTo>
                    <a:pt x="63" y="7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923257" y="2737954"/>
              <a:ext cx="44141" cy="14223"/>
            </a:xfrm>
            <a:custGeom>
              <a:avLst/>
              <a:gdLst/>
              <a:ahLst/>
              <a:cxnLst/>
              <a:rect l="l" t="t" r="r" b="b"/>
              <a:pathLst>
                <a:path w="90" h="29" extrusionOk="0">
                  <a:moveTo>
                    <a:pt x="75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75" y="29"/>
                  </a:lnTo>
                  <a:cubicBezTo>
                    <a:pt x="83" y="29"/>
                    <a:pt x="90" y="23"/>
                    <a:pt x="90" y="15"/>
                  </a:cubicBezTo>
                  <a:cubicBezTo>
                    <a:pt x="90" y="6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1197422" y="2707055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14" y="29"/>
                  </a:moveTo>
                  <a:lnTo>
                    <a:pt x="48" y="29"/>
                  </a:lnTo>
                  <a:cubicBezTo>
                    <a:pt x="56" y="29"/>
                    <a:pt x="63" y="23"/>
                    <a:pt x="63" y="15"/>
                  </a:cubicBezTo>
                  <a:cubicBezTo>
                    <a:pt x="63" y="7"/>
                    <a:pt x="56" y="0"/>
                    <a:pt x="48" y="0"/>
                  </a:cubicBezTo>
                  <a:lnTo>
                    <a:pt x="14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1184180" y="2737954"/>
              <a:ext cx="44141" cy="14223"/>
            </a:xfrm>
            <a:custGeom>
              <a:avLst/>
              <a:gdLst/>
              <a:ahLst/>
              <a:cxnLst/>
              <a:rect l="l" t="t" r="r" b="b"/>
              <a:pathLst>
                <a:path w="90" h="29" extrusionOk="0">
                  <a:moveTo>
                    <a:pt x="15" y="29"/>
                  </a:moveTo>
                  <a:lnTo>
                    <a:pt x="75" y="29"/>
                  </a:lnTo>
                  <a:cubicBezTo>
                    <a:pt x="83" y="29"/>
                    <a:pt x="90" y="23"/>
                    <a:pt x="90" y="15"/>
                  </a:cubicBezTo>
                  <a:cubicBezTo>
                    <a:pt x="90" y="6"/>
                    <a:pt x="83" y="0"/>
                    <a:pt x="75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936500" y="2955227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48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lnTo>
                    <a:pt x="48" y="29"/>
                  </a:lnTo>
                  <a:cubicBezTo>
                    <a:pt x="56" y="29"/>
                    <a:pt x="63" y="22"/>
                    <a:pt x="63" y="14"/>
                  </a:cubicBezTo>
                  <a:cubicBezTo>
                    <a:pt x="63" y="6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923257" y="2985635"/>
              <a:ext cx="44141" cy="14714"/>
            </a:xfrm>
            <a:custGeom>
              <a:avLst/>
              <a:gdLst/>
              <a:ahLst/>
              <a:cxnLst/>
              <a:rect l="l" t="t" r="r" b="b"/>
              <a:pathLst>
                <a:path w="90" h="30" extrusionOk="0">
                  <a:moveTo>
                    <a:pt x="75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75" y="30"/>
                  </a:lnTo>
                  <a:cubicBezTo>
                    <a:pt x="83" y="30"/>
                    <a:pt x="90" y="23"/>
                    <a:pt x="90" y="15"/>
                  </a:cubicBezTo>
                  <a:cubicBezTo>
                    <a:pt x="90" y="7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1197422" y="2955227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14" y="29"/>
                  </a:moveTo>
                  <a:lnTo>
                    <a:pt x="48" y="29"/>
                  </a:lnTo>
                  <a:cubicBezTo>
                    <a:pt x="56" y="29"/>
                    <a:pt x="63" y="22"/>
                    <a:pt x="63" y="14"/>
                  </a:cubicBezTo>
                  <a:cubicBezTo>
                    <a:pt x="63" y="6"/>
                    <a:pt x="56" y="0"/>
                    <a:pt x="48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1184180" y="2985635"/>
              <a:ext cx="44141" cy="14714"/>
            </a:xfrm>
            <a:custGeom>
              <a:avLst/>
              <a:gdLst/>
              <a:ahLst/>
              <a:cxnLst/>
              <a:rect l="l" t="t" r="r" b="b"/>
              <a:pathLst>
                <a:path w="90" h="30" extrusionOk="0">
                  <a:moveTo>
                    <a:pt x="15" y="30"/>
                  </a:moveTo>
                  <a:lnTo>
                    <a:pt x="75" y="30"/>
                  </a:lnTo>
                  <a:cubicBezTo>
                    <a:pt x="83" y="30"/>
                    <a:pt x="90" y="23"/>
                    <a:pt x="90" y="15"/>
                  </a:cubicBezTo>
                  <a:cubicBezTo>
                    <a:pt x="90" y="7"/>
                    <a:pt x="83" y="0"/>
                    <a:pt x="75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983583" y="2971902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8" y="9"/>
                  </a:moveTo>
                  <a:cubicBezTo>
                    <a:pt x="25" y="4"/>
                    <a:pt x="20" y="0"/>
                    <a:pt x="13" y="0"/>
                  </a:cubicBezTo>
                  <a:cubicBezTo>
                    <a:pt x="7" y="1"/>
                    <a:pt x="2" y="6"/>
                    <a:pt x="0" y="12"/>
                  </a:cubicBezTo>
                  <a:cubicBezTo>
                    <a:pt x="-3" y="25"/>
                    <a:pt x="12" y="34"/>
                    <a:pt x="23" y="27"/>
                  </a:cubicBezTo>
                  <a:cubicBezTo>
                    <a:pt x="28" y="23"/>
                    <a:pt x="30" y="15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20"/>
          <p:cNvSpPr/>
          <p:nvPr/>
        </p:nvSpPr>
        <p:spPr>
          <a:xfrm>
            <a:off x="4375050" y="1690900"/>
            <a:ext cx="393900" cy="181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9" name="Google Shape;339;p20"/>
          <p:cNvSpPr/>
          <p:nvPr/>
        </p:nvSpPr>
        <p:spPr>
          <a:xfrm rot="-5400000">
            <a:off x="6785000" y="3075200"/>
            <a:ext cx="201000" cy="1440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0" name="Google Shape;340;p20"/>
          <p:cNvSpPr/>
          <p:nvPr/>
        </p:nvSpPr>
        <p:spPr>
          <a:xfrm rot="-5400000">
            <a:off x="6631250" y="3228950"/>
            <a:ext cx="201000" cy="1133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1" name="Google Shape;341;p20"/>
          <p:cNvSpPr/>
          <p:nvPr/>
        </p:nvSpPr>
        <p:spPr>
          <a:xfrm rot="-5400000">
            <a:off x="6785000" y="3424425"/>
            <a:ext cx="201000" cy="1440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2" name="Google Shape;342;p20"/>
          <p:cNvSpPr/>
          <p:nvPr/>
        </p:nvSpPr>
        <p:spPr>
          <a:xfrm rot="-5400000">
            <a:off x="6294800" y="3914625"/>
            <a:ext cx="201000" cy="460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/>
          <p:nvPr/>
        </p:nvSpPr>
        <p:spPr>
          <a:xfrm rot="-5400000">
            <a:off x="5888700" y="2033425"/>
            <a:ext cx="1301400" cy="3935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8" name="Google Shape;348;p21"/>
          <p:cNvSpPr/>
          <p:nvPr/>
        </p:nvSpPr>
        <p:spPr>
          <a:xfrm rot="-5400000">
            <a:off x="1953300" y="391463"/>
            <a:ext cx="1301400" cy="393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350" name="Google Shape;350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2238000" y="1107325"/>
            <a:ext cx="4668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 of icons and graphics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1104438" y="1974770"/>
            <a:ext cx="789300" cy="789300"/>
          </a:xfrm>
          <a:prstGeom prst="pie">
            <a:avLst>
              <a:gd name="adj1" fmla="val 0"/>
              <a:gd name="adj2" fmla="val 1620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53" name="Google Shape;353;p21"/>
          <p:cNvGrpSpPr/>
          <p:nvPr/>
        </p:nvGrpSpPr>
        <p:grpSpPr>
          <a:xfrm>
            <a:off x="2110586" y="1996985"/>
            <a:ext cx="986822" cy="766817"/>
            <a:chOff x="4105975" y="2841350"/>
            <a:chExt cx="853800" cy="663451"/>
          </a:xfrm>
        </p:grpSpPr>
        <p:sp>
          <p:nvSpPr>
            <p:cNvPr id="354" name="Google Shape;354;p21"/>
            <p:cNvSpPr/>
            <p:nvPr/>
          </p:nvSpPr>
          <p:spPr>
            <a:xfrm>
              <a:off x="4331278" y="2841350"/>
              <a:ext cx="403800" cy="3222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4105975" y="3231201"/>
              <a:ext cx="853800" cy="273600"/>
            </a:xfrm>
            <a:prstGeom prst="trapezoid">
              <a:avLst>
                <a:gd name="adj" fmla="val 69134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356" name="Google Shape;356;p21"/>
          <p:cNvGrpSpPr/>
          <p:nvPr/>
        </p:nvGrpSpPr>
        <p:grpSpPr>
          <a:xfrm>
            <a:off x="3491675" y="1964565"/>
            <a:ext cx="560563" cy="789180"/>
            <a:chOff x="5143375" y="2813300"/>
            <a:chExt cx="485000" cy="682800"/>
          </a:xfrm>
        </p:grpSpPr>
        <p:sp>
          <p:nvSpPr>
            <p:cNvPr id="357" name="Google Shape;357;p21"/>
            <p:cNvSpPr/>
            <p:nvPr/>
          </p:nvSpPr>
          <p:spPr>
            <a:xfrm>
              <a:off x="5143375" y="2813300"/>
              <a:ext cx="204000" cy="6828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5424375" y="3120500"/>
              <a:ext cx="204000" cy="375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359" name="Google Shape;359;p21"/>
          <p:cNvSpPr/>
          <p:nvPr/>
        </p:nvSpPr>
        <p:spPr>
          <a:xfrm>
            <a:off x="4858507" y="36491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6170407" y="36491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7482307" y="36491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62" name="Google Shape;362;p21"/>
          <p:cNvGrpSpPr/>
          <p:nvPr/>
        </p:nvGrpSpPr>
        <p:grpSpPr>
          <a:xfrm>
            <a:off x="5043837" y="3854245"/>
            <a:ext cx="367351" cy="328116"/>
            <a:chOff x="892849" y="4245620"/>
            <a:chExt cx="367351" cy="328116"/>
          </a:xfrm>
        </p:grpSpPr>
        <p:sp>
          <p:nvSpPr>
            <p:cNvPr id="363" name="Google Shape;363;p21"/>
            <p:cNvSpPr/>
            <p:nvPr/>
          </p:nvSpPr>
          <p:spPr>
            <a:xfrm>
              <a:off x="892849" y="4245620"/>
              <a:ext cx="367351" cy="328116"/>
            </a:xfrm>
            <a:custGeom>
              <a:avLst/>
              <a:gdLst/>
              <a:ahLst/>
              <a:cxnLst/>
              <a:rect l="l" t="t" r="r" b="b"/>
              <a:pathLst>
                <a:path w="749" h="669" extrusionOk="0">
                  <a:moveTo>
                    <a:pt x="714" y="243"/>
                  </a:moveTo>
                  <a:lnTo>
                    <a:pt x="711" y="243"/>
                  </a:lnTo>
                  <a:lnTo>
                    <a:pt x="711" y="117"/>
                  </a:lnTo>
                  <a:cubicBezTo>
                    <a:pt x="711" y="97"/>
                    <a:pt x="695" y="80"/>
                    <a:pt x="674" y="80"/>
                  </a:cubicBezTo>
                  <a:lnTo>
                    <a:pt x="591" y="80"/>
                  </a:lnTo>
                  <a:lnTo>
                    <a:pt x="591" y="36"/>
                  </a:lnTo>
                  <a:cubicBezTo>
                    <a:pt x="591" y="16"/>
                    <a:pt x="575" y="0"/>
                    <a:pt x="555" y="0"/>
                  </a:cubicBezTo>
                  <a:lnTo>
                    <a:pt x="194" y="0"/>
                  </a:lnTo>
                  <a:cubicBezTo>
                    <a:pt x="174" y="0"/>
                    <a:pt x="158" y="16"/>
                    <a:pt x="158" y="36"/>
                  </a:cubicBezTo>
                  <a:lnTo>
                    <a:pt x="158" y="80"/>
                  </a:lnTo>
                  <a:lnTo>
                    <a:pt x="81" y="80"/>
                  </a:lnTo>
                  <a:cubicBezTo>
                    <a:pt x="61" y="80"/>
                    <a:pt x="44" y="97"/>
                    <a:pt x="44" y="117"/>
                  </a:cubicBezTo>
                  <a:lnTo>
                    <a:pt x="44" y="243"/>
                  </a:lnTo>
                  <a:lnTo>
                    <a:pt x="36" y="243"/>
                  </a:lnTo>
                  <a:cubicBezTo>
                    <a:pt x="16" y="243"/>
                    <a:pt x="0" y="259"/>
                    <a:pt x="0" y="278"/>
                  </a:cubicBezTo>
                  <a:lnTo>
                    <a:pt x="0" y="315"/>
                  </a:lnTo>
                  <a:cubicBezTo>
                    <a:pt x="0" y="335"/>
                    <a:pt x="16" y="351"/>
                    <a:pt x="36" y="351"/>
                  </a:cubicBezTo>
                  <a:lnTo>
                    <a:pt x="44" y="351"/>
                  </a:lnTo>
                  <a:lnTo>
                    <a:pt x="44" y="592"/>
                  </a:lnTo>
                  <a:cubicBezTo>
                    <a:pt x="44" y="613"/>
                    <a:pt x="61" y="629"/>
                    <a:pt x="81" y="629"/>
                  </a:cubicBezTo>
                  <a:lnTo>
                    <a:pt x="123" y="629"/>
                  </a:lnTo>
                  <a:lnTo>
                    <a:pt x="123" y="634"/>
                  </a:lnTo>
                  <a:cubicBezTo>
                    <a:pt x="123" y="653"/>
                    <a:pt x="139" y="669"/>
                    <a:pt x="159" y="669"/>
                  </a:cubicBezTo>
                  <a:lnTo>
                    <a:pt x="270" y="669"/>
                  </a:lnTo>
                  <a:cubicBezTo>
                    <a:pt x="289" y="669"/>
                    <a:pt x="305" y="653"/>
                    <a:pt x="305" y="634"/>
                  </a:cubicBezTo>
                  <a:lnTo>
                    <a:pt x="305" y="593"/>
                  </a:lnTo>
                  <a:cubicBezTo>
                    <a:pt x="305" y="574"/>
                    <a:pt x="289" y="558"/>
                    <a:pt x="270" y="558"/>
                  </a:cubicBezTo>
                  <a:lnTo>
                    <a:pt x="159" y="558"/>
                  </a:lnTo>
                  <a:cubicBezTo>
                    <a:pt x="139" y="558"/>
                    <a:pt x="123" y="574"/>
                    <a:pt x="123" y="593"/>
                  </a:cubicBezTo>
                  <a:lnTo>
                    <a:pt x="123" y="600"/>
                  </a:lnTo>
                  <a:lnTo>
                    <a:pt x="81" y="600"/>
                  </a:lnTo>
                  <a:cubicBezTo>
                    <a:pt x="77" y="600"/>
                    <a:pt x="74" y="596"/>
                    <a:pt x="74" y="592"/>
                  </a:cubicBezTo>
                  <a:lnTo>
                    <a:pt x="74" y="473"/>
                  </a:lnTo>
                  <a:lnTo>
                    <a:pt x="123" y="473"/>
                  </a:lnTo>
                  <a:lnTo>
                    <a:pt x="123" y="478"/>
                  </a:lnTo>
                  <a:cubicBezTo>
                    <a:pt x="123" y="498"/>
                    <a:pt x="139" y="514"/>
                    <a:pt x="159" y="514"/>
                  </a:cubicBezTo>
                  <a:lnTo>
                    <a:pt x="270" y="514"/>
                  </a:lnTo>
                  <a:cubicBezTo>
                    <a:pt x="289" y="514"/>
                    <a:pt x="305" y="498"/>
                    <a:pt x="305" y="478"/>
                  </a:cubicBezTo>
                  <a:lnTo>
                    <a:pt x="305" y="438"/>
                  </a:lnTo>
                  <a:cubicBezTo>
                    <a:pt x="305" y="418"/>
                    <a:pt x="289" y="402"/>
                    <a:pt x="270" y="402"/>
                  </a:cubicBezTo>
                  <a:lnTo>
                    <a:pt x="159" y="402"/>
                  </a:lnTo>
                  <a:cubicBezTo>
                    <a:pt x="139" y="402"/>
                    <a:pt x="123" y="418"/>
                    <a:pt x="123" y="438"/>
                  </a:cubicBezTo>
                  <a:lnTo>
                    <a:pt x="123" y="443"/>
                  </a:lnTo>
                  <a:lnTo>
                    <a:pt x="74" y="443"/>
                  </a:lnTo>
                  <a:lnTo>
                    <a:pt x="74" y="351"/>
                  </a:lnTo>
                  <a:lnTo>
                    <a:pt x="302" y="351"/>
                  </a:lnTo>
                  <a:cubicBezTo>
                    <a:pt x="321" y="351"/>
                    <a:pt x="337" y="335"/>
                    <a:pt x="337" y="315"/>
                  </a:cubicBezTo>
                  <a:lnTo>
                    <a:pt x="337" y="278"/>
                  </a:lnTo>
                  <a:cubicBezTo>
                    <a:pt x="337" y="259"/>
                    <a:pt x="321" y="243"/>
                    <a:pt x="302" y="243"/>
                  </a:cubicBezTo>
                  <a:lnTo>
                    <a:pt x="74" y="243"/>
                  </a:lnTo>
                  <a:lnTo>
                    <a:pt x="74" y="117"/>
                  </a:lnTo>
                  <a:cubicBezTo>
                    <a:pt x="74" y="113"/>
                    <a:pt x="77" y="109"/>
                    <a:pt x="81" y="109"/>
                  </a:cubicBezTo>
                  <a:lnTo>
                    <a:pt x="158" y="109"/>
                  </a:lnTo>
                  <a:lnTo>
                    <a:pt x="158" y="155"/>
                  </a:lnTo>
                  <a:cubicBezTo>
                    <a:pt x="158" y="175"/>
                    <a:pt x="174" y="191"/>
                    <a:pt x="194" y="191"/>
                  </a:cubicBezTo>
                  <a:lnTo>
                    <a:pt x="555" y="191"/>
                  </a:lnTo>
                  <a:cubicBezTo>
                    <a:pt x="575" y="191"/>
                    <a:pt x="591" y="175"/>
                    <a:pt x="591" y="155"/>
                  </a:cubicBezTo>
                  <a:lnTo>
                    <a:pt x="591" y="109"/>
                  </a:lnTo>
                  <a:lnTo>
                    <a:pt x="674" y="109"/>
                  </a:lnTo>
                  <a:cubicBezTo>
                    <a:pt x="678" y="109"/>
                    <a:pt x="682" y="113"/>
                    <a:pt x="682" y="117"/>
                  </a:cubicBezTo>
                  <a:lnTo>
                    <a:pt x="682" y="243"/>
                  </a:lnTo>
                  <a:lnTo>
                    <a:pt x="645" y="243"/>
                  </a:lnTo>
                  <a:cubicBezTo>
                    <a:pt x="637" y="243"/>
                    <a:pt x="631" y="249"/>
                    <a:pt x="631" y="258"/>
                  </a:cubicBezTo>
                  <a:cubicBezTo>
                    <a:pt x="631" y="266"/>
                    <a:pt x="637" y="272"/>
                    <a:pt x="645" y="272"/>
                  </a:cubicBezTo>
                  <a:lnTo>
                    <a:pt x="714" y="272"/>
                  </a:lnTo>
                  <a:cubicBezTo>
                    <a:pt x="717" y="272"/>
                    <a:pt x="720" y="275"/>
                    <a:pt x="720" y="278"/>
                  </a:cubicBezTo>
                  <a:lnTo>
                    <a:pt x="720" y="315"/>
                  </a:lnTo>
                  <a:cubicBezTo>
                    <a:pt x="720" y="319"/>
                    <a:pt x="717" y="321"/>
                    <a:pt x="714" y="321"/>
                  </a:cubicBezTo>
                  <a:lnTo>
                    <a:pt x="448" y="321"/>
                  </a:lnTo>
                  <a:cubicBezTo>
                    <a:pt x="444" y="321"/>
                    <a:pt x="441" y="319"/>
                    <a:pt x="441" y="315"/>
                  </a:cubicBezTo>
                  <a:lnTo>
                    <a:pt x="441" y="278"/>
                  </a:lnTo>
                  <a:cubicBezTo>
                    <a:pt x="441" y="275"/>
                    <a:pt x="444" y="272"/>
                    <a:pt x="448" y="272"/>
                  </a:cubicBezTo>
                  <a:lnTo>
                    <a:pt x="517" y="272"/>
                  </a:lnTo>
                  <a:cubicBezTo>
                    <a:pt x="525" y="272"/>
                    <a:pt x="531" y="266"/>
                    <a:pt x="531" y="258"/>
                  </a:cubicBezTo>
                  <a:cubicBezTo>
                    <a:pt x="531" y="249"/>
                    <a:pt x="525" y="243"/>
                    <a:pt x="517" y="243"/>
                  </a:cubicBezTo>
                  <a:lnTo>
                    <a:pt x="448" y="243"/>
                  </a:lnTo>
                  <a:cubicBezTo>
                    <a:pt x="428" y="243"/>
                    <a:pt x="412" y="259"/>
                    <a:pt x="412" y="278"/>
                  </a:cubicBezTo>
                  <a:lnTo>
                    <a:pt x="412" y="315"/>
                  </a:lnTo>
                  <a:cubicBezTo>
                    <a:pt x="412" y="335"/>
                    <a:pt x="428" y="351"/>
                    <a:pt x="448" y="351"/>
                  </a:cubicBezTo>
                  <a:lnTo>
                    <a:pt x="450" y="351"/>
                  </a:lnTo>
                  <a:lnTo>
                    <a:pt x="450" y="592"/>
                  </a:lnTo>
                  <a:cubicBezTo>
                    <a:pt x="450" y="613"/>
                    <a:pt x="467" y="629"/>
                    <a:pt x="487" y="629"/>
                  </a:cubicBezTo>
                  <a:lnTo>
                    <a:pt x="529" y="629"/>
                  </a:lnTo>
                  <a:lnTo>
                    <a:pt x="529" y="634"/>
                  </a:lnTo>
                  <a:cubicBezTo>
                    <a:pt x="529" y="653"/>
                    <a:pt x="545" y="669"/>
                    <a:pt x="564" y="669"/>
                  </a:cubicBezTo>
                  <a:lnTo>
                    <a:pt x="676" y="669"/>
                  </a:lnTo>
                  <a:cubicBezTo>
                    <a:pt x="695" y="669"/>
                    <a:pt x="711" y="653"/>
                    <a:pt x="711" y="634"/>
                  </a:cubicBezTo>
                  <a:lnTo>
                    <a:pt x="711" y="593"/>
                  </a:lnTo>
                  <a:cubicBezTo>
                    <a:pt x="711" y="574"/>
                    <a:pt x="695" y="558"/>
                    <a:pt x="676" y="558"/>
                  </a:cubicBezTo>
                  <a:lnTo>
                    <a:pt x="564" y="558"/>
                  </a:lnTo>
                  <a:cubicBezTo>
                    <a:pt x="545" y="558"/>
                    <a:pt x="529" y="574"/>
                    <a:pt x="529" y="593"/>
                  </a:cubicBezTo>
                  <a:lnTo>
                    <a:pt x="529" y="600"/>
                  </a:lnTo>
                  <a:lnTo>
                    <a:pt x="487" y="600"/>
                  </a:lnTo>
                  <a:cubicBezTo>
                    <a:pt x="483" y="600"/>
                    <a:pt x="479" y="596"/>
                    <a:pt x="479" y="592"/>
                  </a:cubicBezTo>
                  <a:lnTo>
                    <a:pt x="479" y="473"/>
                  </a:lnTo>
                  <a:lnTo>
                    <a:pt x="529" y="473"/>
                  </a:lnTo>
                  <a:lnTo>
                    <a:pt x="529" y="478"/>
                  </a:lnTo>
                  <a:cubicBezTo>
                    <a:pt x="529" y="498"/>
                    <a:pt x="545" y="514"/>
                    <a:pt x="564" y="514"/>
                  </a:cubicBezTo>
                  <a:lnTo>
                    <a:pt x="676" y="514"/>
                  </a:lnTo>
                  <a:cubicBezTo>
                    <a:pt x="695" y="514"/>
                    <a:pt x="711" y="498"/>
                    <a:pt x="711" y="478"/>
                  </a:cubicBezTo>
                  <a:lnTo>
                    <a:pt x="711" y="438"/>
                  </a:lnTo>
                  <a:cubicBezTo>
                    <a:pt x="711" y="418"/>
                    <a:pt x="695" y="402"/>
                    <a:pt x="676" y="402"/>
                  </a:cubicBezTo>
                  <a:lnTo>
                    <a:pt x="564" y="402"/>
                  </a:lnTo>
                  <a:cubicBezTo>
                    <a:pt x="545" y="402"/>
                    <a:pt x="529" y="418"/>
                    <a:pt x="529" y="438"/>
                  </a:cubicBezTo>
                  <a:lnTo>
                    <a:pt x="529" y="443"/>
                  </a:lnTo>
                  <a:lnTo>
                    <a:pt x="479" y="443"/>
                  </a:lnTo>
                  <a:lnTo>
                    <a:pt x="479" y="351"/>
                  </a:lnTo>
                  <a:lnTo>
                    <a:pt x="714" y="351"/>
                  </a:lnTo>
                  <a:cubicBezTo>
                    <a:pt x="733" y="351"/>
                    <a:pt x="749" y="335"/>
                    <a:pt x="749" y="315"/>
                  </a:cubicBezTo>
                  <a:lnTo>
                    <a:pt x="749" y="278"/>
                  </a:lnTo>
                  <a:cubicBezTo>
                    <a:pt x="749" y="259"/>
                    <a:pt x="733" y="243"/>
                    <a:pt x="714" y="243"/>
                  </a:cubicBezTo>
                  <a:moveTo>
                    <a:pt x="152" y="593"/>
                  </a:moveTo>
                  <a:cubicBezTo>
                    <a:pt x="152" y="590"/>
                    <a:pt x="155" y="587"/>
                    <a:pt x="159" y="587"/>
                  </a:cubicBezTo>
                  <a:lnTo>
                    <a:pt x="270" y="587"/>
                  </a:lnTo>
                  <a:cubicBezTo>
                    <a:pt x="273" y="587"/>
                    <a:pt x="276" y="590"/>
                    <a:pt x="276" y="593"/>
                  </a:cubicBezTo>
                  <a:lnTo>
                    <a:pt x="276" y="634"/>
                  </a:lnTo>
                  <a:cubicBezTo>
                    <a:pt x="276" y="637"/>
                    <a:pt x="273" y="640"/>
                    <a:pt x="270" y="640"/>
                  </a:cubicBezTo>
                  <a:lnTo>
                    <a:pt x="159" y="640"/>
                  </a:lnTo>
                  <a:cubicBezTo>
                    <a:pt x="155" y="640"/>
                    <a:pt x="152" y="637"/>
                    <a:pt x="152" y="634"/>
                  </a:cubicBezTo>
                  <a:lnTo>
                    <a:pt x="152" y="593"/>
                  </a:lnTo>
                  <a:moveTo>
                    <a:pt x="152" y="438"/>
                  </a:moveTo>
                  <a:cubicBezTo>
                    <a:pt x="152" y="434"/>
                    <a:pt x="155" y="431"/>
                    <a:pt x="159" y="431"/>
                  </a:cubicBezTo>
                  <a:lnTo>
                    <a:pt x="270" y="431"/>
                  </a:lnTo>
                  <a:cubicBezTo>
                    <a:pt x="273" y="431"/>
                    <a:pt x="276" y="434"/>
                    <a:pt x="276" y="438"/>
                  </a:cubicBezTo>
                  <a:lnTo>
                    <a:pt x="276" y="478"/>
                  </a:lnTo>
                  <a:cubicBezTo>
                    <a:pt x="276" y="482"/>
                    <a:pt x="273" y="484"/>
                    <a:pt x="270" y="484"/>
                  </a:cubicBezTo>
                  <a:lnTo>
                    <a:pt x="159" y="484"/>
                  </a:lnTo>
                  <a:cubicBezTo>
                    <a:pt x="155" y="484"/>
                    <a:pt x="152" y="482"/>
                    <a:pt x="152" y="478"/>
                  </a:cubicBezTo>
                  <a:lnTo>
                    <a:pt x="152" y="438"/>
                  </a:lnTo>
                  <a:moveTo>
                    <a:pt x="308" y="278"/>
                  </a:moveTo>
                  <a:lnTo>
                    <a:pt x="308" y="315"/>
                  </a:lnTo>
                  <a:cubicBezTo>
                    <a:pt x="308" y="319"/>
                    <a:pt x="305" y="321"/>
                    <a:pt x="302" y="321"/>
                  </a:cubicBezTo>
                  <a:lnTo>
                    <a:pt x="36" y="321"/>
                  </a:lnTo>
                  <a:cubicBezTo>
                    <a:pt x="32" y="321"/>
                    <a:pt x="29" y="319"/>
                    <a:pt x="29" y="315"/>
                  </a:cubicBezTo>
                  <a:lnTo>
                    <a:pt x="29" y="278"/>
                  </a:lnTo>
                  <a:cubicBezTo>
                    <a:pt x="29" y="275"/>
                    <a:pt x="32" y="272"/>
                    <a:pt x="36" y="272"/>
                  </a:cubicBezTo>
                  <a:lnTo>
                    <a:pt x="302" y="272"/>
                  </a:lnTo>
                  <a:cubicBezTo>
                    <a:pt x="305" y="272"/>
                    <a:pt x="308" y="275"/>
                    <a:pt x="308" y="278"/>
                  </a:cubicBezTo>
                  <a:moveTo>
                    <a:pt x="562" y="155"/>
                  </a:moveTo>
                  <a:cubicBezTo>
                    <a:pt x="562" y="159"/>
                    <a:pt x="559" y="162"/>
                    <a:pt x="555" y="162"/>
                  </a:cubicBezTo>
                  <a:lnTo>
                    <a:pt x="194" y="162"/>
                  </a:lnTo>
                  <a:cubicBezTo>
                    <a:pt x="190" y="162"/>
                    <a:pt x="188" y="159"/>
                    <a:pt x="188" y="155"/>
                  </a:cubicBezTo>
                  <a:lnTo>
                    <a:pt x="188" y="36"/>
                  </a:lnTo>
                  <a:cubicBezTo>
                    <a:pt x="188" y="32"/>
                    <a:pt x="190" y="29"/>
                    <a:pt x="194" y="29"/>
                  </a:cubicBezTo>
                  <a:lnTo>
                    <a:pt x="555" y="29"/>
                  </a:lnTo>
                  <a:cubicBezTo>
                    <a:pt x="559" y="29"/>
                    <a:pt x="562" y="32"/>
                    <a:pt x="562" y="36"/>
                  </a:cubicBezTo>
                  <a:lnTo>
                    <a:pt x="562" y="155"/>
                  </a:lnTo>
                  <a:moveTo>
                    <a:pt x="564" y="587"/>
                  </a:moveTo>
                  <a:lnTo>
                    <a:pt x="676" y="587"/>
                  </a:lnTo>
                  <a:cubicBezTo>
                    <a:pt x="679" y="587"/>
                    <a:pt x="682" y="590"/>
                    <a:pt x="682" y="593"/>
                  </a:cubicBezTo>
                  <a:lnTo>
                    <a:pt x="682" y="634"/>
                  </a:lnTo>
                  <a:cubicBezTo>
                    <a:pt x="682" y="637"/>
                    <a:pt x="679" y="640"/>
                    <a:pt x="676" y="640"/>
                  </a:cubicBezTo>
                  <a:lnTo>
                    <a:pt x="564" y="640"/>
                  </a:lnTo>
                  <a:cubicBezTo>
                    <a:pt x="561" y="640"/>
                    <a:pt x="558" y="637"/>
                    <a:pt x="558" y="634"/>
                  </a:cubicBezTo>
                  <a:lnTo>
                    <a:pt x="558" y="593"/>
                  </a:lnTo>
                  <a:cubicBezTo>
                    <a:pt x="558" y="590"/>
                    <a:pt x="561" y="587"/>
                    <a:pt x="564" y="587"/>
                  </a:cubicBezTo>
                  <a:moveTo>
                    <a:pt x="564" y="431"/>
                  </a:moveTo>
                  <a:lnTo>
                    <a:pt x="676" y="431"/>
                  </a:lnTo>
                  <a:cubicBezTo>
                    <a:pt x="679" y="431"/>
                    <a:pt x="682" y="434"/>
                    <a:pt x="682" y="438"/>
                  </a:cubicBezTo>
                  <a:lnTo>
                    <a:pt x="682" y="478"/>
                  </a:lnTo>
                  <a:cubicBezTo>
                    <a:pt x="682" y="482"/>
                    <a:pt x="679" y="484"/>
                    <a:pt x="676" y="484"/>
                  </a:cubicBezTo>
                  <a:lnTo>
                    <a:pt x="564" y="484"/>
                  </a:lnTo>
                  <a:cubicBezTo>
                    <a:pt x="561" y="484"/>
                    <a:pt x="558" y="482"/>
                    <a:pt x="558" y="478"/>
                  </a:cubicBezTo>
                  <a:lnTo>
                    <a:pt x="558" y="438"/>
                  </a:lnTo>
                  <a:cubicBezTo>
                    <a:pt x="558" y="434"/>
                    <a:pt x="561" y="431"/>
                    <a:pt x="564" y="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1170937" y="4364801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3" y="23"/>
                  </a:moveTo>
                  <a:cubicBezTo>
                    <a:pt x="10" y="34"/>
                    <a:pt x="27" y="30"/>
                    <a:pt x="29" y="17"/>
                  </a:cubicBezTo>
                  <a:cubicBezTo>
                    <a:pt x="32" y="3"/>
                    <a:pt x="15" y="-5"/>
                    <a:pt x="5" y="4"/>
                  </a:cubicBezTo>
                  <a:cubicBezTo>
                    <a:pt x="0" y="9"/>
                    <a:pt x="-1" y="17"/>
                    <a:pt x="3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1006144" y="4284857"/>
              <a:ext cx="141251" cy="14223"/>
            </a:xfrm>
            <a:custGeom>
              <a:avLst/>
              <a:gdLst/>
              <a:ahLst/>
              <a:cxnLst/>
              <a:rect l="l" t="t" r="r" b="b"/>
              <a:pathLst>
                <a:path w="288" h="29" extrusionOk="0">
                  <a:moveTo>
                    <a:pt x="273" y="0"/>
                  </a:moveTo>
                  <a:lnTo>
                    <a:pt x="14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lnTo>
                    <a:pt x="273" y="29"/>
                  </a:lnTo>
                  <a:cubicBezTo>
                    <a:pt x="281" y="29"/>
                    <a:pt x="288" y="23"/>
                    <a:pt x="288" y="15"/>
                  </a:cubicBezTo>
                  <a:cubicBezTo>
                    <a:pt x="288" y="7"/>
                    <a:pt x="281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1"/>
          <p:cNvGrpSpPr/>
          <p:nvPr/>
        </p:nvGrpSpPr>
        <p:grpSpPr>
          <a:xfrm>
            <a:off x="7662244" y="3837464"/>
            <a:ext cx="378141" cy="361467"/>
            <a:chOff x="3211231" y="3448627"/>
            <a:chExt cx="378141" cy="361467"/>
          </a:xfrm>
        </p:grpSpPr>
        <p:sp>
          <p:nvSpPr>
            <p:cNvPr id="367" name="Google Shape;367;p21"/>
            <p:cNvSpPr/>
            <p:nvPr/>
          </p:nvSpPr>
          <p:spPr>
            <a:xfrm>
              <a:off x="3248015" y="3448627"/>
              <a:ext cx="134385" cy="283975"/>
            </a:xfrm>
            <a:custGeom>
              <a:avLst/>
              <a:gdLst/>
              <a:ahLst/>
              <a:cxnLst/>
              <a:rect l="l" t="t" r="r" b="b"/>
              <a:pathLst>
                <a:path w="274" h="579" extrusionOk="0">
                  <a:moveTo>
                    <a:pt x="39" y="579"/>
                  </a:moveTo>
                  <a:lnTo>
                    <a:pt x="235" y="579"/>
                  </a:lnTo>
                  <a:cubicBezTo>
                    <a:pt x="256" y="579"/>
                    <a:pt x="274" y="561"/>
                    <a:pt x="274" y="540"/>
                  </a:cubicBezTo>
                  <a:lnTo>
                    <a:pt x="274" y="39"/>
                  </a:lnTo>
                  <a:cubicBezTo>
                    <a:pt x="274" y="17"/>
                    <a:pt x="256" y="0"/>
                    <a:pt x="235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9"/>
                  </a:cubicBezTo>
                  <a:lnTo>
                    <a:pt x="0" y="540"/>
                  </a:lnTo>
                  <a:cubicBezTo>
                    <a:pt x="0" y="561"/>
                    <a:pt x="18" y="579"/>
                    <a:pt x="39" y="579"/>
                  </a:cubicBezTo>
                  <a:moveTo>
                    <a:pt x="243" y="540"/>
                  </a:moveTo>
                  <a:cubicBezTo>
                    <a:pt x="243" y="544"/>
                    <a:pt x="240" y="548"/>
                    <a:pt x="235" y="548"/>
                  </a:cubicBezTo>
                  <a:lnTo>
                    <a:pt x="39" y="548"/>
                  </a:lnTo>
                  <a:cubicBezTo>
                    <a:pt x="34" y="548"/>
                    <a:pt x="30" y="544"/>
                    <a:pt x="30" y="540"/>
                  </a:cubicBezTo>
                  <a:lnTo>
                    <a:pt x="30" y="158"/>
                  </a:lnTo>
                  <a:lnTo>
                    <a:pt x="243" y="158"/>
                  </a:lnTo>
                  <a:lnTo>
                    <a:pt x="243" y="540"/>
                  </a:lnTo>
                  <a:moveTo>
                    <a:pt x="30" y="39"/>
                  </a:moveTo>
                  <a:cubicBezTo>
                    <a:pt x="30" y="34"/>
                    <a:pt x="34" y="30"/>
                    <a:pt x="39" y="30"/>
                  </a:cubicBezTo>
                  <a:lnTo>
                    <a:pt x="235" y="30"/>
                  </a:lnTo>
                  <a:cubicBezTo>
                    <a:pt x="240" y="30"/>
                    <a:pt x="243" y="34"/>
                    <a:pt x="243" y="39"/>
                  </a:cubicBezTo>
                  <a:lnTo>
                    <a:pt x="243" y="128"/>
                  </a:lnTo>
                  <a:lnTo>
                    <a:pt x="30" y="128"/>
                  </a:lnTo>
                  <a:lnTo>
                    <a:pt x="30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3415260" y="3448627"/>
              <a:ext cx="134385" cy="283975"/>
            </a:xfrm>
            <a:custGeom>
              <a:avLst/>
              <a:gdLst/>
              <a:ahLst/>
              <a:cxnLst/>
              <a:rect l="l" t="t" r="r" b="b"/>
              <a:pathLst>
                <a:path w="274" h="579" extrusionOk="0">
                  <a:moveTo>
                    <a:pt x="39" y="579"/>
                  </a:moveTo>
                  <a:lnTo>
                    <a:pt x="235" y="579"/>
                  </a:lnTo>
                  <a:cubicBezTo>
                    <a:pt x="256" y="579"/>
                    <a:pt x="274" y="561"/>
                    <a:pt x="274" y="540"/>
                  </a:cubicBezTo>
                  <a:lnTo>
                    <a:pt x="274" y="416"/>
                  </a:lnTo>
                  <a:cubicBezTo>
                    <a:pt x="274" y="408"/>
                    <a:pt x="267" y="401"/>
                    <a:pt x="259" y="401"/>
                  </a:cubicBezTo>
                  <a:cubicBezTo>
                    <a:pt x="250" y="401"/>
                    <a:pt x="243" y="408"/>
                    <a:pt x="243" y="416"/>
                  </a:cubicBezTo>
                  <a:lnTo>
                    <a:pt x="243" y="540"/>
                  </a:lnTo>
                  <a:cubicBezTo>
                    <a:pt x="243" y="544"/>
                    <a:pt x="240" y="548"/>
                    <a:pt x="235" y="548"/>
                  </a:cubicBezTo>
                  <a:lnTo>
                    <a:pt x="39" y="548"/>
                  </a:lnTo>
                  <a:cubicBezTo>
                    <a:pt x="34" y="548"/>
                    <a:pt x="30" y="544"/>
                    <a:pt x="30" y="540"/>
                  </a:cubicBezTo>
                  <a:lnTo>
                    <a:pt x="30" y="158"/>
                  </a:lnTo>
                  <a:lnTo>
                    <a:pt x="243" y="158"/>
                  </a:lnTo>
                  <a:lnTo>
                    <a:pt x="243" y="283"/>
                  </a:lnTo>
                  <a:cubicBezTo>
                    <a:pt x="243" y="292"/>
                    <a:pt x="250" y="298"/>
                    <a:pt x="259" y="298"/>
                  </a:cubicBezTo>
                  <a:cubicBezTo>
                    <a:pt x="267" y="298"/>
                    <a:pt x="274" y="292"/>
                    <a:pt x="274" y="283"/>
                  </a:cubicBezTo>
                  <a:lnTo>
                    <a:pt x="274" y="39"/>
                  </a:lnTo>
                  <a:cubicBezTo>
                    <a:pt x="274" y="17"/>
                    <a:pt x="256" y="0"/>
                    <a:pt x="235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9"/>
                  </a:cubicBezTo>
                  <a:lnTo>
                    <a:pt x="0" y="540"/>
                  </a:lnTo>
                  <a:cubicBezTo>
                    <a:pt x="0" y="561"/>
                    <a:pt x="18" y="579"/>
                    <a:pt x="39" y="579"/>
                  </a:cubicBezTo>
                  <a:moveTo>
                    <a:pt x="30" y="39"/>
                  </a:moveTo>
                  <a:cubicBezTo>
                    <a:pt x="30" y="34"/>
                    <a:pt x="34" y="30"/>
                    <a:pt x="39" y="30"/>
                  </a:cubicBezTo>
                  <a:lnTo>
                    <a:pt x="235" y="30"/>
                  </a:lnTo>
                  <a:cubicBezTo>
                    <a:pt x="240" y="30"/>
                    <a:pt x="243" y="34"/>
                    <a:pt x="243" y="39"/>
                  </a:cubicBezTo>
                  <a:lnTo>
                    <a:pt x="243" y="128"/>
                  </a:lnTo>
                  <a:lnTo>
                    <a:pt x="30" y="128"/>
                  </a:lnTo>
                  <a:lnTo>
                    <a:pt x="30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3211231" y="3744373"/>
              <a:ext cx="378141" cy="65721"/>
            </a:xfrm>
            <a:custGeom>
              <a:avLst/>
              <a:gdLst/>
              <a:ahLst/>
              <a:cxnLst/>
              <a:rect l="l" t="t" r="r" b="b"/>
              <a:pathLst>
                <a:path w="771" h="134" extrusionOk="0">
                  <a:moveTo>
                    <a:pt x="771" y="79"/>
                  </a:moveTo>
                  <a:cubicBezTo>
                    <a:pt x="770" y="76"/>
                    <a:pt x="769" y="74"/>
                    <a:pt x="767" y="71"/>
                  </a:cubicBezTo>
                  <a:lnTo>
                    <a:pt x="730" y="35"/>
                  </a:lnTo>
                  <a:cubicBezTo>
                    <a:pt x="724" y="29"/>
                    <a:pt x="715" y="29"/>
                    <a:pt x="709" y="35"/>
                  </a:cubicBezTo>
                  <a:cubicBezTo>
                    <a:pt x="703" y="41"/>
                    <a:pt x="703" y="50"/>
                    <a:pt x="709" y="56"/>
                  </a:cubicBezTo>
                  <a:lnTo>
                    <a:pt x="720" y="67"/>
                  </a:lnTo>
                  <a:lnTo>
                    <a:pt x="568" y="67"/>
                  </a:lnTo>
                  <a:lnTo>
                    <a:pt x="568" y="15"/>
                  </a:lnTo>
                  <a:cubicBezTo>
                    <a:pt x="568" y="7"/>
                    <a:pt x="561" y="0"/>
                    <a:pt x="553" y="0"/>
                  </a:cubicBezTo>
                  <a:cubicBezTo>
                    <a:pt x="545" y="0"/>
                    <a:pt x="538" y="7"/>
                    <a:pt x="538" y="15"/>
                  </a:cubicBezTo>
                  <a:lnTo>
                    <a:pt x="538" y="67"/>
                  </a:lnTo>
                  <a:lnTo>
                    <a:pt x="227" y="67"/>
                  </a:lnTo>
                  <a:lnTo>
                    <a:pt x="227" y="15"/>
                  </a:lnTo>
                  <a:cubicBezTo>
                    <a:pt x="227" y="7"/>
                    <a:pt x="220" y="0"/>
                    <a:pt x="212" y="0"/>
                  </a:cubicBezTo>
                  <a:cubicBezTo>
                    <a:pt x="204" y="0"/>
                    <a:pt x="197" y="7"/>
                    <a:pt x="197" y="15"/>
                  </a:cubicBezTo>
                  <a:lnTo>
                    <a:pt x="197" y="67"/>
                  </a:lnTo>
                  <a:lnTo>
                    <a:pt x="15" y="67"/>
                  </a:lnTo>
                  <a:cubicBezTo>
                    <a:pt x="7" y="67"/>
                    <a:pt x="0" y="74"/>
                    <a:pt x="0" y="82"/>
                  </a:cubicBezTo>
                  <a:cubicBezTo>
                    <a:pt x="0" y="90"/>
                    <a:pt x="7" y="97"/>
                    <a:pt x="15" y="97"/>
                  </a:cubicBezTo>
                  <a:lnTo>
                    <a:pt x="720" y="97"/>
                  </a:lnTo>
                  <a:lnTo>
                    <a:pt x="709" y="108"/>
                  </a:lnTo>
                  <a:cubicBezTo>
                    <a:pt x="703" y="114"/>
                    <a:pt x="703" y="123"/>
                    <a:pt x="709" y="129"/>
                  </a:cubicBezTo>
                  <a:cubicBezTo>
                    <a:pt x="715" y="135"/>
                    <a:pt x="724" y="135"/>
                    <a:pt x="730" y="129"/>
                  </a:cubicBezTo>
                  <a:lnTo>
                    <a:pt x="767" y="93"/>
                  </a:lnTo>
                  <a:cubicBezTo>
                    <a:pt x="770" y="89"/>
                    <a:pt x="772" y="84"/>
                    <a:pt x="771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225" rIns="90000" bIns="3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3293137" y="3601650"/>
              <a:ext cx="41689" cy="42179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81" y="4"/>
                  </a:moveTo>
                  <a:cubicBezTo>
                    <a:pt x="76" y="-2"/>
                    <a:pt x="66" y="-2"/>
                    <a:pt x="60" y="4"/>
                  </a:cubicBezTo>
                  <a:lnTo>
                    <a:pt x="43" y="21"/>
                  </a:lnTo>
                  <a:lnTo>
                    <a:pt x="26" y="4"/>
                  </a:lnTo>
                  <a:cubicBezTo>
                    <a:pt x="20" y="-2"/>
                    <a:pt x="11" y="-2"/>
                    <a:pt x="5" y="4"/>
                  </a:cubicBezTo>
                  <a:cubicBezTo>
                    <a:pt x="-1" y="10"/>
                    <a:pt x="-1" y="20"/>
                    <a:pt x="5" y="25"/>
                  </a:cubicBezTo>
                  <a:lnTo>
                    <a:pt x="22" y="42"/>
                  </a:lnTo>
                  <a:lnTo>
                    <a:pt x="5" y="60"/>
                  </a:lnTo>
                  <a:cubicBezTo>
                    <a:pt x="-1" y="65"/>
                    <a:pt x="-1" y="75"/>
                    <a:pt x="5" y="81"/>
                  </a:cubicBezTo>
                  <a:cubicBezTo>
                    <a:pt x="11" y="87"/>
                    <a:pt x="20" y="87"/>
                    <a:pt x="26" y="81"/>
                  </a:cubicBezTo>
                  <a:lnTo>
                    <a:pt x="43" y="64"/>
                  </a:lnTo>
                  <a:lnTo>
                    <a:pt x="60" y="81"/>
                  </a:lnTo>
                  <a:cubicBezTo>
                    <a:pt x="66" y="87"/>
                    <a:pt x="76" y="87"/>
                    <a:pt x="81" y="81"/>
                  </a:cubicBezTo>
                  <a:cubicBezTo>
                    <a:pt x="87" y="75"/>
                    <a:pt x="87" y="65"/>
                    <a:pt x="81" y="60"/>
                  </a:cubicBezTo>
                  <a:lnTo>
                    <a:pt x="64" y="42"/>
                  </a:lnTo>
                  <a:lnTo>
                    <a:pt x="81" y="25"/>
                  </a:lnTo>
                  <a:cubicBezTo>
                    <a:pt x="87" y="20"/>
                    <a:pt x="87" y="10"/>
                    <a:pt x="8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3461363" y="3656090"/>
              <a:ext cx="41689" cy="42179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81" y="4"/>
                  </a:moveTo>
                  <a:cubicBezTo>
                    <a:pt x="75" y="-2"/>
                    <a:pt x="66" y="-2"/>
                    <a:pt x="60" y="4"/>
                  </a:cubicBezTo>
                  <a:lnTo>
                    <a:pt x="43" y="21"/>
                  </a:lnTo>
                  <a:lnTo>
                    <a:pt x="26" y="4"/>
                  </a:lnTo>
                  <a:cubicBezTo>
                    <a:pt x="20" y="-2"/>
                    <a:pt x="10" y="-2"/>
                    <a:pt x="5" y="4"/>
                  </a:cubicBezTo>
                  <a:cubicBezTo>
                    <a:pt x="-1" y="10"/>
                    <a:pt x="-1" y="20"/>
                    <a:pt x="5" y="26"/>
                  </a:cubicBezTo>
                  <a:lnTo>
                    <a:pt x="22" y="43"/>
                  </a:lnTo>
                  <a:lnTo>
                    <a:pt x="5" y="60"/>
                  </a:lnTo>
                  <a:cubicBezTo>
                    <a:pt x="-1" y="66"/>
                    <a:pt x="-1" y="75"/>
                    <a:pt x="5" y="81"/>
                  </a:cubicBezTo>
                  <a:cubicBezTo>
                    <a:pt x="10" y="87"/>
                    <a:pt x="20" y="87"/>
                    <a:pt x="26" y="81"/>
                  </a:cubicBezTo>
                  <a:lnTo>
                    <a:pt x="43" y="64"/>
                  </a:lnTo>
                  <a:lnTo>
                    <a:pt x="60" y="81"/>
                  </a:lnTo>
                  <a:cubicBezTo>
                    <a:pt x="66" y="87"/>
                    <a:pt x="76" y="87"/>
                    <a:pt x="81" y="81"/>
                  </a:cubicBezTo>
                  <a:cubicBezTo>
                    <a:pt x="87" y="75"/>
                    <a:pt x="87" y="66"/>
                    <a:pt x="81" y="60"/>
                  </a:cubicBezTo>
                  <a:lnTo>
                    <a:pt x="64" y="43"/>
                  </a:lnTo>
                  <a:lnTo>
                    <a:pt x="81" y="26"/>
                  </a:lnTo>
                  <a:cubicBezTo>
                    <a:pt x="87" y="20"/>
                    <a:pt x="87" y="10"/>
                    <a:pt x="8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3291666" y="3660505"/>
              <a:ext cx="50517" cy="38256"/>
            </a:xfrm>
            <a:custGeom>
              <a:avLst/>
              <a:gdLst/>
              <a:ahLst/>
              <a:cxnLst/>
              <a:rect l="l" t="t" r="r" b="b"/>
              <a:pathLst>
                <a:path w="103" h="78" extrusionOk="0">
                  <a:moveTo>
                    <a:pt x="30" y="73"/>
                  </a:moveTo>
                  <a:cubicBezTo>
                    <a:pt x="36" y="79"/>
                    <a:pt x="45" y="79"/>
                    <a:pt x="51" y="73"/>
                  </a:cubicBezTo>
                  <a:lnTo>
                    <a:pt x="99" y="26"/>
                  </a:lnTo>
                  <a:cubicBezTo>
                    <a:pt x="105" y="20"/>
                    <a:pt x="105" y="10"/>
                    <a:pt x="99" y="4"/>
                  </a:cubicBezTo>
                  <a:cubicBezTo>
                    <a:pt x="93" y="-2"/>
                    <a:pt x="83" y="-2"/>
                    <a:pt x="78" y="4"/>
                  </a:cubicBezTo>
                  <a:lnTo>
                    <a:pt x="41" y="41"/>
                  </a:lnTo>
                  <a:lnTo>
                    <a:pt x="26" y="27"/>
                  </a:lnTo>
                  <a:cubicBezTo>
                    <a:pt x="20" y="21"/>
                    <a:pt x="11" y="21"/>
                    <a:pt x="5" y="27"/>
                  </a:cubicBezTo>
                  <a:cubicBezTo>
                    <a:pt x="-1" y="33"/>
                    <a:pt x="-1" y="42"/>
                    <a:pt x="5" y="48"/>
                  </a:cubicBezTo>
                  <a:lnTo>
                    <a:pt x="30" y="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3291666" y="3545737"/>
              <a:ext cx="50517" cy="37765"/>
            </a:xfrm>
            <a:custGeom>
              <a:avLst/>
              <a:gdLst/>
              <a:ahLst/>
              <a:cxnLst/>
              <a:rect l="l" t="t" r="r" b="b"/>
              <a:pathLst>
                <a:path w="103" h="77" extrusionOk="0">
                  <a:moveTo>
                    <a:pt x="30" y="73"/>
                  </a:moveTo>
                  <a:cubicBezTo>
                    <a:pt x="36" y="78"/>
                    <a:pt x="45" y="78"/>
                    <a:pt x="51" y="73"/>
                  </a:cubicBezTo>
                  <a:lnTo>
                    <a:pt x="99" y="25"/>
                  </a:lnTo>
                  <a:cubicBezTo>
                    <a:pt x="105" y="19"/>
                    <a:pt x="105" y="10"/>
                    <a:pt x="99" y="4"/>
                  </a:cubicBezTo>
                  <a:cubicBezTo>
                    <a:pt x="93" y="-2"/>
                    <a:pt x="83" y="-2"/>
                    <a:pt x="78" y="4"/>
                  </a:cubicBezTo>
                  <a:lnTo>
                    <a:pt x="41" y="41"/>
                  </a:lnTo>
                  <a:lnTo>
                    <a:pt x="26" y="26"/>
                  </a:lnTo>
                  <a:cubicBezTo>
                    <a:pt x="20" y="20"/>
                    <a:pt x="11" y="20"/>
                    <a:pt x="5" y="26"/>
                  </a:cubicBezTo>
                  <a:cubicBezTo>
                    <a:pt x="-1" y="32"/>
                    <a:pt x="-1" y="42"/>
                    <a:pt x="5" y="48"/>
                  </a:cubicBezTo>
                  <a:lnTo>
                    <a:pt x="30" y="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3456949" y="3599688"/>
              <a:ext cx="50517" cy="37765"/>
            </a:xfrm>
            <a:custGeom>
              <a:avLst/>
              <a:gdLst/>
              <a:ahLst/>
              <a:cxnLst/>
              <a:rect l="l" t="t" r="r" b="b"/>
              <a:pathLst>
                <a:path w="103" h="77" extrusionOk="0">
                  <a:moveTo>
                    <a:pt x="99" y="4"/>
                  </a:moveTo>
                  <a:cubicBezTo>
                    <a:pt x="93" y="-2"/>
                    <a:pt x="84" y="-2"/>
                    <a:pt x="78" y="4"/>
                  </a:cubicBezTo>
                  <a:lnTo>
                    <a:pt x="41" y="41"/>
                  </a:lnTo>
                  <a:lnTo>
                    <a:pt x="26" y="26"/>
                  </a:lnTo>
                  <a:cubicBezTo>
                    <a:pt x="20" y="20"/>
                    <a:pt x="11" y="20"/>
                    <a:pt x="5" y="26"/>
                  </a:cubicBezTo>
                  <a:cubicBezTo>
                    <a:pt x="-1" y="32"/>
                    <a:pt x="-1" y="42"/>
                    <a:pt x="5" y="47"/>
                  </a:cubicBezTo>
                  <a:lnTo>
                    <a:pt x="30" y="73"/>
                  </a:lnTo>
                  <a:cubicBezTo>
                    <a:pt x="36" y="78"/>
                    <a:pt x="46" y="78"/>
                    <a:pt x="51" y="73"/>
                  </a:cubicBezTo>
                  <a:lnTo>
                    <a:pt x="99" y="25"/>
                  </a:lnTo>
                  <a:cubicBezTo>
                    <a:pt x="105" y="19"/>
                    <a:pt x="105" y="9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3456949" y="3545737"/>
              <a:ext cx="50517" cy="37765"/>
            </a:xfrm>
            <a:custGeom>
              <a:avLst/>
              <a:gdLst/>
              <a:ahLst/>
              <a:cxnLst/>
              <a:rect l="l" t="t" r="r" b="b"/>
              <a:pathLst>
                <a:path w="103" h="77" extrusionOk="0">
                  <a:moveTo>
                    <a:pt x="99" y="4"/>
                  </a:moveTo>
                  <a:cubicBezTo>
                    <a:pt x="93" y="-2"/>
                    <a:pt x="84" y="-2"/>
                    <a:pt x="78" y="4"/>
                  </a:cubicBezTo>
                  <a:lnTo>
                    <a:pt x="41" y="41"/>
                  </a:lnTo>
                  <a:lnTo>
                    <a:pt x="26" y="26"/>
                  </a:lnTo>
                  <a:cubicBezTo>
                    <a:pt x="20" y="20"/>
                    <a:pt x="11" y="20"/>
                    <a:pt x="5" y="26"/>
                  </a:cubicBezTo>
                  <a:cubicBezTo>
                    <a:pt x="-1" y="32"/>
                    <a:pt x="-1" y="42"/>
                    <a:pt x="5" y="48"/>
                  </a:cubicBezTo>
                  <a:lnTo>
                    <a:pt x="30" y="73"/>
                  </a:lnTo>
                  <a:cubicBezTo>
                    <a:pt x="36" y="78"/>
                    <a:pt x="46" y="78"/>
                    <a:pt x="51" y="73"/>
                  </a:cubicBezTo>
                  <a:lnTo>
                    <a:pt x="99" y="25"/>
                  </a:lnTo>
                  <a:cubicBezTo>
                    <a:pt x="105" y="19"/>
                    <a:pt x="105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281366" y="3480016"/>
              <a:ext cx="66702" cy="14714"/>
            </a:xfrm>
            <a:custGeom>
              <a:avLst/>
              <a:gdLst/>
              <a:ahLst/>
              <a:cxnLst/>
              <a:rect l="l" t="t" r="r" b="b"/>
              <a:pathLst>
                <a:path w="136" h="30" extrusionOk="0">
                  <a:moveTo>
                    <a:pt x="121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121" y="30"/>
                  </a:lnTo>
                  <a:cubicBezTo>
                    <a:pt x="130" y="30"/>
                    <a:pt x="136" y="23"/>
                    <a:pt x="136" y="15"/>
                  </a:cubicBezTo>
                  <a:cubicBezTo>
                    <a:pt x="136" y="7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449592" y="3480016"/>
              <a:ext cx="67192" cy="14714"/>
            </a:xfrm>
            <a:custGeom>
              <a:avLst/>
              <a:gdLst/>
              <a:ahLst/>
              <a:cxnLst/>
              <a:rect l="l" t="t" r="r" b="b"/>
              <a:pathLst>
                <a:path w="137" h="30" extrusionOk="0">
                  <a:moveTo>
                    <a:pt x="121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121" y="30"/>
                  </a:lnTo>
                  <a:cubicBezTo>
                    <a:pt x="130" y="30"/>
                    <a:pt x="137" y="23"/>
                    <a:pt x="137" y="15"/>
                  </a:cubicBezTo>
                  <a:cubicBezTo>
                    <a:pt x="137" y="7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534441" y="3611949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9" y="9"/>
                  </a:moveTo>
                  <a:cubicBezTo>
                    <a:pt x="27" y="3"/>
                    <a:pt x="21" y="-1"/>
                    <a:pt x="14" y="0"/>
                  </a:cubicBezTo>
                  <a:cubicBezTo>
                    <a:pt x="8" y="0"/>
                    <a:pt x="3" y="4"/>
                    <a:pt x="1" y="11"/>
                  </a:cubicBezTo>
                  <a:cubicBezTo>
                    <a:pt x="-3" y="24"/>
                    <a:pt x="12" y="34"/>
                    <a:pt x="24" y="27"/>
                  </a:cubicBezTo>
                  <a:cubicBezTo>
                    <a:pt x="30" y="23"/>
                    <a:pt x="32" y="15"/>
                    <a:pt x="29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1"/>
          <p:cNvGrpSpPr/>
          <p:nvPr/>
        </p:nvGrpSpPr>
        <p:grpSpPr>
          <a:xfrm>
            <a:off x="6342492" y="3825302"/>
            <a:ext cx="393836" cy="385990"/>
            <a:chOff x="2420617" y="3421652"/>
            <a:chExt cx="393836" cy="385990"/>
          </a:xfrm>
        </p:grpSpPr>
        <p:sp>
          <p:nvSpPr>
            <p:cNvPr id="380" name="Google Shape;380;p21"/>
            <p:cNvSpPr/>
            <p:nvPr/>
          </p:nvSpPr>
          <p:spPr>
            <a:xfrm>
              <a:off x="2420617" y="3446665"/>
              <a:ext cx="139289" cy="55422"/>
            </a:xfrm>
            <a:custGeom>
              <a:avLst/>
              <a:gdLst/>
              <a:ahLst/>
              <a:cxnLst/>
              <a:rect l="l" t="t" r="r" b="b"/>
              <a:pathLst>
                <a:path w="284" h="113" extrusionOk="0">
                  <a:moveTo>
                    <a:pt x="15" y="72"/>
                  </a:moveTo>
                  <a:lnTo>
                    <a:pt x="231" y="72"/>
                  </a:lnTo>
                  <a:lnTo>
                    <a:pt x="218" y="86"/>
                  </a:lnTo>
                  <a:cubicBezTo>
                    <a:pt x="211" y="92"/>
                    <a:pt x="211" y="102"/>
                    <a:pt x="218" y="108"/>
                  </a:cubicBezTo>
                  <a:cubicBezTo>
                    <a:pt x="224" y="114"/>
                    <a:pt x="234" y="114"/>
                    <a:pt x="240" y="108"/>
                  </a:cubicBezTo>
                  <a:lnTo>
                    <a:pt x="280" y="67"/>
                  </a:lnTo>
                  <a:cubicBezTo>
                    <a:pt x="286" y="61"/>
                    <a:pt x="286" y="51"/>
                    <a:pt x="280" y="45"/>
                  </a:cubicBezTo>
                  <a:lnTo>
                    <a:pt x="240" y="4"/>
                  </a:lnTo>
                  <a:cubicBezTo>
                    <a:pt x="234" y="-2"/>
                    <a:pt x="224" y="-2"/>
                    <a:pt x="218" y="4"/>
                  </a:cubicBezTo>
                  <a:cubicBezTo>
                    <a:pt x="211" y="10"/>
                    <a:pt x="211" y="20"/>
                    <a:pt x="218" y="27"/>
                  </a:cubicBezTo>
                  <a:lnTo>
                    <a:pt x="231" y="40"/>
                  </a:lnTo>
                  <a:lnTo>
                    <a:pt x="15" y="40"/>
                  </a:lnTo>
                  <a:cubicBezTo>
                    <a:pt x="7" y="40"/>
                    <a:pt x="0" y="47"/>
                    <a:pt x="0" y="56"/>
                  </a:cubicBezTo>
                  <a:cubicBezTo>
                    <a:pt x="0" y="65"/>
                    <a:pt x="7" y="72"/>
                    <a:pt x="15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581486" y="3421652"/>
              <a:ext cx="104957" cy="93677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34" y="186"/>
                  </a:moveTo>
                  <a:cubicBezTo>
                    <a:pt x="40" y="192"/>
                    <a:pt x="50" y="191"/>
                    <a:pt x="56" y="185"/>
                  </a:cubicBezTo>
                  <a:cubicBezTo>
                    <a:pt x="62" y="179"/>
                    <a:pt x="62" y="169"/>
                    <a:pt x="55" y="163"/>
                  </a:cubicBezTo>
                  <a:cubicBezTo>
                    <a:pt x="40" y="148"/>
                    <a:pt x="31" y="128"/>
                    <a:pt x="31" y="107"/>
                  </a:cubicBezTo>
                  <a:cubicBezTo>
                    <a:pt x="31" y="65"/>
                    <a:pt x="65" y="31"/>
                    <a:pt x="107" y="31"/>
                  </a:cubicBezTo>
                  <a:cubicBezTo>
                    <a:pt x="149" y="31"/>
                    <a:pt x="183" y="65"/>
                    <a:pt x="183" y="107"/>
                  </a:cubicBezTo>
                  <a:cubicBezTo>
                    <a:pt x="183" y="129"/>
                    <a:pt x="174" y="149"/>
                    <a:pt x="158" y="164"/>
                  </a:cubicBezTo>
                  <a:cubicBezTo>
                    <a:pt x="151" y="169"/>
                    <a:pt x="151" y="179"/>
                    <a:pt x="156" y="186"/>
                  </a:cubicBezTo>
                  <a:cubicBezTo>
                    <a:pt x="160" y="189"/>
                    <a:pt x="164" y="191"/>
                    <a:pt x="168" y="191"/>
                  </a:cubicBezTo>
                  <a:cubicBezTo>
                    <a:pt x="172" y="191"/>
                    <a:pt x="176" y="190"/>
                    <a:pt x="179" y="187"/>
                  </a:cubicBezTo>
                  <a:cubicBezTo>
                    <a:pt x="201" y="167"/>
                    <a:pt x="214" y="137"/>
                    <a:pt x="214" y="107"/>
                  </a:cubicBez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37"/>
                    <a:pt x="12" y="166"/>
                    <a:pt x="3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2718814" y="3655109"/>
              <a:ext cx="93677" cy="94168"/>
            </a:xfrm>
            <a:custGeom>
              <a:avLst/>
              <a:gdLst/>
              <a:ahLst/>
              <a:cxnLst/>
              <a:rect l="l" t="t" r="r" b="b"/>
              <a:pathLst>
                <a:path w="191" h="192" extrusionOk="0">
                  <a:moveTo>
                    <a:pt x="191" y="176"/>
                  </a:moveTo>
                  <a:lnTo>
                    <a:pt x="191" y="16"/>
                  </a:lnTo>
                  <a:cubicBezTo>
                    <a:pt x="191" y="7"/>
                    <a:pt x="184" y="0"/>
                    <a:pt x="17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176"/>
                  </a:lnTo>
                  <a:cubicBezTo>
                    <a:pt x="0" y="185"/>
                    <a:pt x="7" y="192"/>
                    <a:pt x="15" y="192"/>
                  </a:cubicBezTo>
                  <a:lnTo>
                    <a:pt x="176" y="192"/>
                  </a:lnTo>
                  <a:cubicBezTo>
                    <a:pt x="184" y="192"/>
                    <a:pt x="191" y="185"/>
                    <a:pt x="191" y="176"/>
                  </a:cubicBezTo>
                  <a:moveTo>
                    <a:pt x="160" y="160"/>
                  </a:moveTo>
                  <a:lnTo>
                    <a:pt x="31" y="160"/>
                  </a:lnTo>
                  <a:lnTo>
                    <a:pt x="31" y="31"/>
                  </a:lnTo>
                  <a:lnTo>
                    <a:pt x="160" y="31"/>
                  </a:lnTo>
                  <a:lnTo>
                    <a:pt x="160" y="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4100" rIns="90000" bIns="24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2461815" y="3653638"/>
              <a:ext cx="110843" cy="98092"/>
            </a:xfrm>
            <a:custGeom>
              <a:avLst/>
              <a:gdLst/>
              <a:ahLst/>
              <a:cxnLst/>
              <a:rect l="l" t="t" r="r" b="b"/>
              <a:pathLst>
                <a:path w="226" h="200" extrusionOk="0">
                  <a:moveTo>
                    <a:pt x="113" y="0"/>
                  </a:moveTo>
                  <a:cubicBezTo>
                    <a:pt x="107" y="0"/>
                    <a:pt x="102" y="3"/>
                    <a:pt x="99" y="8"/>
                  </a:cubicBezTo>
                  <a:lnTo>
                    <a:pt x="2" y="176"/>
                  </a:lnTo>
                  <a:cubicBezTo>
                    <a:pt x="0" y="181"/>
                    <a:pt x="0" y="187"/>
                    <a:pt x="2" y="192"/>
                  </a:cubicBezTo>
                  <a:cubicBezTo>
                    <a:pt x="5" y="197"/>
                    <a:pt x="10" y="200"/>
                    <a:pt x="16" y="200"/>
                  </a:cubicBezTo>
                  <a:lnTo>
                    <a:pt x="210" y="200"/>
                  </a:lnTo>
                  <a:cubicBezTo>
                    <a:pt x="216" y="200"/>
                    <a:pt x="221" y="197"/>
                    <a:pt x="224" y="192"/>
                  </a:cubicBezTo>
                  <a:cubicBezTo>
                    <a:pt x="227" y="187"/>
                    <a:pt x="227" y="181"/>
                    <a:pt x="224" y="176"/>
                  </a:cubicBezTo>
                  <a:lnTo>
                    <a:pt x="127" y="8"/>
                  </a:lnTo>
                  <a:cubicBezTo>
                    <a:pt x="124" y="3"/>
                    <a:pt x="119" y="0"/>
                    <a:pt x="113" y="0"/>
                  </a:cubicBezTo>
                  <a:moveTo>
                    <a:pt x="43" y="168"/>
                  </a:moveTo>
                  <a:lnTo>
                    <a:pt x="113" y="47"/>
                  </a:lnTo>
                  <a:lnTo>
                    <a:pt x="183" y="168"/>
                  </a:lnTo>
                  <a:lnTo>
                    <a:pt x="43" y="1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2473096" y="3516310"/>
              <a:ext cx="60326" cy="146647"/>
            </a:xfrm>
            <a:custGeom>
              <a:avLst/>
              <a:gdLst/>
              <a:ahLst/>
              <a:cxnLst/>
              <a:rect l="l" t="t" r="r" b="b"/>
              <a:pathLst>
                <a:path w="123" h="299" extrusionOk="0">
                  <a:moveTo>
                    <a:pt x="5" y="286"/>
                  </a:moveTo>
                  <a:cubicBezTo>
                    <a:pt x="7" y="294"/>
                    <a:pt x="13" y="299"/>
                    <a:pt x="21" y="299"/>
                  </a:cubicBezTo>
                  <a:cubicBezTo>
                    <a:pt x="22" y="299"/>
                    <a:pt x="23" y="299"/>
                    <a:pt x="24" y="299"/>
                  </a:cubicBezTo>
                  <a:cubicBezTo>
                    <a:pt x="32" y="297"/>
                    <a:pt x="38" y="289"/>
                    <a:pt x="36" y="280"/>
                  </a:cubicBezTo>
                  <a:cubicBezTo>
                    <a:pt x="33" y="263"/>
                    <a:pt x="31" y="244"/>
                    <a:pt x="31" y="226"/>
                  </a:cubicBezTo>
                  <a:cubicBezTo>
                    <a:pt x="31" y="163"/>
                    <a:pt x="51" y="103"/>
                    <a:pt x="88" y="53"/>
                  </a:cubicBezTo>
                  <a:lnTo>
                    <a:pt x="92" y="77"/>
                  </a:lnTo>
                  <a:cubicBezTo>
                    <a:pt x="94" y="84"/>
                    <a:pt x="101" y="89"/>
                    <a:pt x="108" y="89"/>
                  </a:cubicBezTo>
                  <a:cubicBezTo>
                    <a:pt x="109" y="89"/>
                    <a:pt x="110" y="89"/>
                    <a:pt x="111" y="89"/>
                  </a:cubicBezTo>
                  <a:cubicBezTo>
                    <a:pt x="119" y="87"/>
                    <a:pt x="125" y="79"/>
                    <a:pt x="123" y="70"/>
                  </a:cubicBezTo>
                  <a:lnTo>
                    <a:pt x="112" y="13"/>
                  </a:lnTo>
                  <a:cubicBezTo>
                    <a:pt x="110" y="5"/>
                    <a:pt x="103" y="-1"/>
                    <a:pt x="95" y="0"/>
                  </a:cubicBezTo>
                  <a:lnTo>
                    <a:pt x="34" y="7"/>
                  </a:lnTo>
                  <a:cubicBezTo>
                    <a:pt x="26" y="8"/>
                    <a:pt x="19" y="16"/>
                    <a:pt x="20" y="24"/>
                  </a:cubicBezTo>
                  <a:cubicBezTo>
                    <a:pt x="21" y="33"/>
                    <a:pt x="29" y="39"/>
                    <a:pt x="38" y="38"/>
                  </a:cubicBezTo>
                  <a:lnTo>
                    <a:pt x="61" y="36"/>
                  </a:lnTo>
                  <a:cubicBezTo>
                    <a:pt x="21" y="91"/>
                    <a:pt x="0" y="157"/>
                    <a:pt x="0" y="226"/>
                  </a:cubicBezTo>
                  <a:cubicBezTo>
                    <a:pt x="0" y="246"/>
                    <a:pt x="2" y="266"/>
                    <a:pt x="5" y="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2704591" y="3488354"/>
              <a:ext cx="109862" cy="146647"/>
            </a:xfrm>
            <a:custGeom>
              <a:avLst/>
              <a:gdLst/>
              <a:ahLst/>
              <a:cxnLst/>
              <a:rect l="l" t="t" r="r" b="b"/>
              <a:pathLst>
                <a:path w="224" h="299" extrusionOk="0">
                  <a:moveTo>
                    <a:pt x="8" y="29"/>
                  </a:moveTo>
                  <a:cubicBezTo>
                    <a:pt x="51" y="55"/>
                    <a:pt x="87" y="91"/>
                    <a:pt x="113" y="135"/>
                  </a:cubicBezTo>
                  <a:cubicBezTo>
                    <a:pt x="133" y="170"/>
                    <a:pt x="145" y="208"/>
                    <a:pt x="150" y="248"/>
                  </a:cubicBezTo>
                  <a:lnTo>
                    <a:pt x="133" y="233"/>
                  </a:lnTo>
                  <a:cubicBezTo>
                    <a:pt x="126" y="227"/>
                    <a:pt x="116" y="228"/>
                    <a:pt x="111" y="235"/>
                  </a:cubicBezTo>
                  <a:cubicBezTo>
                    <a:pt x="105" y="241"/>
                    <a:pt x="106" y="251"/>
                    <a:pt x="113" y="257"/>
                  </a:cubicBezTo>
                  <a:lnTo>
                    <a:pt x="158" y="295"/>
                  </a:lnTo>
                  <a:cubicBezTo>
                    <a:pt x="164" y="301"/>
                    <a:pt x="174" y="300"/>
                    <a:pt x="180" y="294"/>
                  </a:cubicBezTo>
                  <a:lnTo>
                    <a:pt x="221" y="248"/>
                  </a:lnTo>
                  <a:cubicBezTo>
                    <a:pt x="226" y="241"/>
                    <a:pt x="226" y="231"/>
                    <a:pt x="219" y="226"/>
                  </a:cubicBezTo>
                  <a:cubicBezTo>
                    <a:pt x="213" y="220"/>
                    <a:pt x="203" y="220"/>
                    <a:pt x="197" y="227"/>
                  </a:cubicBezTo>
                  <a:lnTo>
                    <a:pt x="181" y="245"/>
                  </a:lnTo>
                  <a:cubicBezTo>
                    <a:pt x="176" y="200"/>
                    <a:pt x="162" y="158"/>
                    <a:pt x="140" y="119"/>
                  </a:cubicBezTo>
                  <a:cubicBezTo>
                    <a:pt x="112" y="71"/>
                    <a:pt x="72" y="30"/>
                    <a:pt x="24" y="2"/>
                  </a:cubicBezTo>
                  <a:cubicBezTo>
                    <a:pt x="17" y="-3"/>
                    <a:pt x="7" y="0"/>
                    <a:pt x="3" y="7"/>
                  </a:cubicBezTo>
                  <a:cubicBezTo>
                    <a:pt x="-2" y="15"/>
                    <a:pt x="1" y="24"/>
                    <a:pt x="8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2580015" y="3750749"/>
              <a:ext cx="127028" cy="56893"/>
            </a:xfrm>
            <a:custGeom>
              <a:avLst/>
              <a:gdLst/>
              <a:ahLst/>
              <a:cxnLst/>
              <a:rect l="l" t="t" r="r" b="b"/>
              <a:pathLst>
                <a:path w="259" h="116" extrusionOk="0">
                  <a:moveTo>
                    <a:pt x="33" y="108"/>
                  </a:moveTo>
                  <a:cubicBezTo>
                    <a:pt x="38" y="115"/>
                    <a:pt x="47" y="118"/>
                    <a:pt x="55" y="113"/>
                  </a:cubicBezTo>
                  <a:cubicBezTo>
                    <a:pt x="62" y="109"/>
                    <a:pt x="65" y="99"/>
                    <a:pt x="61" y="92"/>
                  </a:cubicBezTo>
                  <a:lnTo>
                    <a:pt x="48" y="70"/>
                  </a:lnTo>
                  <a:cubicBezTo>
                    <a:pt x="68" y="74"/>
                    <a:pt x="89" y="76"/>
                    <a:pt x="110" y="76"/>
                  </a:cubicBezTo>
                  <a:cubicBezTo>
                    <a:pt x="159" y="76"/>
                    <a:pt x="206" y="66"/>
                    <a:pt x="250" y="45"/>
                  </a:cubicBezTo>
                  <a:cubicBezTo>
                    <a:pt x="258" y="41"/>
                    <a:pt x="262" y="32"/>
                    <a:pt x="258" y="24"/>
                  </a:cubicBezTo>
                  <a:cubicBezTo>
                    <a:pt x="254" y="16"/>
                    <a:pt x="245" y="13"/>
                    <a:pt x="237" y="16"/>
                  </a:cubicBezTo>
                  <a:cubicBezTo>
                    <a:pt x="197" y="35"/>
                    <a:pt x="154" y="45"/>
                    <a:pt x="110" y="45"/>
                  </a:cubicBezTo>
                  <a:cubicBezTo>
                    <a:pt x="92" y="45"/>
                    <a:pt x="74" y="43"/>
                    <a:pt x="57" y="40"/>
                  </a:cubicBezTo>
                  <a:lnTo>
                    <a:pt x="75" y="29"/>
                  </a:lnTo>
                  <a:cubicBezTo>
                    <a:pt x="82" y="24"/>
                    <a:pt x="85" y="15"/>
                    <a:pt x="80" y="7"/>
                  </a:cubicBezTo>
                  <a:cubicBezTo>
                    <a:pt x="76" y="0"/>
                    <a:pt x="66" y="-2"/>
                    <a:pt x="59" y="2"/>
                  </a:cubicBezTo>
                  <a:lnTo>
                    <a:pt x="8" y="33"/>
                  </a:lnTo>
                  <a:cubicBezTo>
                    <a:pt x="1" y="38"/>
                    <a:pt x="-2" y="47"/>
                    <a:pt x="3" y="55"/>
                  </a:cubicBezTo>
                  <a:lnTo>
                    <a:pt x="33" y="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2626118" y="3511896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29" y="6"/>
                  </a:moveTo>
                  <a:cubicBezTo>
                    <a:pt x="21" y="-6"/>
                    <a:pt x="2" y="-1"/>
                    <a:pt x="0" y="12"/>
                  </a:cubicBezTo>
                  <a:cubicBezTo>
                    <a:pt x="-2" y="26"/>
                    <a:pt x="15" y="36"/>
                    <a:pt x="26" y="27"/>
                  </a:cubicBezTo>
                  <a:cubicBezTo>
                    <a:pt x="32" y="21"/>
                    <a:pt x="33" y="13"/>
                    <a:pt x="29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1"/>
          <p:cNvSpPr txBox="1"/>
          <p:nvPr/>
        </p:nvSpPr>
        <p:spPr>
          <a:xfrm>
            <a:off x="4800313" y="2077700"/>
            <a:ext cx="1159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6633283" y="1721375"/>
            <a:ext cx="1874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beautiful rings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6432246" y="1901684"/>
            <a:ext cx="201000" cy="20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1" name="Google Shape;391;p21"/>
          <p:cNvSpPr/>
          <p:nvPr/>
        </p:nvSpPr>
        <p:spPr>
          <a:xfrm>
            <a:off x="2543121" y="3543634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3183313" y="3717375"/>
            <a:ext cx="1159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637513" y="3363325"/>
            <a:ext cx="1874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637513" y="4077325"/>
            <a:ext cx="1874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very cold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6633283" y="2434025"/>
            <a:ext cx="1874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6432246" y="2614334"/>
            <a:ext cx="201000" cy="20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7" name="Google Shape;397;p21"/>
          <p:cNvSpPr/>
          <p:nvPr/>
        </p:nvSpPr>
        <p:spPr>
          <a:xfrm>
            <a:off x="2543121" y="4257634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98" name="Google Shape;398;p21"/>
          <p:cNvCxnSpPr>
            <a:stCxn id="391" idx="6"/>
            <a:endCxn id="392" idx="1"/>
          </p:cNvCxnSpPr>
          <p:nvPr/>
        </p:nvCxnSpPr>
        <p:spPr>
          <a:xfrm>
            <a:off x="2744121" y="3644134"/>
            <a:ext cx="439200" cy="3540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21"/>
          <p:cNvCxnSpPr>
            <a:endCxn id="397" idx="6"/>
          </p:cNvCxnSpPr>
          <p:nvPr/>
        </p:nvCxnSpPr>
        <p:spPr>
          <a:xfrm flipH="1">
            <a:off x="2744121" y="3998134"/>
            <a:ext cx="439200" cy="360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21"/>
          <p:cNvCxnSpPr>
            <a:stCxn id="390" idx="2"/>
            <a:endCxn id="388" idx="3"/>
          </p:cNvCxnSpPr>
          <p:nvPr/>
        </p:nvCxnSpPr>
        <p:spPr>
          <a:xfrm flipH="1">
            <a:off x="5960046" y="2002184"/>
            <a:ext cx="472200" cy="3564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21"/>
          <p:cNvCxnSpPr>
            <a:stCxn id="396" idx="2"/>
            <a:endCxn id="388" idx="3"/>
          </p:cNvCxnSpPr>
          <p:nvPr/>
        </p:nvCxnSpPr>
        <p:spPr>
          <a:xfrm rot="10800000">
            <a:off x="5960046" y="2358434"/>
            <a:ext cx="472200" cy="3564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21"/>
          <p:cNvCxnSpPr>
            <a:stCxn id="348" idx="2"/>
            <a:endCxn id="388" idx="1"/>
          </p:cNvCxnSpPr>
          <p:nvPr/>
        </p:nvCxnSpPr>
        <p:spPr>
          <a:xfrm rot="10800000" flipH="1">
            <a:off x="4571700" y="2358563"/>
            <a:ext cx="2286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21"/>
          <p:cNvCxnSpPr>
            <a:stCxn id="347" idx="0"/>
            <a:endCxn id="392" idx="3"/>
          </p:cNvCxnSpPr>
          <p:nvPr/>
        </p:nvCxnSpPr>
        <p:spPr>
          <a:xfrm rot="10800000">
            <a:off x="4343100" y="3998125"/>
            <a:ext cx="2286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409" name="Google Shape;409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3775056" y="1271238"/>
            <a:ext cx="1593900" cy="5616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573825" y="2296913"/>
            <a:ext cx="1593900" cy="56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2495400" y="2296913"/>
            <a:ext cx="1593900" cy="561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5054713" y="2296913"/>
            <a:ext cx="1593900" cy="561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6976300" y="2296913"/>
            <a:ext cx="1593900" cy="561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5" name="Google Shape;415;p22"/>
          <p:cNvCxnSpPr>
            <a:stCxn id="410" idx="2"/>
            <a:endCxn id="412" idx="0"/>
          </p:cNvCxnSpPr>
          <p:nvPr/>
        </p:nvCxnSpPr>
        <p:spPr>
          <a:xfrm rot="5400000">
            <a:off x="3700056" y="1424988"/>
            <a:ext cx="464100" cy="12798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2"/>
          <p:cNvCxnSpPr>
            <a:stCxn id="413" idx="0"/>
            <a:endCxn id="410" idx="2"/>
          </p:cNvCxnSpPr>
          <p:nvPr/>
        </p:nvCxnSpPr>
        <p:spPr>
          <a:xfrm rot="5400000" flipH="1">
            <a:off x="4979713" y="1424963"/>
            <a:ext cx="464100" cy="12798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2"/>
          <p:cNvCxnSpPr>
            <a:stCxn id="412" idx="1"/>
            <a:endCxn id="411" idx="3"/>
          </p:cNvCxnSpPr>
          <p:nvPr/>
        </p:nvCxnSpPr>
        <p:spPr>
          <a:xfrm rot="10800000">
            <a:off x="2167800" y="2577713"/>
            <a:ext cx="32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22"/>
          <p:cNvCxnSpPr>
            <a:endCxn id="414" idx="1"/>
          </p:cNvCxnSpPr>
          <p:nvPr/>
        </p:nvCxnSpPr>
        <p:spPr>
          <a:xfrm>
            <a:off x="6648700" y="2577713"/>
            <a:ext cx="32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2"/>
          <p:cNvSpPr/>
          <p:nvPr/>
        </p:nvSpPr>
        <p:spPr>
          <a:xfrm>
            <a:off x="1001775" y="30397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2923350" y="30397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5482663" y="30397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7404250" y="30397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2367138" y="3981898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445563" y="3959073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4926463" y="3974485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6848038" y="3974485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27" name="Google Shape;427;p22"/>
          <p:cNvCxnSpPr>
            <a:stCxn id="411" idx="2"/>
            <a:endCxn id="419" idx="0"/>
          </p:cNvCxnSpPr>
          <p:nvPr/>
        </p:nvCxnSpPr>
        <p:spPr>
          <a:xfrm>
            <a:off x="1370775" y="2858513"/>
            <a:ext cx="0" cy="18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2"/>
          <p:cNvCxnSpPr>
            <a:stCxn id="412" idx="2"/>
            <a:endCxn id="420" idx="0"/>
          </p:cNvCxnSpPr>
          <p:nvPr/>
        </p:nvCxnSpPr>
        <p:spPr>
          <a:xfrm>
            <a:off x="3292350" y="2858513"/>
            <a:ext cx="0" cy="18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2"/>
          <p:cNvCxnSpPr>
            <a:stCxn id="413" idx="2"/>
            <a:endCxn id="421" idx="0"/>
          </p:cNvCxnSpPr>
          <p:nvPr/>
        </p:nvCxnSpPr>
        <p:spPr>
          <a:xfrm>
            <a:off x="5851663" y="2858513"/>
            <a:ext cx="0" cy="18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2"/>
          <p:cNvCxnSpPr>
            <a:stCxn id="414" idx="2"/>
            <a:endCxn id="422" idx="0"/>
          </p:cNvCxnSpPr>
          <p:nvPr/>
        </p:nvCxnSpPr>
        <p:spPr>
          <a:xfrm>
            <a:off x="7773250" y="2858513"/>
            <a:ext cx="0" cy="18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1" name="Google Shape;431;p22"/>
          <p:cNvGrpSpPr/>
          <p:nvPr/>
        </p:nvGrpSpPr>
        <p:grpSpPr>
          <a:xfrm>
            <a:off x="7594147" y="3238301"/>
            <a:ext cx="368332" cy="346263"/>
            <a:chOff x="7882817" y="3463831"/>
            <a:chExt cx="368332" cy="346263"/>
          </a:xfrm>
        </p:grpSpPr>
        <p:sp>
          <p:nvSpPr>
            <p:cNvPr id="432" name="Google Shape;432;p22"/>
            <p:cNvSpPr/>
            <p:nvPr/>
          </p:nvSpPr>
          <p:spPr>
            <a:xfrm>
              <a:off x="7882817" y="3463831"/>
              <a:ext cx="368332" cy="346263"/>
            </a:xfrm>
            <a:custGeom>
              <a:avLst/>
              <a:gdLst/>
              <a:ahLst/>
              <a:cxnLst/>
              <a:rect l="l" t="t" r="r" b="b"/>
              <a:pathLst>
                <a:path w="751" h="706" extrusionOk="0">
                  <a:moveTo>
                    <a:pt x="659" y="16"/>
                  </a:moveTo>
                  <a:cubicBezTo>
                    <a:pt x="620" y="-3"/>
                    <a:pt x="575" y="-6"/>
                    <a:pt x="533" y="8"/>
                  </a:cubicBezTo>
                  <a:cubicBezTo>
                    <a:pt x="491" y="22"/>
                    <a:pt x="457" y="51"/>
                    <a:pt x="438" y="91"/>
                  </a:cubicBezTo>
                  <a:cubicBezTo>
                    <a:pt x="433" y="100"/>
                    <a:pt x="430" y="109"/>
                    <a:pt x="427" y="119"/>
                  </a:cubicBezTo>
                  <a:cubicBezTo>
                    <a:pt x="397" y="107"/>
                    <a:pt x="366" y="100"/>
                    <a:pt x="334" y="98"/>
                  </a:cubicBezTo>
                  <a:lnTo>
                    <a:pt x="334" y="84"/>
                  </a:lnTo>
                  <a:cubicBezTo>
                    <a:pt x="334" y="76"/>
                    <a:pt x="327" y="69"/>
                    <a:pt x="319" y="69"/>
                  </a:cubicBezTo>
                  <a:cubicBezTo>
                    <a:pt x="311" y="69"/>
                    <a:pt x="304" y="76"/>
                    <a:pt x="304" y="84"/>
                  </a:cubicBezTo>
                  <a:lnTo>
                    <a:pt x="304" y="98"/>
                  </a:lnTo>
                  <a:cubicBezTo>
                    <a:pt x="156" y="106"/>
                    <a:pt x="37" y="225"/>
                    <a:pt x="30" y="373"/>
                  </a:cubicBezTo>
                  <a:lnTo>
                    <a:pt x="15" y="373"/>
                  </a:lnTo>
                  <a:cubicBezTo>
                    <a:pt x="7" y="373"/>
                    <a:pt x="0" y="380"/>
                    <a:pt x="0" y="388"/>
                  </a:cubicBezTo>
                  <a:cubicBezTo>
                    <a:pt x="0" y="396"/>
                    <a:pt x="7" y="402"/>
                    <a:pt x="15" y="402"/>
                  </a:cubicBezTo>
                  <a:lnTo>
                    <a:pt x="30" y="402"/>
                  </a:lnTo>
                  <a:cubicBezTo>
                    <a:pt x="37" y="550"/>
                    <a:pt x="156" y="669"/>
                    <a:pt x="304" y="676"/>
                  </a:cubicBezTo>
                  <a:lnTo>
                    <a:pt x="304" y="692"/>
                  </a:lnTo>
                  <a:cubicBezTo>
                    <a:pt x="304" y="700"/>
                    <a:pt x="311" y="706"/>
                    <a:pt x="319" y="706"/>
                  </a:cubicBezTo>
                  <a:cubicBezTo>
                    <a:pt x="327" y="706"/>
                    <a:pt x="334" y="700"/>
                    <a:pt x="334" y="692"/>
                  </a:cubicBezTo>
                  <a:lnTo>
                    <a:pt x="334" y="676"/>
                  </a:lnTo>
                  <a:cubicBezTo>
                    <a:pt x="385" y="674"/>
                    <a:pt x="435" y="658"/>
                    <a:pt x="478" y="629"/>
                  </a:cubicBezTo>
                  <a:cubicBezTo>
                    <a:pt x="484" y="625"/>
                    <a:pt x="486" y="616"/>
                    <a:pt x="482" y="609"/>
                  </a:cubicBezTo>
                  <a:cubicBezTo>
                    <a:pt x="477" y="602"/>
                    <a:pt x="468" y="600"/>
                    <a:pt x="462" y="605"/>
                  </a:cubicBezTo>
                  <a:cubicBezTo>
                    <a:pt x="423" y="630"/>
                    <a:pt x="379" y="645"/>
                    <a:pt x="334" y="647"/>
                  </a:cubicBezTo>
                  <a:lnTo>
                    <a:pt x="334" y="611"/>
                  </a:lnTo>
                  <a:cubicBezTo>
                    <a:pt x="445" y="604"/>
                    <a:pt x="535" y="514"/>
                    <a:pt x="542" y="402"/>
                  </a:cubicBezTo>
                  <a:lnTo>
                    <a:pt x="579" y="402"/>
                  </a:lnTo>
                  <a:cubicBezTo>
                    <a:pt x="576" y="443"/>
                    <a:pt x="564" y="482"/>
                    <a:pt x="544" y="517"/>
                  </a:cubicBezTo>
                  <a:cubicBezTo>
                    <a:pt x="540" y="524"/>
                    <a:pt x="543" y="533"/>
                    <a:pt x="550" y="537"/>
                  </a:cubicBezTo>
                  <a:cubicBezTo>
                    <a:pt x="557" y="542"/>
                    <a:pt x="566" y="539"/>
                    <a:pt x="570" y="532"/>
                  </a:cubicBezTo>
                  <a:cubicBezTo>
                    <a:pt x="592" y="493"/>
                    <a:pt x="606" y="448"/>
                    <a:pt x="608" y="402"/>
                  </a:cubicBezTo>
                  <a:lnTo>
                    <a:pt x="623" y="402"/>
                  </a:lnTo>
                  <a:cubicBezTo>
                    <a:pt x="631" y="402"/>
                    <a:pt x="637" y="396"/>
                    <a:pt x="637" y="388"/>
                  </a:cubicBezTo>
                  <a:cubicBezTo>
                    <a:pt x="637" y="380"/>
                    <a:pt x="631" y="373"/>
                    <a:pt x="623" y="373"/>
                  </a:cubicBezTo>
                  <a:lnTo>
                    <a:pt x="608" y="373"/>
                  </a:lnTo>
                  <a:cubicBezTo>
                    <a:pt x="607" y="358"/>
                    <a:pt x="605" y="344"/>
                    <a:pt x="602" y="329"/>
                  </a:cubicBezTo>
                  <a:cubicBezTo>
                    <a:pt x="657" y="323"/>
                    <a:pt x="708" y="291"/>
                    <a:pt x="734" y="238"/>
                  </a:cubicBezTo>
                  <a:cubicBezTo>
                    <a:pt x="775" y="156"/>
                    <a:pt x="741" y="57"/>
                    <a:pt x="659" y="16"/>
                  </a:cubicBezTo>
                  <a:moveTo>
                    <a:pt x="421" y="148"/>
                  </a:moveTo>
                  <a:cubicBezTo>
                    <a:pt x="420" y="162"/>
                    <a:pt x="420" y="175"/>
                    <a:pt x="422" y="189"/>
                  </a:cubicBezTo>
                  <a:cubicBezTo>
                    <a:pt x="395" y="174"/>
                    <a:pt x="365" y="166"/>
                    <a:pt x="334" y="164"/>
                  </a:cubicBezTo>
                  <a:lnTo>
                    <a:pt x="334" y="128"/>
                  </a:lnTo>
                  <a:cubicBezTo>
                    <a:pt x="364" y="129"/>
                    <a:pt x="393" y="136"/>
                    <a:pt x="421" y="148"/>
                  </a:cubicBezTo>
                  <a:moveTo>
                    <a:pt x="304" y="128"/>
                  </a:moveTo>
                  <a:lnTo>
                    <a:pt x="304" y="164"/>
                  </a:lnTo>
                  <a:cubicBezTo>
                    <a:pt x="192" y="171"/>
                    <a:pt x="102" y="261"/>
                    <a:pt x="95" y="373"/>
                  </a:cubicBezTo>
                  <a:lnTo>
                    <a:pt x="59" y="373"/>
                  </a:lnTo>
                  <a:cubicBezTo>
                    <a:pt x="66" y="241"/>
                    <a:pt x="172" y="135"/>
                    <a:pt x="304" y="128"/>
                  </a:cubicBezTo>
                  <a:moveTo>
                    <a:pt x="59" y="402"/>
                  </a:moveTo>
                  <a:lnTo>
                    <a:pt x="95" y="402"/>
                  </a:lnTo>
                  <a:cubicBezTo>
                    <a:pt x="103" y="514"/>
                    <a:pt x="193" y="604"/>
                    <a:pt x="304" y="611"/>
                  </a:cubicBezTo>
                  <a:lnTo>
                    <a:pt x="304" y="647"/>
                  </a:lnTo>
                  <a:cubicBezTo>
                    <a:pt x="173" y="640"/>
                    <a:pt x="67" y="534"/>
                    <a:pt x="59" y="402"/>
                  </a:cubicBezTo>
                  <a:moveTo>
                    <a:pt x="334" y="581"/>
                  </a:moveTo>
                  <a:lnTo>
                    <a:pt x="334" y="565"/>
                  </a:lnTo>
                  <a:cubicBezTo>
                    <a:pt x="334" y="557"/>
                    <a:pt x="327" y="551"/>
                    <a:pt x="319" y="551"/>
                  </a:cubicBezTo>
                  <a:cubicBezTo>
                    <a:pt x="311" y="551"/>
                    <a:pt x="304" y="557"/>
                    <a:pt x="304" y="565"/>
                  </a:cubicBezTo>
                  <a:lnTo>
                    <a:pt x="304" y="581"/>
                  </a:lnTo>
                  <a:cubicBezTo>
                    <a:pt x="209" y="574"/>
                    <a:pt x="132" y="498"/>
                    <a:pt x="125" y="402"/>
                  </a:cubicBezTo>
                  <a:lnTo>
                    <a:pt x="141" y="402"/>
                  </a:lnTo>
                  <a:cubicBezTo>
                    <a:pt x="149" y="402"/>
                    <a:pt x="156" y="396"/>
                    <a:pt x="156" y="388"/>
                  </a:cubicBezTo>
                  <a:cubicBezTo>
                    <a:pt x="156" y="380"/>
                    <a:pt x="149" y="373"/>
                    <a:pt x="141" y="373"/>
                  </a:cubicBezTo>
                  <a:lnTo>
                    <a:pt x="125" y="373"/>
                  </a:lnTo>
                  <a:cubicBezTo>
                    <a:pt x="132" y="277"/>
                    <a:pt x="208" y="200"/>
                    <a:pt x="304" y="193"/>
                  </a:cubicBezTo>
                  <a:lnTo>
                    <a:pt x="304" y="210"/>
                  </a:lnTo>
                  <a:cubicBezTo>
                    <a:pt x="304" y="218"/>
                    <a:pt x="311" y="225"/>
                    <a:pt x="319" y="225"/>
                  </a:cubicBezTo>
                  <a:cubicBezTo>
                    <a:pt x="327" y="225"/>
                    <a:pt x="334" y="218"/>
                    <a:pt x="334" y="210"/>
                  </a:cubicBezTo>
                  <a:lnTo>
                    <a:pt x="334" y="193"/>
                  </a:lnTo>
                  <a:cubicBezTo>
                    <a:pt x="370" y="196"/>
                    <a:pt x="405" y="209"/>
                    <a:pt x="434" y="231"/>
                  </a:cubicBezTo>
                  <a:cubicBezTo>
                    <a:pt x="435" y="233"/>
                    <a:pt x="436" y="235"/>
                    <a:pt x="437" y="237"/>
                  </a:cubicBezTo>
                  <a:lnTo>
                    <a:pt x="424" y="295"/>
                  </a:lnTo>
                  <a:cubicBezTo>
                    <a:pt x="423" y="299"/>
                    <a:pt x="424" y="303"/>
                    <a:pt x="426" y="306"/>
                  </a:cubicBezTo>
                  <a:cubicBezTo>
                    <a:pt x="429" y="311"/>
                    <a:pt x="435" y="313"/>
                    <a:pt x="440" y="313"/>
                  </a:cubicBezTo>
                  <a:lnTo>
                    <a:pt x="496" y="306"/>
                  </a:lnTo>
                  <a:cubicBezTo>
                    <a:pt x="506" y="328"/>
                    <a:pt x="511" y="350"/>
                    <a:pt x="513" y="373"/>
                  </a:cubicBezTo>
                  <a:lnTo>
                    <a:pt x="497" y="373"/>
                  </a:lnTo>
                  <a:cubicBezTo>
                    <a:pt x="488" y="373"/>
                    <a:pt x="482" y="380"/>
                    <a:pt x="482" y="388"/>
                  </a:cubicBezTo>
                  <a:cubicBezTo>
                    <a:pt x="482" y="396"/>
                    <a:pt x="488" y="402"/>
                    <a:pt x="497" y="402"/>
                  </a:cubicBezTo>
                  <a:lnTo>
                    <a:pt x="513" y="402"/>
                  </a:lnTo>
                  <a:cubicBezTo>
                    <a:pt x="506" y="498"/>
                    <a:pt x="429" y="574"/>
                    <a:pt x="334" y="581"/>
                  </a:cubicBezTo>
                  <a:moveTo>
                    <a:pt x="533" y="321"/>
                  </a:moveTo>
                  <a:cubicBezTo>
                    <a:pt x="546" y="326"/>
                    <a:pt x="559" y="328"/>
                    <a:pt x="573" y="329"/>
                  </a:cubicBezTo>
                  <a:cubicBezTo>
                    <a:pt x="576" y="344"/>
                    <a:pt x="578" y="358"/>
                    <a:pt x="579" y="373"/>
                  </a:cubicBezTo>
                  <a:lnTo>
                    <a:pt x="542" y="373"/>
                  </a:lnTo>
                  <a:cubicBezTo>
                    <a:pt x="541" y="355"/>
                    <a:pt x="538" y="338"/>
                    <a:pt x="533" y="321"/>
                  </a:cubicBezTo>
                  <a:moveTo>
                    <a:pt x="708" y="225"/>
                  </a:moveTo>
                  <a:cubicBezTo>
                    <a:pt x="673" y="296"/>
                    <a:pt x="581" y="322"/>
                    <a:pt x="513" y="280"/>
                  </a:cubicBezTo>
                  <a:cubicBezTo>
                    <a:pt x="510" y="277"/>
                    <a:pt x="506" y="276"/>
                    <a:pt x="502" y="276"/>
                  </a:cubicBezTo>
                  <a:lnTo>
                    <a:pt x="457" y="281"/>
                  </a:lnTo>
                  <a:lnTo>
                    <a:pt x="467" y="239"/>
                  </a:lnTo>
                  <a:cubicBezTo>
                    <a:pt x="468" y="235"/>
                    <a:pt x="467" y="232"/>
                    <a:pt x="466" y="228"/>
                  </a:cubicBezTo>
                  <a:cubicBezTo>
                    <a:pt x="462" y="222"/>
                    <a:pt x="460" y="216"/>
                    <a:pt x="457" y="209"/>
                  </a:cubicBezTo>
                  <a:cubicBezTo>
                    <a:pt x="446" y="175"/>
                    <a:pt x="448" y="137"/>
                    <a:pt x="464" y="104"/>
                  </a:cubicBezTo>
                  <a:cubicBezTo>
                    <a:pt x="480" y="72"/>
                    <a:pt x="508" y="47"/>
                    <a:pt x="542" y="36"/>
                  </a:cubicBezTo>
                  <a:cubicBezTo>
                    <a:pt x="577" y="24"/>
                    <a:pt x="614" y="26"/>
                    <a:pt x="646" y="42"/>
                  </a:cubicBezTo>
                  <a:cubicBezTo>
                    <a:pt x="714" y="76"/>
                    <a:pt x="741" y="158"/>
                    <a:pt x="708" y="2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982380" y="3597236"/>
              <a:ext cx="113786" cy="113296"/>
            </a:xfrm>
            <a:custGeom>
              <a:avLst/>
              <a:gdLst/>
              <a:ahLst/>
              <a:cxnLst/>
              <a:rect l="l" t="t" r="r" b="b"/>
              <a:pathLst>
                <a:path w="232" h="231" extrusionOk="0">
                  <a:moveTo>
                    <a:pt x="116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80" y="231"/>
                    <a:pt x="232" y="179"/>
                    <a:pt x="232" y="115"/>
                  </a:cubicBezTo>
                  <a:cubicBezTo>
                    <a:pt x="232" y="52"/>
                    <a:pt x="180" y="0"/>
                    <a:pt x="116" y="0"/>
                  </a:cubicBezTo>
                  <a:moveTo>
                    <a:pt x="116" y="202"/>
                  </a:moveTo>
                  <a:cubicBezTo>
                    <a:pt x="68" y="202"/>
                    <a:pt x="29" y="163"/>
                    <a:pt x="29" y="115"/>
                  </a:cubicBezTo>
                  <a:cubicBezTo>
                    <a:pt x="29" y="68"/>
                    <a:pt x="68" y="29"/>
                    <a:pt x="116" y="29"/>
                  </a:cubicBezTo>
                  <a:cubicBezTo>
                    <a:pt x="164" y="29"/>
                    <a:pt x="202" y="68"/>
                    <a:pt x="202" y="115"/>
                  </a:cubicBezTo>
                  <a:cubicBezTo>
                    <a:pt x="202" y="163"/>
                    <a:pt x="164" y="202"/>
                    <a:pt x="116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150" rIns="90000" bIns="38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118726" y="3507482"/>
              <a:ext cx="103486" cy="66212"/>
            </a:xfrm>
            <a:custGeom>
              <a:avLst/>
              <a:gdLst/>
              <a:ahLst/>
              <a:cxnLst/>
              <a:rect l="l" t="t" r="r" b="b"/>
              <a:pathLst>
                <a:path w="211" h="135" extrusionOk="0">
                  <a:moveTo>
                    <a:pt x="211" y="92"/>
                  </a:moveTo>
                  <a:cubicBezTo>
                    <a:pt x="210" y="89"/>
                    <a:pt x="209" y="86"/>
                    <a:pt x="207" y="84"/>
                  </a:cubicBezTo>
                  <a:lnTo>
                    <a:pt x="181" y="58"/>
                  </a:lnTo>
                  <a:cubicBezTo>
                    <a:pt x="175" y="52"/>
                    <a:pt x="166" y="52"/>
                    <a:pt x="160" y="58"/>
                  </a:cubicBezTo>
                  <a:cubicBezTo>
                    <a:pt x="154" y="64"/>
                    <a:pt x="154" y="73"/>
                    <a:pt x="160" y="79"/>
                  </a:cubicBezTo>
                  <a:lnTo>
                    <a:pt x="161" y="80"/>
                  </a:lnTo>
                  <a:lnTo>
                    <a:pt x="129" y="80"/>
                  </a:lnTo>
                  <a:cubicBezTo>
                    <a:pt x="133" y="72"/>
                    <a:pt x="136" y="64"/>
                    <a:pt x="136" y="55"/>
                  </a:cubicBezTo>
                  <a:cubicBezTo>
                    <a:pt x="136" y="25"/>
                    <a:pt x="110" y="0"/>
                    <a:pt x="80" y="0"/>
                  </a:cubicBezTo>
                  <a:cubicBezTo>
                    <a:pt x="56" y="0"/>
                    <a:pt x="34" y="17"/>
                    <a:pt x="28" y="41"/>
                  </a:cubicBezTo>
                  <a:cubicBezTo>
                    <a:pt x="26" y="49"/>
                    <a:pt x="30" y="57"/>
                    <a:pt x="38" y="59"/>
                  </a:cubicBezTo>
                  <a:cubicBezTo>
                    <a:pt x="46" y="61"/>
                    <a:pt x="54" y="56"/>
                    <a:pt x="56" y="48"/>
                  </a:cubicBezTo>
                  <a:cubicBezTo>
                    <a:pt x="59" y="37"/>
                    <a:pt x="69" y="30"/>
                    <a:pt x="80" y="30"/>
                  </a:cubicBezTo>
                  <a:cubicBezTo>
                    <a:pt x="94" y="30"/>
                    <a:pt x="106" y="41"/>
                    <a:pt x="106" y="55"/>
                  </a:cubicBezTo>
                  <a:cubicBezTo>
                    <a:pt x="106" y="68"/>
                    <a:pt x="95" y="80"/>
                    <a:pt x="81" y="80"/>
                  </a:cubicBezTo>
                  <a:lnTo>
                    <a:pt x="15" y="80"/>
                  </a:lnTo>
                  <a:cubicBezTo>
                    <a:pt x="7" y="80"/>
                    <a:pt x="0" y="86"/>
                    <a:pt x="0" y="94"/>
                  </a:cubicBezTo>
                  <a:cubicBezTo>
                    <a:pt x="0" y="103"/>
                    <a:pt x="7" y="109"/>
                    <a:pt x="15" y="109"/>
                  </a:cubicBezTo>
                  <a:lnTo>
                    <a:pt x="161" y="109"/>
                  </a:lnTo>
                  <a:lnTo>
                    <a:pt x="160" y="110"/>
                  </a:lnTo>
                  <a:cubicBezTo>
                    <a:pt x="154" y="116"/>
                    <a:pt x="154" y="125"/>
                    <a:pt x="160" y="131"/>
                  </a:cubicBezTo>
                  <a:cubicBezTo>
                    <a:pt x="166" y="136"/>
                    <a:pt x="175" y="136"/>
                    <a:pt x="181" y="131"/>
                  </a:cubicBezTo>
                  <a:lnTo>
                    <a:pt x="207" y="105"/>
                  </a:lnTo>
                  <a:cubicBezTo>
                    <a:pt x="210" y="101"/>
                    <a:pt x="212" y="96"/>
                    <a:pt x="211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2"/>
          <p:cNvGrpSpPr/>
          <p:nvPr/>
        </p:nvGrpSpPr>
        <p:grpSpPr>
          <a:xfrm>
            <a:off x="3099612" y="3227936"/>
            <a:ext cx="385498" cy="384519"/>
            <a:chOff x="4747337" y="2652124"/>
            <a:chExt cx="385498" cy="384519"/>
          </a:xfrm>
        </p:grpSpPr>
        <p:sp>
          <p:nvSpPr>
            <p:cNvPr id="436" name="Google Shape;436;p22"/>
            <p:cNvSpPr/>
            <p:nvPr/>
          </p:nvSpPr>
          <p:spPr>
            <a:xfrm>
              <a:off x="4775783" y="2688418"/>
              <a:ext cx="61797" cy="45122"/>
            </a:xfrm>
            <a:custGeom>
              <a:avLst/>
              <a:gdLst/>
              <a:ahLst/>
              <a:cxnLst/>
              <a:rect l="l" t="t" r="r" b="b"/>
              <a:pathLst>
                <a:path w="126" h="92" extrusionOk="0">
                  <a:moveTo>
                    <a:pt x="100" y="5"/>
                  </a:moveTo>
                  <a:lnTo>
                    <a:pt x="49" y="55"/>
                  </a:lnTo>
                  <a:lnTo>
                    <a:pt x="26" y="31"/>
                  </a:lnTo>
                  <a:cubicBezTo>
                    <a:pt x="20" y="25"/>
                    <a:pt x="10" y="25"/>
                    <a:pt x="4" y="31"/>
                  </a:cubicBezTo>
                  <a:cubicBezTo>
                    <a:pt x="-2" y="37"/>
                    <a:pt x="-2" y="47"/>
                    <a:pt x="4" y="53"/>
                  </a:cubicBezTo>
                  <a:lnTo>
                    <a:pt x="39" y="88"/>
                  </a:lnTo>
                  <a:cubicBezTo>
                    <a:pt x="44" y="94"/>
                    <a:pt x="54" y="94"/>
                    <a:pt x="60" y="88"/>
                  </a:cubicBezTo>
                  <a:lnTo>
                    <a:pt x="121" y="27"/>
                  </a:lnTo>
                  <a:cubicBezTo>
                    <a:pt x="127" y="21"/>
                    <a:pt x="127" y="11"/>
                    <a:pt x="121" y="5"/>
                  </a:cubicBezTo>
                  <a:cubicBezTo>
                    <a:pt x="115" y="-1"/>
                    <a:pt x="106" y="-1"/>
                    <a:pt x="10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4775783" y="2955717"/>
              <a:ext cx="61797" cy="44632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00" y="4"/>
                  </a:moveTo>
                  <a:lnTo>
                    <a:pt x="49" y="54"/>
                  </a:lnTo>
                  <a:lnTo>
                    <a:pt x="26" y="30"/>
                  </a:lnTo>
                  <a:cubicBezTo>
                    <a:pt x="20" y="24"/>
                    <a:pt x="10" y="24"/>
                    <a:pt x="4" y="30"/>
                  </a:cubicBezTo>
                  <a:cubicBezTo>
                    <a:pt x="-2" y="36"/>
                    <a:pt x="-2" y="46"/>
                    <a:pt x="4" y="52"/>
                  </a:cubicBezTo>
                  <a:lnTo>
                    <a:pt x="39" y="86"/>
                  </a:lnTo>
                  <a:cubicBezTo>
                    <a:pt x="44" y="92"/>
                    <a:pt x="54" y="92"/>
                    <a:pt x="60" y="86"/>
                  </a:cubicBezTo>
                  <a:lnTo>
                    <a:pt x="121" y="25"/>
                  </a:lnTo>
                  <a:cubicBezTo>
                    <a:pt x="127" y="19"/>
                    <a:pt x="127" y="10"/>
                    <a:pt x="121" y="4"/>
                  </a:cubicBezTo>
                  <a:cubicBezTo>
                    <a:pt x="115" y="-2"/>
                    <a:pt x="106" y="-2"/>
                    <a:pt x="10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4859161" y="2817408"/>
              <a:ext cx="52479" cy="51988"/>
            </a:xfrm>
            <a:custGeom>
              <a:avLst/>
              <a:gdLst/>
              <a:ahLst/>
              <a:cxnLst/>
              <a:rect l="l" t="t" r="r" b="b"/>
              <a:pathLst>
                <a:path w="107" h="106" extrusionOk="0">
                  <a:moveTo>
                    <a:pt x="75" y="53"/>
                  </a:moveTo>
                  <a:lnTo>
                    <a:pt x="102" y="26"/>
                  </a:lnTo>
                  <a:cubicBezTo>
                    <a:pt x="108" y="20"/>
                    <a:pt x="108" y="11"/>
                    <a:pt x="102" y="5"/>
                  </a:cubicBezTo>
                  <a:cubicBezTo>
                    <a:pt x="96" y="-1"/>
                    <a:pt x="86" y="-1"/>
                    <a:pt x="80" y="5"/>
                  </a:cubicBezTo>
                  <a:lnTo>
                    <a:pt x="53" y="32"/>
                  </a:lnTo>
                  <a:lnTo>
                    <a:pt x="26" y="5"/>
                  </a:lnTo>
                  <a:cubicBezTo>
                    <a:pt x="20" y="-1"/>
                    <a:pt x="10" y="-1"/>
                    <a:pt x="4" y="5"/>
                  </a:cubicBezTo>
                  <a:cubicBezTo>
                    <a:pt x="-2" y="11"/>
                    <a:pt x="-2" y="20"/>
                    <a:pt x="4" y="26"/>
                  </a:cubicBezTo>
                  <a:lnTo>
                    <a:pt x="31" y="53"/>
                  </a:lnTo>
                  <a:lnTo>
                    <a:pt x="4" y="79"/>
                  </a:lnTo>
                  <a:cubicBezTo>
                    <a:pt x="-2" y="85"/>
                    <a:pt x="-2" y="95"/>
                    <a:pt x="4" y="101"/>
                  </a:cubicBezTo>
                  <a:cubicBezTo>
                    <a:pt x="10" y="107"/>
                    <a:pt x="20" y="107"/>
                    <a:pt x="26" y="101"/>
                  </a:cubicBezTo>
                  <a:lnTo>
                    <a:pt x="53" y="75"/>
                  </a:lnTo>
                  <a:lnTo>
                    <a:pt x="80" y="101"/>
                  </a:lnTo>
                  <a:cubicBezTo>
                    <a:pt x="86" y="107"/>
                    <a:pt x="96" y="107"/>
                    <a:pt x="102" y="101"/>
                  </a:cubicBezTo>
                  <a:cubicBezTo>
                    <a:pt x="108" y="95"/>
                    <a:pt x="108" y="85"/>
                    <a:pt x="102" y="79"/>
                  </a:cubicBezTo>
                  <a:lnTo>
                    <a:pt x="75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4826300" y="2785528"/>
              <a:ext cx="306534" cy="117219"/>
            </a:xfrm>
            <a:custGeom>
              <a:avLst/>
              <a:gdLst/>
              <a:ahLst/>
              <a:cxnLst/>
              <a:rect l="l" t="t" r="r" b="b"/>
              <a:pathLst>
                <a:path w="625" h="239" extrusionOk="0">
                  <a:moveTo>
                    <a:pt x="179" y="0"/>
                  </a:move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78"/>
                  </a:lnTo>
                  <a:cubicBezTo>
                    <a:pt x="0" y="212"/>
                    <a:pt x="27" y="239"/>
                    <a:pt x="61" y="239"/>
                  </a:cubicBezTo>
                  <a:lnTo>
                    <a:pt x="179" y="239"/>
                  </a:lnTo>
                  <a:cubicBezTo>
                    <a:pt x="205" y="239"/>
                    <a:pt x="227" y="223"/>
                    <a:pt x="236" y="200"/>
                  </a:cubicBezTo>
                  <a:lnTo>
                    <a:pt x="548" y="200"/>
                  </a:lnTo>
                  <a:cubicBezTo>
                    <a:pt x="552" y="200"/>
                    <a:pt x="557" y="198"/>
                    <a:pt x="559" y="195"/>
                  </a:cubicBezTo>
                  <a:lnTo>
                    <a:pt x="621" y="129"/>
                  </a:lnTo>
                  <a:cubicBezTo>
                    <a:pt x="626" y="123"/>
                    <a:pt x="626" y="113"/>
                    <a:pt x="621" y="108"/>
                  </a:cubicBezTo>
                  <a:lnTo>
                    <a:pt x="559" y="44"/>
                  </a:lnTo>
                  <a:cubicBezTo>
                    <a:pt x="556" y="41"/>
                    <a:pt x="552" y="40"/>
                    <a:pt x="548" y="40"/>
                  </a:cubicBezTo>
                  <a:lnTo>
                    <a:pt x="236" y="40"/>
                  </a:lnTo>
                  <a:cubicBezTo>
                    <a:pt x="227" y="17"/>
                    <a:pt x="205" y="0"/>
                    <a:pt x="179" y="0"/>
                  </a:cubicBezTo>
                  <a:moveTo>
                    <a:pt x="179" y="209"/>
                  </a:moveTo>
                  <a:lnTo>
                    <a:pt x="61" y="209"/>
                  </a:lnTo>
                  <a:cubicBezTo>
                    <a:pt x="44" y="209"/>
                    <a:pt x="31" y="195"/>
                    <a:pt x="31" y="178"/>
                  </a:cubicBezTo>
                  <a:lnTo>
                    <a:pt x="31" y="61"/>
                  </a:lnTo>
                  <a:cubicBezTo>
                    <a:pt x="31" y="45"/>
                    <a:pt x="44" y="31"/>
                    <a:pt x="61" y="31"/>
                  </a:cubicBezTo>
                  <a:lnTo>
                    <a:pt x="179" y="31"/>
                  </a:lnTo>
                  <a:cubicBezTo>
                    <a:pt x="196" y="31"/>
                    <a:pt x="209" y="45"/>
                    <a:pt x="209" y="61"/>
                  </a:cubicBezTo>
                  <a:lnTo>
                    <a:pt x="209" y="178"/>
                  </a:lnTo>
                  <a:cubicBezTo>
                    <a:pt x="209" y="195"/>
                    <a:pt x="196" y="209"/>
                    <a:pt x="179" y="209"/>
                  </a:cubicBezTo>
                  <a:moveTo>
                    <a:pt x="588" y="119"/>
                  </a:moveTo>
                  <a:lnTo>
                    <a:pt x="541" y="169"/>
                  </a:lnTo>
                  <a:lnTo>
                    <a:pt x="240" y="169"/>
                  </a:lnTo>
                  <a:lnTo>
                    <a:pt x="240" y="70"/>
                  </a:lnTo>
                  <a:lnTo>
                    <a:pt x="542" y="70"/>
                  </a:lnTo>
                  <a:lnTo>
                    <a:pt x="588" y="1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4747337" y="2652124"/>
              <a:ext cx="385498" cy="117710"/>
            </a:xfrm>
            <a:custGeom>
              <a:avLst/>
              <a:gdLst/>
              <a:ahLst/>
              <a:cxnLst/>
              <a:rect l="l" t="t" r="r" b="b"/>
              <a:pathLst>
                <a:path w="786" h="240" extrusionOk="0">
                  <a:moveTo>
                    <a:pt x="720" y="45"/>
                  </a:moveTo>
                  <a:cubicBezTo>
                    <a:pt x="717" y="41"/>
                    <a:pt x="713" y="40"/>
                    <a:pt x="709" y="40"/>
                  </a:cubicBezTo>
                  <a:lnTo>
                    <a:pt x="236" y="40"/>
                  </a:lnTo>
                  <a:cubicBezTo>
                    <a:pt x="227" y="17"/>
                    <a:pt x="204" y="0"/>
                    <a:pt x="178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79"/>
                  </a:lnTo>
                  <a:cubicBezTo>
                    <a:pt x="0" y="213"/>
                    <a:pt x="27" y="240"/>
                    <a:pt x="61" y="240"/>
                  </a:cubicBezTo>
                  <a:lnTo>
                    <a:pt x="178" y="240"/>
                  </a:lnTo>
                  <a:cubicBezTo>
                    <a:pt x="204" y="240"/>
                    <a:pt x="227" y="224"/>
                    <a:pt x="236" y="201"/>
                  </a:cubicBezTo>
                  <a:lnTo>
                    <a:pt x="392" y="201"/>
                  </a:lnTo>
                  <a:cubicBezTo>
                    <a:pt x="400" y="201"/>
                    <a:pt x="407" y="193"/>
                    <a:pt x="407" y="185"/>
                  </a:cubicBezTo>
                  <a:cubicBezTo>
                    <a:pt x="407" y="176"/>
                    <a:pt x="400" y="170"/>
                    <a:pt x="392" y="170"/>
                  </a:cubicBezTo>
                  <a:lnTo>
                    <a:pt x="239" y="170"/>
                  </a:lnTo>
                  <a:lnTo>
                    <a:pt x="239" y="70"/>
                  </a:lnTo>
                  <a:lnTo>
                    <a:pt x="703" y="70"/>
                  </a:lnTo>
                  <a:lnTo>
                    <a:pt x="749" y="120"/>
                  </a:lnTo>
                  <a:lnTo>
                    <a:pt x="703" y="170"/>
                  </a:lnTo>
                  <a:lnTo>
                    <a:pt x="527" y="170"/>
                  </a:lnTo>
                  <a:cubicBezTo>
                    <a:pt x="519" y="170"/>
                    <a:pt x="512" y="176"/>
                    <a:pt x="512" y="185"/>
                  </a:cubicBezTo>
                  <a:cubicBezTo>
                    <a:pt x="512" y="193"/>
                    <a:pt x="519" y="201"/>
                    <a:pt x="527" y="201"/>
                  </a:cubicBezTo>
                  <a:lnTo>
                    <a:pt x="709" y="201"/>
                  </a:lnTo>
                  <a:cubicBezTo>
                    <a:pt x="713" y="201"/>
                    <a:pt x="717" y="199"/>
                    <a:pt x="720" y="196"/>
                  </a:cubicBezTo>
                  <a:lnTo>
                    <a:pt x="782" y="131"/>
                  </a:lnTo>
                  <a:cubicBezTo>
                    <a:pt x="787" y="125"/>
                    <a:pt x="787" y="116"/>
                    <a:pt x="782" y="110"/>
                  </a:cubicBezTo>
                  <a:lnTo>
                    <a:pt x="720" y="45"/>
                  </a:lnTo>
                  <a:moveTo>
                    <a:pt x="178" y="209"/>
                  </a:moveTo>
                  <a:lnTo>
                    <a:pt x="61" y="209"/>
                  </a:lnTo>
                  <a:cubicBezTo>
                    <a:pt x="44" y="209"/>
                    <a:pt x="30" y="196"/>
                    <a:pt x="30" y="179"/>
                  </a:cubicBezTo>
                  <a:lnTo>
                    <a:pt x="30" y="61"/>
                  </a:lnTo>
                  <a:cubicBezTo>
                    <a:pt x="30" y="45"/>
                    <a:pt x="44" y="31"/>
                    <a:pt x="61" y="31"/>
                  </a:cubicBezTo>
                  <a:lnTo>
                    <a:pt x="178" y="31"/>
                  </a:lnTo>
                  <a:cubicBezTo>
                    <a:pt x="195" y="31"/>
                    <a:pt x="209" y="45"/>
                    <a:pt x="209" y="61"/>
                  </a:cubicBezTo>
                  <a:lnTo>
                    <a:pt x="209" y="179"/>
                  </a:lnTo>
                  <a:cubicBezTo>
                    <a:pt x="209" y="196"/>
                    <a:pt x="195" y="209"/>
                    <a:pt x="178" y="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4747337" y="2918933"/>
              <a:ext cx="385498" cy="117710"/>
            </a:xfrm>
            <a:custGeom>
              <a:avLst/>
              <a:gdLst/>
              <a:ahLst/>
              <a:cxnLst/>
              <a:rect l="l" t="t" r="r" b="b"/>
              <a:pathLst>
                <a:path w="786" h="240" extrusionOk="0">
                  <a:moveTo>
                    <a:pt x="720" y="44"/>
                  </a:moveTo>
                  <a:cubicBezTo>
                    <a:pt x="717" y="41"/>
                    <a:pt x="713" y="39"/>
                    <a:pt x="709" y="39"/>
                  </a:cubicBezTo>
                  <a:lnTo>
                    <a:pt x="236" y="39"/>
                  </a:lnTo>
                  <a:cubicBezTo>
                    <a:pt x="227" y="16"/>
                    <a:pt x="204" y="0"/>
                    <a:pt x="178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79"/>
                  </a:lnTo>
                  <a:cubicBezTo>
                    <a:pt x="0" y="212"/>
                    <a:pt x="27" y="240"/>
                    <a:pt x="61" y="240"/>
                  </a:cubicBezTo>
                  <a:lnTo>
                    <a:pt x="178" y="240"/>
                  </a:lnTo>
                  <a:cubicBezTo>
                    <a:pt x="204" y="240"/>
                    <a:pt x="227" y="223"/>
                    <a:pt x="236" y="200"/>
                  </a:cubicBezTo>
                  <a:lnTo>
                    <a:pt x="709" y="200"/>
                  </a:lnTo>
                  <a:cubicBezTo>
                    <a:pt x="713" y="200"/>
                    <a:pt x="717" y="199"/>
                    <a:pt x="720" y="196"/>
                  </a:cubicBezTo>
                  <a:lnTo>
                    <a:pt x="782" y="130"/>
                  </a:lnTo>
                  <a:cubicBezTo>
                    <a:pt x="787" y="125"/>
                    <a:pt x="787" y="115"/>
                    <a:pt x="782" y="109"/>
                  </a:cubicBezTo>
                  <a:lnTo>
                    <a:pt x="720" y="44"/>
                  </a:lnTo>
                  <a:moveTo>
                    <a:pt x="178" y="209"/>
                  </a:moveTo>
                  <a:lnTo>
                    <a:pt x="61" y="209"/>
                  </a:lnTo>
                  <a:cubicBezTo>
                    <a:pt x="44" y="209"/>
                    <a:pt x="30" y="195"/>
                    <a:pt x="30" y="179"/>
                  </a:cubicBezTo>
                  <a:lnTo>
                    <a:pt x="30" y="61"/>
                  </a:lnTo>
                  <a:cubicBezTo>
                    <a:pt x="30" y="44"/>
                    <a:pt x="44" y="31"/>
                    <a:pt x="61" y="31"/>
                  </a:cubicBezTo>
                  <a:lnTo>
                    <a:pt x="178" y="31"/>
                  </a:lnTo>
                  <a:cubicBezTo>
                    <a:pt x="195" y="31"/>
                    <a:pt x="209" y="44"/>
                    <a:pt x="209" y="61"/>
                  </a:cubicBezTo>
                  <a:lnTo>
                    <a:pt x="209" y="179"/>
                  </a:lnTo>
                  <a:cubicBezTo>
                    <a:pt x="209" y="195"/>
                    <a:pt x="195" y="209"/>
                    <a:pt x="178" y="209"/>
                  </a:cubicBezTo>
                  <a:moveTo>
                    <a:pt x="703" y="170"/>
                  </a:moveTo>
                  <a:lnTo>
                    <a:pt x="239" y="170"/>
                  </a:lnTo>
                  <a:lnTo>
                    <a:pt x="239" y="70"/>
                  </a:lnTo>
                  <a:lnTo>
                    <a:pt x="703" y="70"/>
                  </a:lnTo>
                  <a:lnTo>
                    <a:pt x="749" y="120"/>
                  </a:lnTo>
                  <a:lnTo>
                    <a:pt x="703" y="1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4968532" y="2837026"/>
              <a:ext cx="106919" cy="14714"/>
            </a:xfrm>
            <a:custGeom>
              <a:avLst/>
              <a:gdLst/>
              <a:ahLst/>
              <a:cxnLst/>
              <a:rect l="l" t="t" r="r" b="b"/>
              <a:pathLst>
                <a:path w="218" h="30" extrusionOk="0">
                  <a:moveTo>
                    <a:pt x="15" y="30"/>
                  </a:moveTo>
                  <a:lnTo>
                    <a:pt x="202" y="30"/>
                  </a:lnTo>
                  <a:cubicBezTo>
                    <a:pt x="211" y="30"/>
                    <a:pt x="218" y="23"/>
                    <a:pt x="218" y="15"/>
                  </a:cubicBezTo>
                  <a:cubicBezTo>
                    <a:pt x="218" y="6"/>
                    <a:pt x="211" y="0"/>
                    <a:pt x="202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4885645" y="2703622"/>
              <a:ext cx="189806" cy="15204"/>
            </a:xfrm>
            <a:custGeom>
              <a:avLst/>
              <a:gdLst/>
              <a:ahLst/>
              <a:cxnLst/>
              <a:rect l="l" t="t" r="r" b="b"/>
              <a:pathLst>
                <a:path w="387" h="31" extrusionOk="0">
                  <a:moveTo>
                    <a:pt x="387" y="15"/>
                  </a:moveTo>
                  <a:cubicBezTo>
                    <a:pt x="387" y="7"/>
                    <a:pt x="380" y="0"/>
                    <a:pt x="37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371" y="31"/>
                  </a:lnTo>
                  <a:cubicBezTo>
                    <a:pt x="380" y="31"/>
                    <a:pt x="387" y="24"/>
                    <a:pt x="38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4885645" y="2970431"/>
              <a:ext cx="189806" cy="14714"/>
            </a:xfrm>
            <a:custGeom>
              <a:avLst/>
              <a:gdLst/>
              <a:ahLst/>
              <a:cxnLst/>
              <a:rect l="l" t="t" r="r" b="b"/>
              <a:pathLst>
                <a:path w="387" h="30" extrusionOk="0">
                  <a:moveTo>
                    <a:pt x="371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371" y="30"/>
                  </a:lnTo>
                  <a:cubicBezTo>
                    <a:pt x="380" y="30"/>
                    <a:pt x="387" y="23"/>
                    <a:pt x="387" y="15"/>
                  </a:cubicBezTo>
                  <a:cubicBezTo>
                    <a:pt x="387" y="6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4748318" y="2823784"/>
              <a:ext cx="61797" cy="5149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0" y="53"/>
                  </a:moveTo>
                  <a:cubicBezTo>
                    <a:pt x="0" y="62"/>
                    <a:pt x="7" y="68"/>
                    <a:pt x="15" y="68"/>
                  </a:cubicBezTo>
                  <a:lnTo>
                    <a:pt x="73" y="68"/>
                  </a:lnTo>
                  <a:lnTo>
                    <a:pt x="62" y="79"/>
                  </a:lnTo>
                  <a:cubicBezTo>
                    <a:pt x="56" y="85"/>
                    <a:pt x="56" y="94"/>
                    <a:pt x="62" y="100"/>
                  </a:cubicBezTo>
                  <a:cubicBezTo>
                    <a:pt x="68" y="106"/>
                    <a:pt x="78" y="106"/>
                    <a:pt x="84" y="100"/>
                  </a:cubicBezTo>
                  <a:lnTo>
                    <a:pt x="121" y="63"/>
                  </a:lnTo>
                  <a:cubicBezTo>
                    <a:pt x="127" y="58"/>
                    <a:pt x="127" y="48"/>
                    <a:pt x="121" y="42"/>
                  </a:cubicBezTo>
                  <a:lnTo>
                    <a:pt x="84" y="5"/>
                  </a:lnTo>
                  <a:cubicBezTo>
                    <a:pt x="78" y="-1"/>
                    <a:pt x="68" y="-1"/>
                    <a:pt x="62" y="5"/>
                  </a:cubicBezTo>
                  <a:cubicBezTo>
                    <a:pt x="56" y="11"/>
                    <a:pt x="56" y="21"/>
                    <a:pt x="62" y="27"/>
                  </a:cubicBezTo>
                  <a:lnTo>
                    <a:pt x="73" y="38"/>
                  </a:lnTo>
                  <a:lnTo>
                    <a:pt x="15" y="38"/>
                  </a:lnTo>
                  <a:cubicBezTo>
                    <a:pt x="7" y="38"/>
                    <a:pt x="0" y="45"/>
                    <a:pt x="0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4965589" y="2735502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21"/>
                  </a:moveTo>
                  <a:cubicBezTo>
                    <a:pt x="4" y="29"/>
                    <a:pt x="13" y="33"/>
                    <a:pt x="21" y="30"/>
                  </a:cubicBezTo>
                  <a:cubicBezTo>
                    <a:pt x="29" y="26"/>
                    <a:pt x="33" y="17"/>
                    <a:pt x="29" y="10"/>
                  </a:cubicBezTo>
                  <a:cubicBezTo>
                    <a:pt x="26" y="2"/>
                    <a:pt x="17" y="-2"/>
                    <a:pt x="9" y="1"/>
                  </a:cubicBezTo>
                  <a:cubicBezTo>
                    <a:pt x="2" y="4"/>
                    <a:pt x="-2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22"/>
          <p:cNvGrpSpPr/>
          <p:nvPr/>
        </p:nvGrpSpPr>
        <p:grpSpPr>
          <a:xfrm>
            <a:off x="1174595" y="3222663"/>
            <a:ext cx="392364" cy="372257"/>
            <a:chOff x="3974870" y="2664876"/>
            <a:chExt cx="392364" cy="372257"/>
          </a:xfrm>
        </p:grpSpPr>
        <p:sp>
          <p:nvSpPr>
            <p:cNvPr id="448" name="Google Shape;448;p22"/>
            <p:cNvSpPr/>
            <p:nvPr/>
          </p:nvSpPr>
          <p:spPr>
            <a:xfrm>
              <a:off x="3974870" y="2664876"/>
              <a:ext cx="392364" cy="372257"/>
            </a:xfrm>
            <a:custGeom>
              <a:avLst/>
              <a:gdLst/>
              <a:ahLst/>
              <a:cxnLst/>
              <a:rect l="l" t="t" r="r" b="b"/>
              <a:pathLst>
                <a:path w="800" h="759" extrusionOk="0">
                  <a:moveTo>
                    <a:pt x="420" y="0"/>
                  </a:moveTo>
                  <a:cubicBezTo>
                    <a:pt x="318" y="0"/>
                    <a:pt x="223" y="40"/>
                    <a:pt x="151" y="111"/>
                  </a:cubicBezTo>
                  <a:cubicBezTo>
                    <a:pt x="87" y="175"/>
                    <a:pt x="49" y="258"/>
                    <a:pt x="41" y="347"/>
                  </a:cubicBezTo>
                  <a:lnTo>
                    <a:pt x="27" y="332"/>
                  </a:lnTo>
                  <a:cubicBezTo>
                    <a:pt x="21" y="325"/>
                    <a:pt x="11" y="325"/>
                    <a:pt x="5" y="331"/>
                  </a:cubicBezTo>
                  <a:cubicBezTo>
                    <a:pt x="-1" y="337"/>
                    <a:pt x="-2" y="346"/>
                    <a:pt x="4" y="353"/>
                  </a:cubicBezTo>
                  <a:lnTo>
                    <a:pt x="44" y="395"/>
                  </a:lnTo>
                  <a:cubicBezTo>
                    <a:pt x="49" y="401"/>
                    <a:pt x="59" y="402"/>
                    <a:pt x="65" y="396"/>
                  </a:cubicBezTo>
                  <a:lnTo>
                    <a:pt x="113" y="357"/>
                  </a:lnTo>
                  <a:cubicBezTo>
                    <a:pt x="119" y="352"/>
                    <a:pt x="120" y="342"/>
                    <a:pt x="114" y="335"/>
                  </a:cubicBezTo>
                  <a:cubicBezTo>
                    <a:pt x="109" y="329"/>
                    <a:pt x="99" y="328"/>
                    <a:pt x="92" y="334"/>
                  </a:cubicBezTo>
                  <a:lnTo>
                    <a:pt x="72" y="351"/>
                  </a:lnTo>
                  <a:cubicBezTo>
                    <a:pt x="79" y="269"/>
                    <a:pt x="114" y="192"/>
                    <a:pt x="173" y="133"/>
                  </a:cubicBezTo>
                  <a:cubicBezTo>
                    <a:pt x="239" y="68"/>
                    <a:pt x="326" y="31"/>
                    <a:pt x="420" y="31"/>
                  </a:cubicBezTo>
                  <a:cubicBezTo>
                    <a:pt x="513" y="31"/>
                    <a:pt x="600" y="68"/>
                    <a:pt x="666" y="133"/>
                  </a:cubicBezTo>
                  <a:cubicBezTo>
                    <a:pt x="732" y="199"/>
                    <a:pt x="768" y="287"/>
                    <a:pt x="768" y="380"/>
                  </a:cubicBezTo>
                  <a:cubicBezTo>
                    <a:pt x="768" y="472"/>
                    <a:pt x="732" y="560"/>
                    <a:pt x="666" y="626"/>
                  </a:cubicBezTo>
                  <a:cubicBezTo>
                    <a:pt x="600" y="692"/>
                    <a:pt x="513" y="728"/>
                    <a:pt x="420" y="728"/>
                  </a:cubicBezTo>
                  <a:cubicBezTo>
                    <a:pt x="347" y="728"/>
                    <a:pt x="277" y="706"/>
                    <a:pt x="218" y="664"/>
                  </a:cubicBezTo>
                  <a:cubicBezTo>
                    <a:pt x="160" y="623"/>
                    <a:pt x="117" y="566"/>
                    <a:pt x="92" y="500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499"/>
                    <a:pt x="81" y="472"/>
                    <a:pt x="76" y="448"/>
                  </a:cubicBezTo>
                  <a:cubicBezTo>
                    <a:pt x="74" y="439"/>
                    <a:pt x="65" y="434"/>
                    <a:pt x="57" y="436"/>
                  </a:cubicBezTo>
                  <a:cubicBezTo>
                    <a:pt x="49" y="438"/>
                    <a:pt x="43" y="446"/>
                    <a:pt x="45" y="454"/>
                  </a:cubicBezTo>
                  <a:cubicBezTo>
                    <a:pt x="51" y="481"/>
                    <a:pt x="62" y="507"/>
                    <a:pt x="63" y="511"/>
                  </a:cubicBezTo>
                  <a:cubicBezTo>
                    <a:pt x="90" y="583"/>
                    <a:pt x="137" y="645"/>
                    <a:pt x="200" y="689"/>
                  </a:cubicBezTo>
                  <a:cubicBezTo>
                    <a:pt x="264" y="735"/>
                    <a:pt x="340" y="759"/>
                    <a:pt x="420" y="759"/>
                  </a:cubicBezTo>
                  <a:cubicBezTo>
                    <a:pt x="521" y="759"/>
                    <a:pt x="617" y="720"/>
                    <a:pt x="688" y="648"/>
                  </a:cubicBezTo>
                  <a:cubicBezTo>
                    <a:pt x="760" y="576"/>
                    <a:pt x="800" y="481"/>
                    <a:pt x="800" y="380"/>
                  </a:cubicBezTo>
                  <a:cubicBezTo>
                    <a:pt x="800" y="279"/>
                    <a:pt x="760" y="183"/>
                    <a:pt x="688" y="111"/>
                  </a:cubicBezTo>
                  <a:cubicBezTo>
                    <a:pt x="617" y="40"/>
                    <a:pt x="521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4064623" y="2729616"/>
              <a:ext cx="239832" cy="243757"/>
            </a:xfrm>
            <a:custGeom>
              <a:avLst/>
              <a:gdLst/>
              <a:ahLst/>
              <a:cxnLst/>
              <a:rect l="l" t="t" r="r" b="b"/>
              <a:pathLst>
                <a:path w="489" h="497" extrusionOk="0">
                  <a:moveTo>
                    <a:pt x="269" y="304"/>
                  </a:moveTo>
                  <a:cubicBezTo>
                    <a:pt x="252" y="308"/>
                    <a:pt x="235" y="304"/>
                    <a:pt x="221" y="293"/>
                  </a:cubicBezTo>
                  <a:cubicBezTo>
                    <a:pt x="217" y="289"/>
                    <a:pt x="210" y="289"/>
                    <a:pt x="205" y="291"/>
                  </a:cubicBezTo>
                  <a:cubicBezTo>
                    <a:pt x="199" y="294"/>
                    <a:pt x="196" y="299"/>
                    <a:pt x="196" y="305"/>
                  </a:cubicBezTo>
                  <a:lnTo>
                    <a:pt x="196" y="461"/>
                  </a:lnTo>
                  <a:cubicBezTo>
                    <a:pt x="118" y="445"/>
                    <a:pt x="54" y="388"/>
                    <a:pt x="31" y="311"/>
                  </a:cubicBezTo>
                  <a:cubicBezTo>
                    <a:pt x="29" y="302"/>
                    <a:pt x="20" y="298"/>
                    <a:pt x="12" y="300"/>
                  </a:cubicBezTo>
                  <a:cubicBezTo>
                    <a:pt x="3" y="303"/>
                    <a:pt x="-1" y="311"/>
                    <a:pt x="1" y="319"/>
                  </a:cubicBezTo>
                  <a:cubicBezTo>
                    <a:pt x="30" y="414"/>
                    <a:pt x="111" y="483"/>
                    <a:pt x="210" y="495"/>
                  </a:cubicBezTo>
                  <a:lnTo>
                    <a:pt x="210" y="495"/>
                  </a:lnTo>
                  <a:cubicBezTo>
                    <a:pt x="220" y="496"/>
                    <a:pt x="230" y="497"/>
                    <a:pt x="240" y="497"/>
                  </a:cubicBezTo>
                  <a:cubicBezTo>
                    <a:pt x="377" y="497"/>
                    <a:pt x="489" y="385"/>
                    <a:pt x="489" y="249"/>
                  </a:cubicBezTo>
                  <a:cubicBezTo>
                    <a:pt x="489" y="111"/>
                    <a:pt x="377" y="0"/>
                    <a:pt x="240" y="0"/>
                  </a:cubicBezTo>
                  <a:cubicBezTo>
                    <a:pt x="230" y="0"/>
                    <a:pt x="220" y="0"/>
                    <a:pt x="210" y="2"/>
                  </a:cubicBezTo>
                  <a:cubicBezTo>
                    <a:pt x="112" y="13"/>
                    <a:pt x="30" y="82"/>
                    <a:pt x="1" y="176"/>
                  </a:cubicBezTo>
                  <a:cubicBezTo>
                    <a:pt x="-1" y="184"/>
                    <a:pt x="4" y="193"/>
                    <a:pt x="12" y="195"/>
                  </a:cubicBezTo>
                  <a:cubicBezTo>
                    <a:pt x="20" y="198"/>
                    <a:pt x="29" y="193"/>
                    <a:pt x="31" y="185"/>
                  </a:cubicBezTo>
                  <a:cubicBezTo>
                    <a:pt x="55" y="108"/>
                    <a:pt x="118" y="51"/>
                    <a:pt x="196" y="35"/>
                  </a:cubicBezTo>
                  <a:lnTo>
                    <a:pt x="196" y="191"/>
                  </a:lnTo>
                  <a:cubicBezTo>
                    <a:pt x="196" y="197"/>
                    <a:pt x="199" y="203"/>
                    <a:pt x="205" y="205"/>
                  </a:cubicBezTo>
                  <a:cubicBezTo>
                    <a:pt x="210" y="208"/>
                    <a:pt x="217" y="207"/>
                    <a:pt x="221" y="204"/>
                  </a:cubicBezTo>
                  <a:cubicBezTo>
                    <a:pt x="232" y="195"/>
                    <a:pt x="247" y="190"/>
                    <a:pt x="261" y="191"/>
                  </a:cubicBezTo>
                  <a:cubicBezTo>
                    <a:pt x="290" y="193"/>
                    <a:pt x="314" y="218"/>
                    <a:pt x="314" y="247"/>
                  </a:cubicBezTo>
                  <a:cubicBezTo>
                    <a:pt x="315" y="274"/>
                    <a:pt x="295" y="299"/>
                    <a:pt x="269" y="304"/>
                  </a:cubicBezTo>
                  <a:moveTo>
                    <a:pt x="263" y="160"/>
                  </a:moveTo>
                  <a:cubicBezTo>
                    <a:pt x="251" y="159"/>
                    <a:pt x="239" y="161"/>
                    <a:pt x="227" y="165"/>
                  </a:cubicBezTo>
                  <a:lnTo>
                    <a:pt x="227" y="31"/>
                  </a:lnTo>
                  <a:cubicBezTo>
                    <a:pt x="231" y="31"/>
                    <a:pt x="236" y="31"/>
                    <a:pt x="240" y="31"/>
                  </a:cubicBezTo>
                  <a:cubicBezTo>
                    <a:pt x="360" y="31"/>
                    <a:pt x="458" y="129"/>
                    <a:pt x="458" y="249"/>
                  </a:cubicBezTo>
                  <a:cubicBezTo>
                    <a:pt x="458" y="368"/>
                    <a:pt x="360" y="466"/>
                    <a:pt x="240" y="466"/>
                  </a:cubicBezTo>
                  <a:cubicBezTo>
                    <a:pt x="236" y="466"/>
                    <a:pt x="231" y="466"/>
                    <a:pt x="227" y="465"/>
                  </a:cubicBezTo>
                  <a:lnTo>
                    <a:pt x="227" y="332"/>
                  </a:lnTo>
                  <a:cubicBezTo>
                    <a:pt x="237" y="335"/>
                    <a:pt x="246" y="337"/>
                    <a:pt x="257" y="337"/>
                  </a:cubicBezTo>
                  <a:cubicBezTo>
                    <a:pt x="306" y="337"/>
                    <a:pt x="347" y="295"/>
                    <a:pt x="346" y="247"/>
                  </a:cubicBezTo>
                  <a:cubicBezTo>
                    <a:pt x="344" y="202"/>
                    <a:pt x="308" y="163"/>
                    <a:pt x="263" y="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4059719" y="2843893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8" y="3"/>
                  </a:moveTo>
                  <a:cubicBezTo>
                    <a:pt x="-4" y="11"/>
                    <a:pt x="0" y="29"/>
                    <a:pt x="14" y="30"/>
                  </a:cubicBezTo>
                  <a:cubicBezTo>
                    <a:pt x="28" y="32"/>
                    <a:pt x="37" y="16"/>
                    <a:pt x="28" y="6"/>
                  </a:cubicBezTo>
                  <a:cubicBezTo>
                    <a:pt x="23" y="0"/>
                    <a:pt x="14" y="-1"/>
                    <a:pt x="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22"/>
          <p:cNvGrpSpPr/>
          <p:nvPr/>
        </p:nvGrpSpPr>
        <p:grpSpPr>
          <a:xfrm>
            <a:off x="5658423" y="3227923"/>
            <a:ext cx="386479" cy="377162"/>
            <a:chOff x="7083375" y="1878673"/>
            <a:chExt cx="386479" cy="377162"/>
          </a:xfrm>
        </p:grpSpPr>
        <p:sp>
          <p:nvSpPr>
            <p:cNvPr id="452" name="Google Shape;452;p22"/>
            <p:cNvSpPr/>
            <p:nvPr/>
          </p:nvSpPr>
          <p:spPr>
            <a:xfrm>
              <a:off x="7083375" y="1878673"/>
              <a:ext cx="152532" cy="159889"/>
            </a:xfrm>
            <a:custGeom>
              <a:avLst/>
              <a:gdLst/>
              <a:ahLst/>
              <a:cxnLst/>
              <a:rect l="l" t="t" r="r" b="b"/>
              <a:pathLst>
                <a:path w="311" h="326" extrusionOk="0">
                  <a:moveTo>
                    <a:pt x="163" y="326"/>
                  </a:moveTo>
                  <a:cubicBezTo>
                    <a:pt x="225" y="326"/>
                    <a:pt x="281" y="292"/>
                    <a:pt x="309" y="236"/>
                  </a:cubicBezTo>
                  <a:cubicBezTo>
                    <a:pt x="313" y="228"/>
                    <a:pt x="310" y="219"/>
                    <a:pt x="302" y="215"/>
                  </a:cubicBezTo>
                  <a:cubicBezTo>
                    <a:pt x="294" y="211"/>
                    <a:pt x="285" y="214"/>
                    <a:pt x="281" y="222"/>
                  </a:cubicBezTo>
                  <a:cubicBezTo>
                    <a:pt x="259" y="267"/>
                    <a:pt x="213" y="295"/>
                    <a:pt x="163" y="295"/>
                  </a:cubicBezTo>
                  <a:cubicBezTo>
                    <a:pt x="90" y="295"/>
                    <a:pt x="31" y="236"/>
                    <a:pt x="31" y="163"/>
                  </a:cubicBezTo>
                  <a:cubicBezTo>
                    <a:pt x="31" y="90"/>
                    <a:pt x="90" y="31"/>
                    <a:pt x="163" y="31"/>
                  </a:cubicBezTo>
                  <a:cubicBezTo>
                    <a:pt x="213" y="31"/>
                    <a:pt x="259" y="59"/>
                    <a:pt x="281" y="104"/>
                  </a:cubicBezTo>
                  <a:cubicBezTo>
                    <a:pt x="285" y="112"/>
                    <a:pt x="294" y="115"/>
                    <a:pt x="302" y="111"/>
                  </a:cubicBezTo>
                  <a:cubicBezTo>
                    <a:pt x="310" y="107"/>
                    <a:pt x="313" y="98"/>
                    <a:pt x="309" y="90"/>
                  </a:cubicBezTo>
                  <a:cubicBezTo>
                    <a:pt x="281" y="35"/>
                    <a:pt x="225" y="0"/>
                    <a:pt x="163" y="0"/>
                  </a:cubicBezTo>
                  <a:cubicBezTo>
                    <a:pt x="73" y="0"/>
                    <a:pt x="0" y="73"/>
                    <a:pt x="0" y="163"/>
                  </a:cubicBezTo>
                  <a:cubicBezTo>
                    <a:pt x="0" y="253"/>
                    <a:pt x="73" y="326"/>
                    <a:pt x="163" y="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7136344" y="1910552"/>
              <a:ext cx="34332" cy="75040"/>
            </a:xfrm>
            <a:custGeom>
              <a:avLst/>
              <a:gdLst/>
              <a:ahLst/>
              <a:cxnLst/>
              <a:rect l="l" t="t" r="r" b="b"/>
              <a:pathLst>
                <a:path w="70" h="153" extrusionOk="0">
                  <a:moveTo>
                    <a:pt x="39" y="15"/>
                  </a:moveTo>
                  <a:lnTo>
                    <a:pt x="39" y="92"/>
                  </a:lnTo>
                  <a:lnTo>
                    <a:pt x="4" y="127"/>
                  </a:lnTo>
                  <a:cubicBezTo>
                    <a:pt x="-2" y="133"/>
                    <a:pt x="-2" y="143"/>
                    <a:pt x="4" y="149"/>
                  </a:cubicBezTo>
                  <a:cubicBezTo>
                    <a:pt x="7" y="152"/>
                    <a:pt x="11" y="153"/>
                    <a:pt x="15" y="153"/>
                  </a:cubicBezTo>
                  <a:cubicBezTo>
                    <a:pt x="19" y="153"/>
                    <a:pt x="23" y="152"/>
                    <a:pt x="26" y="149"/>
                  </a:cubicBezTo>
                  <a:lnTo>
                    <a:pt x="66" y="109"/>
                  </a:lnTo>
                  <a:cubicBezTo>
                    <a:pt x="69" y="106"/>
                    <a:pt x="70" y="102"/>
                    <a:pt x="70" y="98"/>
                  </a:cubicBezTo>
                  <a:lnTo>
                    <a:pt x="70" y="15"/>
                  </a:lnTo>
                  <a:cubicBezTo>
                    <a:pt x="70" y="7"/>
                    <a:pt x="63" y="0"/>
                    <a:pt x="55" y="0"/>
                  </a:cubicBezTo>
                  <a:cubicBezTo>
                    <a:pt x="46" y="0"/>
                    <a:pt x="39" y="7"/>
                    <a:pt x="39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7388929" y="2041504"/>
              <a:ext cx="48555" cy="14714"/>
            </a:xfrm>
            <a:custGeom>
              <a:avLst/>
              <a:gdLst/>
              <a:ahLst/>
              <a:cxnLst/>
              <a:rect l="l" t="t" r="r" b="b"/>
              <a:pathLst>
                <a:path w="99" h="30" extrusionOk="0">
                  <a:moveTo>
                    <a:pt x="8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lnTo>
                    <a:pt x="84" y="30"/>
                  </a:lnTo>
                  <a:cubicBezTo>
                    <a:pt x="92" y="30"/>
                    <a:pt x="99" y="24"/>
                    <a:pt x="99" y="15"/>
                  </a:cubicBezTo>
                  <a:cubicBezTo>
                    <a:pt x="99" y="7"/>
                    <a:pt x="9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7388929" y="2071913"/>
              <a:ext cx="48555" cy="15204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8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4" y="31"/>
                  </a:lnTo>
                  <a:cubicBezTo>
                    <a:pt x="92" y="31"/>
                    <a:pt x="99" y="24"/>
                    <a:pt x="99" y="16"/>
                  </a:cubicBezTo>
                  <a:cubicBezTo>
                    <a:pt x="99" y="7"/>
                    <a:pt x="9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7388929" y="2178832"/>
              <a:ext cx="48555" cy="14714"/>
            </a:xfrm>
            <a:custGeom>
              <a:avLst/>
              <a:gdLst/>
              <a:ahLst/>
              <a:cxnLst/>
              <a:rect l="l" t="t" r="r" b="b"/>
              <a:pathLst>
                <a:path w="99" h="30" extrusionOk="0">
                  <a:moveTo>
                    <a:pt x="15" y="30"/>
                  </a:moveTo>
                  <a:lnTo>
                    <a:pt x="84" y="30"/>
                  </a:lnTo>
                  <a:cubicBezTo>
                    <a:pt x="92" y="30"/>
                    <a:pt x="99" y="24"/>
                    <a:pt x="99" y="15"/>
                  </a:cubicBezTo>
                  <a:cubicBezTo>
                    <a:pt x="99" y="7"/>
                    <a:pt x="92" y="0"/>
                    <a:pt x="8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7388929" y="2209241"/>
              <a:ext cx="48555" cy="15204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15" y="31"/>
                  </a:moveTo>
                  <a:lnTo>
                    <a:pt x="84" y="31"/>
                  </a:lnTo>
                  <a:cubicBezTo>
                    <a:pt x="92" y="31"/>
                    <a:pt x="99" y="24"/>
                    <a:pt x="99" y="16"/>
                  </a:cubicBezTo>
                  <a:cubicBezTo>
                    <a:pt x="99" y="7"/>
                    <a:pt x="92" y="0"/>
                    <a:pt x="8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7259939" y="1951260"/>
              <a:ext cx="209915" cy="304574"/>
            </a:xfrm>
            <a:custGeom>
              <a:avLst/>
              <a:gdLst/>
              <a:ahLst/>
              <a:cxnLst/>
              <a:rect l="l" t="t" r="r" b="b"/>
              <a:pathLst>
                <a:path w="428" h="621" extrusionOk="0">
                  <a:moveTo>
                    <a:pt x="385" y="122"/>
                  </a:moveTo>
                  <a:lnTo>
                    <a:pt x="237" y="122"/>
                  </a:lnTo>
                  <a:cubicBezTo>
                    <a:pt x="214" y="122"/>
                    <a:pt x="194" y="142"/>
                    <a:pt x="194" y="165"/>
                  </a:cubicBezTo>
                  <a:lnTo>
                    <a:pt x="194" y="218"/>
                  </a:lnTo>
                  <a:lnTo>
                    <a:pt x="116" y="218"/>
                  </a:lnTo>
                  <a:lnTo>
                    <a:pt x="116" y="40"/>
                  </a:lnTo>
                  <a:cubicBezTo>
                    <a:pt x="116" y="18"/>
                    <a:pt x="98" y="0"/>
                    <a:pt x="7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76" y="31"/>
                  </a:lnTo>
                  <a:cubicBezTo>
                    <a:pt x="81" y="31"/>
                    <a:pt x="85" y="35"/>
                    <a:pt x="85" y="40"/>
                  </a:cubicBezTo>
                  <a:lnTo>
                    <a:pt x="85" y="485"/>
                  </a:lnTo>
                  <a:cubicBezTo>
                    <a:pt x="85" y="508"/>
                    <a:pt x="103" y="526"/>
                    <a:pt x="126" y="526"/>
                  </a:cubicBezTo>
                  <a:lnTo>
                    <a:pt x="194" y="526"/>
                  </a:lnTo>
                  <a:lnTo>
                    <a:pt x="194" y="578"/>
                  </a:lnTo>
                  <a:cubicBezTo>
                    <a:pt x="194" y="602"/>
                    <a:pt x="214" y="621"/>
                    <a:pt x="237" y="621"/>
                  </a:cubicBezTo>
                  <a:lnTo>
                    <a:pt x="385" y="621"/>
                  </a:lnTo>
                  <a:cubicBezTo>
                    <a:pt x="408" y="621"/>
                    <a:pt x="428" y="602"/>
                    <a:pt x="428" y="578"/>
                  </a:cubicBezTo>
                  <a:lnTo>
                    <a:pt x="428" y="443"/>
                  </a:lnTo>
                  <a:cubicBezTo>
                    <a:pt x="428" y="419"/>
                    <a:pt x="408" y="400"/>
                    <a:pt x="385" y="400"/>
                  </a:cubicBezTo>
                  <a:lnTo>
                    <a:pt x="237" y="400"/>
                  </a:lnTo>
                  <a:cubicBezTo>
                    <a:pt x="214" y="400"/>
                    <a:pt x="194" y="419"/>
                    <a:pt x="194" y="443"/>
                  </a:cubicBezTo>
                  <a:lnTo>
                    <a:pt x="194" y="495"/>
                  </a:lnTo>
                  <a:lnTo>
                    <a:pt x="126" y="495"/>
                  </a:lnTo>
                  <a:cubicBezTo>
                    <a:pt x="120" y="495"/>
                    <a:pt x="116" y="491"/>
                    <a:pt x="116" y="485"/>
                  </a:cubicBezTo>
                  <a:lnTo>
                    <a:pt x="116" y="248"/>
                  </a:lnTo>
                  <a:lnTo>
                    <a:pt x="194" y="248"/>
                  </a:lnTo>
                  <a:lnTo>
                    <a:pt x="194" y="301"/>
                  </a:lnTo>
                  <a:cubicBezTo>
                    <a:pt x="194" y="324"/>
                    <a:pt x="214" y="344"/>
                    <a:pt x="237" y="344"/>
                  </a:cubicBezTo>
                  <a:lnTo>
                    <a:pt x="385" y="344"/>
                  </a:lnTo>
                  <a:cubicBezTo>
                    <a:pt x="408" y="344"/>
                    <a:pt x="428" y="324"/>
                    <a:pt x="428" y="301"/>
                  </a:cubicBezTo>
                  <a:lnTo>
                    <a:pt x="428" y="165"/>
                  </a:lnTo>
                  <a:cubicBezTo>
                    <a:pt x="428" y="142"/>
                    <a:pt x="408" y="122"/>
                    <a:pt x="385" y="122"/>
                  </a:cubicBezTo>
                  <a:moveTo>
                    <a:pt x="225" y="443"/>
                  </a:moveTo>
                  <a:cubicBezTo>
                    <a:pt x="225" y="436"/>
                    <a:pt x="230" y="430"/>
                    <a:pt x="237" y="430"/>
                  </a:cubicBezTo>
                  <a:lnTo>
                    <a:pt x="385" y="430"/>
                  </a:lnTo>
                  <a:cubicBezTo>
                    <a:pt x="391" y="430"/>
                    <a:pt x="397" y="436"/>
                    <a:pt x="397" y="443"/>
                  </a:cubicBezTo>
                  <a:lnTo>
                    <a:pt x="397" y="578"/>
                  </a:lnTo>
                  <a:cubicBezTo>
                    <a:pt x="397" y="585"/>
                    <a:pt x="391" y="590"/>
                    <a:pt x="385" y="590"/>
                  </a:cubicBezTo>
                  <a:lnTo>
                    <a:pt x="237" y="590"/>
                  </a:lnTo>
                  <a:cubicBezTo>
                    <a:pt x="230" y="590"/>
                    <a:pt x="225" y="585"/>
                    <a:pt x="225" y="578"/>
                  </a:cubicBezTo>
                  <a:lnTo>
                    <a:pt x="225" y="443"/>
                  </a:lnTo>
                  <a:moveTo>
                    <a:pt x="397" y="301"/>
                  </a:moveTo>
                  <a:cubicBezTo>
                    <a:pt x="397" y="307"/>
                    <a:pt x="391" y="313"/>
                    <a:pt x="385" y="313"/>
                  </a:cubicBezTo>
                  <a:lnTo>
                    <a:pt x="237" y="313"/>
                  </a:lnTo>
                  <a:cubicBezTo>
                    <a:pt x="230" y="313"/>
                    <a:pt x="225" y="307"/>
                    <a:pt x="225" y="301"/>
                  </a:cubicBezTo>
                  <a:lnTo>
                    <a:pt x="225" y="165"/>
                  </a:lnTo>
                  <a:cubicBezTo>
                    <a:pt x="225" y="158"/>
                    <a:pt x="230" y="153"/>
                    <a:pt x="237" y="153"/>
                  </a:cubicBezTo>
                  <a:lnTo>
                    <a:pt x="385" y="153"/>
                  </a:lnTo>
                  <a:cubicBezTo>
                    <a:pt x="391" y="153"/>
                    <a:pt x="397" y="158"/>
                    <a:pt x="397" y="165"/>
                  </a:cubicBezTo>
                  <a:lnTo>
                    <a:pt x="397" y="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7105936" y="2051314"/>
              <a:ext cx="153512" cy="157927"/>
            </a:xfrm>
            <a:custGeom>
              <a:avLst/>
              <a:gdLst/>
              <a:ahLst/>
              <a:cxnLst/>
              <a:rect l="l" t="t" r="r" b="b"/>
              <a:pathLst>
                <a:path w="313" h="322" extrusionOk="0">
                  <a:moveTo>
                    <a:pt x="270" y="100"/>
                  </a:moveTo>
                  <a:lnTo>
                    <a:pt x="132" y="100"/>
                  </a:lnTo>
                  <a:lnTo>
                    <a:pt x="132" y="15"/>
                  </a:lnTo>
                  <a:cubicBezTo>
                    <a:pt x="132" y="7"/>
                    <a:pt x="125" y="0"/>
                    <a:pt x="117" y="0"/>
                  </a:cubicBezTo>
                  <a:cubicBezTo>
                    <a:pt x="108" y="0"/>
                    <a:pt x="101" y="7"/>
                    <a:pt x="101" y="15"/>
                  </a:cubicBezTo>
                  <a:lnTo>
                    <a:pt x="101" y="100"/>
                  </a:lnTo>
                  <a:lnTo>
                    <a:pt x="43" y="100"/>
                  </a:lnTo>
                  <a:cubicBezTo>
                    <a:pt x="19" y="100"/>
                    <a:pt x="0" y="120"/>
                    <a:pt x="0" y="143"/>
                  </a:cubicBezTo>
                  <a:lnTo>
                    <a:pt x="0" y="279"/>
                  </a:lnTo>
                  <a:cubicBezTo>
                    <a:pt x="0" y="303"/>
                    <a:pt x="19" y="322"/>
                    <a:pt x="43" y="322"/>
                  </a:cubicBezTo>
                  <a:lnTo>
                    <a:pt x="270" y="322"/>
                  </a:lnTo>
                  <a:cubicBezTo>
                    <a:pt x="293" y="322"/>
                    <a:pt x="313" y="303"/>
                    <a:pt x="313" y="279"/>
                  </a:cubicBezTo>
                  <a:lnTo>
                    <a:pt x="313" y="143"/>
                  </a:lnTo>
                  <a:cubicBezTo>
                    <a:pt x="313" y="120"/>
                    <a:pt x="293" y="100"/>
                    <a:pt x="270" y="100"/>
                  </a:cubicBezTo>
                  <a:moveTo>
                    <a:pt x="282" y="279"/>
                  </a:moveTo>
                  <a:cubicBezTo>
                    <a:pt x="282" y="286"/>
                    <a:pt x="276" y="291"/>
                    <a:pt x="270" y="291"/>
                  </a:cubicBezTo>
                  <a:lnTo>
                    <a:pt x="43" y="291"/>
                  </a:lnTo>
                  <a:cubicBezTo>
                    <a:pt x="36" y="291"/>
                    <a:pt x="31" y="286"/>
                    <a:pt x="31" y="279"/>
                  </a:cubicBezTo>
                  <a:lnTo>
                    <a:pt x="31" y="143"/>
                  </a:lnTo>
                  <a:cubicBezTo>
                    <a:pt x="31" y="137"/>
                    <a:pt x="36" y="131"/>
                    <a:pt x="43" y="131"/>
                  </a:cubicBezTo>
                  <a:lnTo>
                    <a:pt x="270" y="131"/>
                  </a:lnTo>
                  <a:cubicBezTo>
                    <a:pt x="276" y="131"/>
                    <a:pt x="282" y="137"/>
                    <a:pt x="282" y="143"/>
                  </a:cubicBezTo>
                  <a:lnTo>
                    <a:pt x="282" y="2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7139778" y="2131749"/>
              <a:ext cx="87301" cy="15204"/>
            </a:xfrm>
            <a:custGeom>
              <a:avLst/>
              <a:gdLst/>
              <a:ahLst/>
              <a:cxnLst/>
              <a:rect l="l" t="t" r="r" b="b"/>
              <a:pathLst>
                <a:path w="178" h="31" extrusionOk="0">
                  <a:moveTo>
                    <a:pt x="16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163" y="31"/>
                  </a:lnTo>
                  <a:cubicBezTo>
                    <a:pt x="171" y="31"/>
                    <a:pt x="178" y="24"/>
                    <a:pt x="178" y="16"/>
                  </a:cubicBezTo>
                  <a:cubicBezTo>
                    <a:pt x="178" y="7"/>
                    <a:pt x="17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7139778" y="2162647"/>
              <a:ext cx="87301" cy="15204"/>
            </a:xfrm>
            <a:custGeom>
              <a:avLst/>
              <a:gdLst/>
              <a:ahLst/>
              <a:cxnLst/>
              <a:rect l="l" t="t" r="r" b="b"/>
              <a:pathLst>
                <a:path w="178" h="31" extrusionOk="0">
                  <a:moveTo>
                    <a:pt x="16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163" y="31"/>
                  </a:lnTo>
                  <a:cubicBezTo>
                    <a:pt x="171" y="31"/>
                    <a:pt x="178" y="24"/>
                    <a:pt x="178" y="15"/>
                  </a:cubicBezTo>
                  <a:cubicBezTo>
                    <a:pt x="178" y="7"/>
                    <a:pt x="17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7228059" y="1951260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4" y="28"/>
                  </a:moveTo>
                  <a:cubicBezTo>
                    <a:pt x="31" y="23"/>
                    <a:pt x="33" y="14"/>
                    <a:pt x="28" y="7"/>
                  </a:cubicBezTo>
                  <a:cubicBezTo>
                    <a:pt x="24" y="0"/>
                    <a:pt x="14" y="-2"/>
                    <a:pt x="7" y="2"/>
                  </a:cubicBezTo>
                  <a:cubicBezTo>
                    <a:pt x="0" y="7"/>
                    <a:pt x="-2" y="17"/>
                    <a:pt x="3" y="24"/>
                  </a:cubicBezTo>
                  <a:cubicBezTo>
                    <a:pt x="7" y="31"/>
                    <a:pt x="17" y="33"/>
                    <a:pt x="24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3" name="Google Shape;463;p22"/>
          <p:cNvCxnSpPr>
            <a:stCxn id="424" idx="0"/>
            <a:endCxn id="419" idx="4"/>
          </p:cNvCxnSpPr>
          <p:nvPr/>
        </p:nvCxnSpPr>
        <p:spPr>
          <a:xfrm rot="10800000">
            <a:off x="1370763" y="3777873"/>
            <a:ext cx="0" cy="18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2"/>
          <p:cNvCxnSpPr>
            <a:stCxn id="420" idx="4"/>
            <a:endCxn id="423" idx="0"/>
          </p:cNvCxnSpPr>
          <p:nvPr/>
        </p:nvCxnSpPr>
        <p:spPr>
          <a:xfrm>
            <a:off x="3292350" y="3777796"/>
            <a:ext cx="0" cy="204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22"/>
          <p:cNvCxnSpPr>
            <a:stCxn id="421" idx="4"/>
            <a:endCxn id="425" idx="0"/>
          </p:cNvCxnSpPr>
          <p:nvPr/>
        </p:nvCxnSpPr>
        <p:spPr>
          <a:xfrm>
            <a:off x="5851663" y="3777796"/>
            <a:ext cx="0" cy="19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22"/>
          <p:cNvCxnSpPr>
            <a:stCxn id="422" idx="4"/>
            <a:endCxn id="426" idx="0"/>
          </p:cNvCxnSpPr>
          <p:nvPr/>
        </p:nvCxnSpPr>
        <p:spPr>
          <a:xfrm>
            <a:off x="7773250" y="3777796"/>
            <a:ext cx="0" cy="196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22"/>
          <p:cNvSpPr/>
          <p:nvPr/>
        </p:nvSpPr>
        <p:spPr>
          <a:xfrm rot="5400000">
            <a:off x="2240650" y="328473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22"/>
          <p:cNvSpPr/>
          <p:nvPr/>
        </p:nvSpPr>
        <p:spPr>
          <a:xfrm rot="5400000">
            <a:off x="6721563" y="328473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"/>
          <p:cNvSpPr/>
          <p:nvPr/>
        </p:nvSpPr>
        <p:spPr>
          <a:xfrm rot="5400000">
            <a:off x="3830125" y="1147913"/>
            <a:ext cx="826500" cy="3852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4" name="Google Shape;474;p23"/>
          <p:cNvSpPr/>
          <p:nvPr/>
        </p:nvSpPr>
        <p:spPr>
          <a:xfrm rot="5400000">
            <a:off x="3830125" y="2162775"/>
            <a:ext cx="826500" cy="3852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5" name="Google Shape;475;p23"/>
          <p:cNvSpPr/>
          <p:nvPr/>
        </p:nvSpPr>
        <p:spPr>
          <a:xfrm rot="5400000">
            <a:off x="3830125" y="134700"/>
            <a:ext cx="826500" cy="3852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6" name="Google Shape;476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477" name="Google Shape;477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23"/>
          <p:cNvSpPr txBox="1"/>
          <p:nvPr/>
        </p:nvSpPr>
        <p:spPr>
          <a:xfrm>
            <a:off x="3433200" y="1121888"/>
            <a:ext cx="22776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Font selection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9" name="Google Shape;479;p23"/>
          <p:cNvSpPr txBox="1"/>
          <p:nvPr/>
        </p:nvSpPr>
        <p:spPr>
          <a:xfrm>
            <a:off x="829100" y="1726675"/>
            <a:ext cx="9270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endParaRPr sz="5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23"/>
          <p:cNvSpPr txBox="1"/>
          <p:nvPr/>
        </p:nvSpPr>
        <p:spPr>
          <a:xfrm>
            <a:off x="829100" y="2740250"/>
            <a:ext cx="9270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i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endParaRPr sz="5200" i="1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1" name="Google Shape;481;p23"/>
          <p:cNvSpPr txBox="1"/>
          <p:nvPr/>
        </p:nvSpPr>
        <p:spPr>
          <a:xfrm>
            <a:off x="829100" y="3761175"/>
            <a:ext cx="9270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endParaRPr sz="5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2" name="Google Shape;482;p23"/>
          <p:cNvSpPr txBox="1"/>
          <p:nvPr/>
        </p:nvSpPr>
        <p:spPr>
          <a:xfrm>
            <a:off x="2397525" y="2740619"/>
            <a:ext cx="1253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3" name="Google Shape;483;p23"/>
          <p:cNvSpPr txBox="1"/>
          <p:nvPr/>
        </p:nvSpPr>
        <p:spPr>
          <a:xfrm>
            <a:off x="2397400" y="1728475"/>
            <a:ext cx="1253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4" name="Google Shape;484;p23"/>
          <p:cNvSpPr txBox="1"/>
          <p:nvPr/>
        </p:nvSpPr>
        <p:spPr>
          <a:xfrm>
            <a:off x="2397525" y="3752763"/>
            <a:ext cx="1253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5" name="Google Shape;485;p23"/>
          <p:cNvSpPr txBox="1"/>
          <p:nvPr/>
        </p:nvSpPr>
        <p:spPr>
          <a:xfrm>
            <a:off x="3650625" y="1726650"/>
            <a:ext cx="2193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6" name="Google Shape;486;p23"/>
          <p:cNvSpPr txBox="1"/>
          <p:nvPr/>
        </p:nvSpPr>
        <p:spPr>
          <a:xfrm>
            <a:off x="3650625" y="2740188"/>
            <a:ext cx="2193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7" name="Google Shape;487;p23"/>
          <p:cNvSpPr txBox="1"/>
          <p:nvPr/>
        </p:nvSpPr>
        <p:spPr>
          <a:xfrm>
            <a:off x="3650625" y="3752838"/>
            <a:ext cx="21936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composed of hydrogen and helium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8" name="Google Shape;488;p23"/>
          <p:cNvSpPr/>
          <p:nvPr/>
        </p:nvSpPr>
        <p:spPr>
          <a:xfrm rot="5400000">
            <a:off x="1884163" y="193693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9" name="Google Shape;489;p23"/>
          <p:cNvSpPr/>
          <p:nvPr/>
        </p:nvSpPr>
        <p:spPr>
          <a:xfrm rot="5400000">
            <a:off x="1884163" y="295048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0" name="Google Shape;490;p23"/>
          <p:cNvSpPr/>
          <p:nvPr/>
        </p:nvSpPr>
        <p:spPr>
          <a:xfrm rot="5400000">
            <a:off x="1884163" y="396403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1" name="Google Shape;491;p23"/>
          <p:cNvSpPr/>
          <p:nvPr/>
        </p:nvSpPr>
        <p:spPr>
          <a:xfrm rot="5400000">
            <a:off x="6662459" y="2665100"/>
            <a:ext cx="826500" cy="826200"/>
          </a:xfrm>
          <a:prstGeom prst="blockArc">
            <a:avLst>
              <a:gd name="adj1" fmla="val 10800000"/>
              <a:gd name="adj2" fmla="val 10795520"/>
              <a:gd name="adj3" fmla="val 25888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6662491" y="2664950"/>
            <a:ext cx="826200" cy="826500"/>
          </a:xfrm>
          <a:prstGeom prst="blockArc">
            <a:avLst>
              <a:gd name="adj1" fmla="val 16193325"/>
              <a:gd name="adj2" fmla="val 10800433"/>
              <a:gd name="adj3" fmla="val 2596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3" name="Google Shape;493;p23"/>
          <p:cNvSpPr/>
          <p:nvPr/>
        </p:nvSpPr>
        <p:spPr>
          <a:xfrm rot="5400000">
            <a:off x="6662459" y="1649775"/>
            <a:ext cx="826500" cy="826200"/>
          </a:xfrm>
          <a:prstGeom prst="blockArc">
            <a:avLst>
              <a:gd name="adj1" fmla="val 10800000"/>
              <a:gd name="adj2" fmla="val 10795520"/>
              <a:gd name="adj3" fmla="val 25888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6662491" y="1649625"/>
            <a:ext cx="826200" cy="826500"/>
          </a:xfrm>
          <a:prstGeom prst="blockArc">
            <a:avLst>
              <a:gd name="adj1" fmla="val 16193325"/>
              <a:gd name="adj2" fmla="val 5403584"/>
              <a:gd name="adj3" fmla="val 25888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5" name="Google Shape;495;p23"/>
          <p:cNvSpPr/>
          <p:nvPr/>
        </p:nvSpPr>
        <p:spPr>
          <a:xfrm rot="5400000">
            <a:off x="6662459" y="3672175"/>
            <a:ext cx="826500" cy="826200"/>
          </a:xfrm>
          <a:prstGeom prst="blockArc">
            <a:avLst>
              <a:gd name="adj1" fmla="val 10800000"/>
              <a:gd name="adj2" fmla="val 10795520"/>
              <a:gd name="adj3" fmla="val 25888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6" name="Google Shape;496;p23"/>
          <p:cNvSpPr/>
          <p:nvPr/>
        </p:nvSpPr>
        <p:spPr>
          <a:xfrm>
            <a:off x="6662491" y="3672025"/>
            <a:ext cx="826200" cy="826500"/>
          </a:xfrm>
          <a:prstGeom prst="blockArc">
            <a:avLst>
              <a:gd name="adj1" fmla="val 16193325"/>
              <a:gd name="adj2" fmla="val 21612"/>
              <a:gd name="adj3" fmla="val 25933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7" name="Google Shape;497;p23"/>
          <p:cNvSpPr txBox="1"/>
          <p:nvPr/>
        </p:nvSpPr>
        <p:spPr>
          <a:xfrm>
            <a:off x="7488700" y="1728475"/>
            <a:ext cx="826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8" name="Google Shape;498;p23"/>
          <p:cNvSpPr txBox="1"/>
          <p:nvPr/>
        </p:nvSpPr>
        <p:spPr>
          <a:xfrm>
            <a:off x="7488700" y="2743850"/>
            <a:ext cx="826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9" name="Google Shape;499;p23"/>
          <p:cNvSpPr txBox="1"/>
          <p:nvPr/>
        </p:nvSpPr>
        <p:spPr>
          <a:xfrm>
            <a:off x="7488700" y="3759225"/>
            <a:ext cx="8262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00" name="Google Shape;500;p23"/>
          <p:cNvCxnSpPr>
            <a:stCxn id="475" idx="0"/>
          </p:cNvCxnSpPr>
          <p:nvPr/>
        </p:nvCxnSpPr>
        <p:spPr>
          <a:xfrm>
            <a:off x="6169525" y="2060850"/>
            <a:ext cx="498000" cy="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23"/>
          <p:cNvCxnSpPr>
            <a:stCxn id="473" idx="0"/>
          </p:cNvCxnSpPr>
          <p:nvPr/>
        </p:nvCxnSpPr>
        <p:spPr>
          <a:xfrm>
            <a:off x="6169525" y="3074063"/>
            <a:ext cx="4980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23"/>
          <p:cNvCxnSpPr>
            <a:stCxn id="474" idx="0"/>
          </p:cNvCxnSpPr>
          <p:nvPr/>
        </p:nvCxnSpPr>
        <p:spPr>
          <a:xfrm>
            <a:off x="6169525" y="4088925"/>
            <a:ext cx="498000" cy="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"/>
          <p:cNvSpPr/>
          <p:nvPr/>
        </p:nvSpPr>
        <p:spPr>
          <a:xfrm>
            <a:off x="6367324" y="1990600"/>
            <a:ext cx="2218500" cy="2575500"/>
          </a:xfrm>
          <a:prstGeom prst="roundRect">
            <a:avLst>
              <a:gd name="adj" fmla="val 1334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3462750" y="1990600"/>
            <a:ext cx="2218500" cy="2575500"/>
          </a:xfrm>
          <a:prstGeom prst="roundRect">
            <a:avLst>
              <a:gd name="adj" fmla="val 1334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9" name="Google Shape;509;p24"/>
          <p:cNvSpPr/>
          <p:nvPr/>
        </p:nvSpPr>
        <p:spPr>
          <a:xfrm>
            <a:off x="558175" y="1990600"/>
            <a:ext cx="2218500" cy="2575500"/>
          </a:xfrm>
          <a:prstGeom prst="roundRect">
            <a:avLst>
              <a:gd name="adj" fmla="val 1334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0" name="Google Shape;510;p2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511" name="Google Shape;511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1298345" y="108752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3" name="Google Shape;513;p24"/>
          <p:cNvSpPr/>
          <p:nvPr/>
        </p:nvSpPr>
        <p:spPr>
          <a:xfrm>
            <a:off x="7107670" y="10725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4" name="Google Shape;514;p24"/>
          <p:cNvSpPr txBox="1"/>
          <p:nvPr/>
        </p:nvSpPr>
        <p:spPr>
          <a:xfrm>
            <a:off x="742225" y="2096900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5" name="Google Shape;515;p24"/>
          <p:cNvSpPr txBox="1"/>
          <p:nvPr/>
        </p:nvSpPr>
        <p:spPr>
          <a:xfrm>
            <a:off x="742200" y="2492900"/>
            <a:ext cx="1850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6" name="Google Shape;516;p24"/>
          <p:cNvSpPr txBox="1"/>
          <p:nvPr/>
        </p:nvSpPr>
        <p:spPr>
          <a:xfrm>
            <a:off x="3646800" y="2492900"/>
            <a:ext cx="18504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7" name="Google Shape;517;p24"/>
          <p:cNvSpPr txBox="1"/>
          <p:nvPr/>
        </p:nvSpPr>
        <p:spPr>
          <a:xfrm>
            <a:off x="3646800" y="2096888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Diagrams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8" name="Google Shape;518;p24"/>
          <p:cNvSpPr txBox="1"/>
          <p:nvPr/>
        </p:nvSpPr>
        <p:spPr>
          <a:xfrm>
            <a:off x="6551375" y="2492900"/>
            <a:ext cx="18504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6551400" y="2096900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Chronological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0" name="Google Shape;520;p24"/>
          <p:cNvSpPr/>
          <p:nvPr/>
        </p:nvSpPr>
        <p:spPr>
          <a:xfrm>
            <a:off x="3183900" y="1160800"/>
            <a:ext cx="2776200" cy="561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Types of infographics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21" name="Google Shape;521;p24"/>
          <p:cNvCxnSpPr>
            <a:stCxn id="520" idx="1"/>
            <a:endCxn id="512" idx="6"/>
          </p:cNvCxnSpPr>
          <p:nvPr/>
        </p:nvCxnSpPr>
        <p:spPr>
          <a:xfrm flipH="1">
            <a:off x="2036400" y="1441600"/>
            <a:ext cx="1147500" cy="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24"/>
          <p:cNvCxnSpPr>
            <a:stCxn id="520" idx="3"/>
            <a:endCxn id="513" idx="2"/>
          </p:cNvCxnSpPr>
          <p:nvPr/>
        </p:nvCxnSpPr>
        <p:spPr>
          <a:xfrm>
            <a:off x="5960100" y="1441600"/>
            <a:ext cx="114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3" name="Google Shape;523;p24"/>
          <p:cNvGrpSpPr/>
          <p:nvPr/>
        </p:nvGrpSpPr>
        <p:grpSpPr>
          <a:xfrm>
            <a:off x="7287507" y="1272390"/>
            <a:ext cx="383536" cy="338416"/>
            <a:chOff x="5528632" y="4234340"/>
            <a:chExt cx="383536" cy="338416"/>
          </a:xfrm>
        </p:grpSpPr>
        <p:sp>
          <p:nvSpPr>
            <p:cNvPr id="524" name="Google Shape;524;p24"/>
            <p:cNvSpPr/>
            <p:nvPr/>
          </p:nvSpPr>
          <p:spPr>
            <a:xfrm>
              <a:off x="5528632" y="4234340"/>
              <a:ext cx="383536" cy="338416"/>
            </a:xfrm>
            <a:custGeom>
              <a:avLst/>
              <a:gdLst/>
              <a:ahLst/>
              <a:cxnLst/>
              <a:rect l="l" t="t" r="r" b="b"/>
              <a:pathLst>
                <a:path w="782" h="690" extrusionOk="0">
                  <a:moveTo>
                    <a:pt x="92" y="329"/>
                  </a:moveTo>
                  <a:lnTo>
                    <a:pt x="16" y="329"/>
                  </a:lnTo>
                  <a:cubicBezTo>
                    <a:pt x="7" y="329"/>
                    <a:pt x="0" y="335"/>
                    <a:pt x="0" y="344"/>
                  </a:cubicBezTo>
                  <a:cubicBezTo>
                    <a:pt x="0" y="352"/>
                    <a:pt x="7" y="359"/>
                    <a:pt x="16" y="359"/>
                  </a:cubicBezTo>
                  <a:lnTo>
                    <a:pt x="92" y="359"/>
                  </a:lnTo>
                  <a:cubicBezTo>
                    <a:pt x="98" y="381"/>
                    <a:pt x="118" y="396"/>
                    <a:pt x="140" y="397"/>
                  </a:cubicBezTo>
                  <a:cubicBezTo>
                    <a:pt x="164" y="398"/>
                    <a:pt x="187" y="382"/>
                    <a:pt x="194" y="359"/>
                  </a:cubicBezTo>
                  <a:lnTo>
                    <a:pt x="294" y="359"/>
                  </a:lnTo>
                  <a:cubicBezTo>
                    <a:pt x="299" y="376"/>
                    <a:pt x="313" y="390"/>
                    <a:pt x="330" y="395"/>
                  </a:cubicBezTo>
                  <a:lnTo>
                    <a:pt x="330" y="443"/>
                  </a:lnTo>
                  <a:lnTo>
                    <a:pt x="248" y="443"/>
                  </a:lnTo>
                  <a:cubicBezTo>
                    <a:pt x="229" y="443"/>
                    <a:pt x="213" y="459"/>
                    <a:pt x="213" y="478"/>
                  </a:cubicBezTo>
                  <a:lnTo>
                    <a:pt x="213" y="481"/>
                  </a:lnTo>
                  <a:lnTo>
                    <a:pt x="175" y="481"/>
                  </a:lnTo>
                  <a:cubicBezTo>
                    <a:pt x="155" y="481"/>
                    <a:pt x="138" y="497"/>
                    <a:pt x="138" y="518"/>
                  </a:cubicBezTo>
                  <a:lnTo>
                    <a:pt x="138" y="616"/>
                  </a:lnTo>
                  <a:cubicBezTo>
                    <a:pt x="138" y="636"/>
                    <a:pt x="155" y="653"/>
                    <a:pt x="175" y="653"/>
                  </a:cubicBezTo>
                  <a:lnTo>
                    <a:pt x="213" y="653"/>
                  </a:lnTo>
                  <a:lnTo>
                    <a:pt x="213" y="655"/>
                  </a:lnTo>
                  <a:cubicBezTo>
                    <a:pt x="213" y="675"/>
                    <a:pt x="229" y="690"/>
                    <a:pt x="248" y="690"/>
                  </a:cubicBezTo>
                  <a:lnTo>
                    <a:pt x="278" y="690"/>
                  </a:lnTo>
                  <a:cubicBezTo>
                    <a:pt x="287" y="690"/>
                    <a:pt x="294" y="683"/>
                    <a:pt x="294" y="675"/>
                  </a:cubicBezTo>
                  <a:cubicBezTo>
                    <a:pt x="294" y="667"/>
                    <a:pt x="287" y="660"/>
                    <a:pt x="278" y="660"/>
                  </a:cubicBezTo>
                  <a:lnTo>
                    <a:pt x="248" y="660"/>
                  </a:lnTo>
                  <a:cubicBezTo>
                    <a:pt x="246" y="660"/>
                    <a:pt x="244" y="658"/>
                    <a:pt x="244" y="655"/>
                  </a:cubicBezTo>
                  <a:lnTo>
                    <a:pt x="244" y="619"/>
                  </a:lnTo>
                  <a:cubicBezTo>
                    <a:pt x="244" y="617"/>
                    <a:pt x="246" y="615"/>
                    <a:pt x="248" y="615"/>
                  </a:cubicBezTo>
                  <a:lnTo>
                    <a:pt x="443" y="615"/>
                  </a:lnTo>
                  <a:cubicBezTo>
                    <a:pt x="445" y="615"/>
                    <a:pt x="447" y="617"/>
                    <a:pt x="447" y="619"/>
                  </a:cubicBezTo>
                  <a:lnTo>
                    <a:pt x="447" y="655"/>
                  </a:lnTo>
                  <a:cubicBezTo>
                    <a:pt x="447" y="658"/>
                    <a:pt x="445" y="660"/>
                    <a:pt x="443" y="660"/>
                  </a:cubicBezTo>
                  <a:lnTo>
                    <a:pt x="413" y="660"/>
                  </a:lnTo>
                  <a:cubicBezTo>
                    <a:pt x="404" y="660"/>
                    <a:pt x="397" y="667"/>
                    <a:pt x="397" y="675"/>
                  </a:cubicBezTo>
                  <a:cubicBezTo>
                    <a:pt x="397" y="683"/>
                    <a:pt x="404" y="690"/>
                    <a:pt x="413" y="690"/>
                  </a:cubicBezTo>
                  <a:lnTo>
                    <a:pt x="443" y="690"/>
                  </a:lnTo>
                  <a:cubicBezTo>
                    <a:pt x="462" y="690"/>
                    <a:pt x="477" y="675"/>
                    <a:pt x="477" y="655"/>
                  </a:cubicBezTo>
                  <a:lnTo>
                    <a:pt x="477" y="619"/>
                  </a:lnTo>
                  <a:cubicBezTo>
                    <a:pt x="477" y="600"/>
                    <a:pt x="462" y="584"/>
                    <a:pt x="443" y="584"/>
                  </a:cubicBezTo>
                  <a:lnTo>
                    <a:pt x="248" y="584"/>
                  </a:lnTo>
                  <a:cubicBezTo>
                    <a:pt x="229" y="584"/>
                    <a:pt x="213" y="600"/>
                    <a:pt x="213" y="619"/>
                  </a:cubicBezTo>
                  <a:lnTo>
                    <a:pt x="213" y="622"/>
                  </a:lnTo>
                  <a:lnTo>
                    <a:pt x="175" y="622"/>
                  </a:lnTo>
                  <a:cubicBezTo>
                    <a:pt x="172" y="622"/>
                    <a:pt x="169" y="619"/>
                    <a:pt x="169" y="616"/>
                  </a:cubicBezTo>
                  <a:lnTo>
                    <a:pt x="169" y="518"/>
                  </a:lnTo>
                  <a:cubicBezTo>
                    <a:pt x="169" y="514"/>
                    <a:pt x="172" y="511"/>
                    <a:pt x="175" y="511"/>
                  </a:cubicBezTo>
                  <a:lnTo>
                    <a:pt x="213" y="511"/>
                  </a:lnTo>
                  <a:lnTo>
                    <a:pt x="213" y="514"/>
                  </a:lnTo>
                  <a:cubicBezTo>
                    <a:pt x="213" y="533"/>
                    <a:pt x="229" y="549"/>
                    <a:pt x="248" y="549"/>
                  </a:cubicBezTo>
                  <a:lnTo>
                    <a:pt x="443" y="549"/>
                  </a:lnTo>
                  <a:cubicBezTo>
                    <a:pt x="462" y="549"/>
                    <a:pt x="477" y="533"/>
                    <a:pt x="477" y="514"/>
                  </a:cubicBezTo>
                  <a:lnTo>
                    <a:pt x="477" y="478"/>
                  </a:lnTo>
                  <a:cubicBezTo>
                    <a:pt x="477" y="459"/>
                    <a:pt x="462" y="443"/>
                    <a:pt x="443" y="443"/>
                  </a:cubicBezTo>
                  <a:lnTo>
                    <a:pt x="361" y="443"/>
                  </a:lnTo>
                  <a:lnTo>
                    <a:pt x="361" y="395"/>
                  </a:lnTo>
                  <a:cubicBezTo>
                    <a:pt x="378" y="390"/>
                    <a:pt x="391" y="376"/>
                    <a:pt x="396" y="359"/>
                  </a:cubicBezTo>
                  <a:lnTo>
                    <a:pt x="497" y="359"/>
                  </a:lnTo>
                  <a:cubicBezTo>
                    <a:pt x="504" y="381"/>
                    <a:pt x="524" y="397"/>
                    <a:pt x="547" y="397"/>
                  </a:cubicBezTo>
                  <a:cubicBezTo>
                    <a:pt x="571" y="397"/>
                    <a:pt x="592" y="382"/>
                    <a:pt x="599" y="359"/>
                  </a:cubicBezTo>
                  <a:lnTo>
                    <a:pt x="730" y="359"/>
                  </a:lnTo>
                  <a:lnTo>
                    <a:pt x="715" y="374"/>
                  </a:lnTo>
                  <a:cubicBezTo>
                    <a:pt x="709" y="380"/>
                    <a:pt x="709" y="389"/>
                    <a:pt x="715" y="395"/>
                  </a:cubicBezTo>
                  <a:cubicBezTo>
                    <a:pt x="721" y="401"/>
                    <a:pt x="731" y="401"/>
                    <a:pt x="737" y="395"/>
                  </a:cubicBezTo>
                  <a:lnTo>
                    <a:pt x="777" y="355"/>
                  </a:lnTo>
                  <a:cubicBezTo>
                    <a:pt x="783" y="349"/>
                    <a:pt x="783" y="339"/>
                    <a:pt x="777" y="333"/>
                  </a:cubicBezTo>
                  <a:lnTo>
                    <a:pt x="737" y="293"/>
                  </a:lnTo>
                  <a:cubicBezTo>
                    <a:pt x="731" y="287"/>
                    <a:pt x="721" y="287"/>
                    <a:pt x="715" y="293"/>
                  </a:cubicBezTo>
                  <a:cubicBezTo>
                    <a:pt x="709" y="299"/>
                    <a:pt x="709" y="308"/>
                    <a:pt x="715" y="314"/>
                  </a:cubicBezTo>
                  <a:lnTo>
                    <a:pt x="730" y="329"/>
                  </a:lnTo>
                  <a:lnTo>
                    <a:pt x="599" y="329"/>
                  </a:lnTo>
                  <a:cubicBezTo>
                    <a:pt x="594" y="311"/>
                    <a:pt x="580" y="298"/>
                    <a:pt x="563" y="293"/>
                  </a:cubicBezTo>
                  <a:lnTo>
                    <a:pt x="563" y="248"/>
                  </a:lnTo>
                  <a:lnTo>
                    <a:pt x="655" y="248"/>
                  </a:lnTo>
                  <a:cubicBezTo>
                    <a:pt x="675" y="248"/>
                    <a:pt x="690" y="233"/>
                    <a:pt x="690" y="213"/>
                  </a:cubicBezTo>
                  <a:lnTo>
                    <a:pt x="690" y="211"/>
                  </a:lnTo>
                  <a:lnTo>
                    <a:pt x="751" y="211"/>
                  </a:lnTo>
                  <a:cubicBezTo>
                    <a:pt x="759" y="211"/>
                    <a:pt x="766" y="204"/>
                    <a:pt x="766" y="195"/>
                  </a:cubicBezTo>
                  <a:lnTo>
                    <a:pt x="766" y="53"/>
                  </a:lnTo>
                  <a:cubicBezTo>
                    <a:pt x="766" y="45"/>
                    <a:pt x="759" y="38"/>
                    <a:pt x="751" y="38"/>
                  </a:cubicBezTo>
                  <a:lnTo>
                    <a:pt x="690" y="38"/>
                  </a:lnTo>
                  <a:lnTo>
                    <a:pt x="690" y="35"/>
                  </a:lnTo>
                  <a:cubicBezTo>
                    <a:pt x="690" y="16"/>
                    <a:pt x="675" y="0"/>
                    <a:pt x="655" y="0"/>
                  </a:cubicBezTo>
                  <a:lnTo>
                    <a:pt x="441" y="0"/>
                  </a:lnTo>
                  <a:cubicBezTo>
                    <a:pt x="421" y="0"/>
                    <a:pt x="406" y="16"/>
                    <a:pt x="406" y="35"/>
                  </a:cubicBezTo>
                  <a:lnTo>
                    <a:pt x="406" y="71"/>
                  </a:lnTo>
                  <a:cubicBezTo>
                    <a:pt x="406" y="90"/>
                    <a:pt x="421" y="106"/>
                    <a:pt x="441" y="106"/>
                  </a:cubicBezTo>
                  <a:lnTo>
                    <a:pt x="655" y="106"/>
                  </a:lnTo>
                  <a:cubicBezTo>
                    <a:pt x="675" y="106"/>
                    <a:pt x="690" y="90"/>
                    <a:pt x="690" y="71"/>
                  </a:cubicBezTo>
                  <a:lnTo>
                    <a:pt x="690" y="68"/>
                  </a:lnTo>
                  <a:lnTo>
                    <a:pt x="736" y="68"/>
                  </a:lnTo>
                  <a:lnTo>
                    <a:pt x="736" y="180"/>
                  </a:lnTo>
                  <a:lnTo>
                    <a:pt x="690" y="180"/>
                  </a:lnTo>
                  <a:lnTo>
                    <a:pt x="690" y="177"/>
                  </a:lnTo>
                  <a:cubicBezTo>
                    <a:pt x="690" y="158"/>
                    <a:pt x="675" y="142"/>
                    <a:pt x="655" y="142"/>
                  </a:cubicBezTo>
                  <a:lnTo>
                    <a:pt x="441" y="142"/>
                  </a:lnTo>
                  <a:cubicBezTo>
                    <a:pt x="421" y="142"/>
                    <a:pt x="406" y="158"/>
                    <a:pt x="406" y="177"/>
                  </a:cubicBezTo>
                  <a:lnTo>
                    <a:pt x="406" y="213"/>
                  </a:lnTo>
                  <a:cubicBezTo>
                    <a:pt x="406" y="233"/>
                    <a:pt x="421" y="248"/>
                    <a:pt x="441" y="248"/>
                  </a:cubicBezTo>
                  <a:lnTo>
                    <a:pt x="533" y="248"/>
                  </a:lnTo>
                  <a:lnTo>
                    <a:pt x="533" y="293"/>
                  </a:lnTo>
                  <a:cubicBezTo>
                    <a:pt x="516" y="298"/>
                    <a:pt x="502" y="311"/>
                    <a:pt x="497" y="329"/>
                  </a:cubicBezTo>
                  <a:lnTo>
                    <a:pt x="396" y="329"/>
                  </a:lnTo>
                  <a:cubicBezTo>
                    <a:pt x="390" y="307"/>
                    <a:pt x="369" y="291"/>
                    <a:pt x="345" y="291"/>
                  </a:cubicBezTo>
                  <a:cubicBezTo>
                    <a:pt x="321" y="291"/>
                    <a:pt x="301" y="307"/>
                    <a:pt x="294" y="329"/>
                  </a:cubicBezTo>
                  <a:lnTo>
                    <a:pt x="194" y="329"/>
                  </a:lnTo>
                  <a:cubicBezTo>
                    <a:pt x="189" y="311"/>
                    <a:pt x="175" y="298"/>
                    <a:pt x="158" y="293"/>
                  </a:cubicBezTo>
                  <a:lnTo>
                    <a:pt x="158" y="248"/>
                  </a:lnTo>
                  <a:lnTo>
                    <a:pt x="250" y="248"/>
                  </a:lnTo>
                  <a:cubicBezTo>
                    <a:pt x="269" y="248"/>
                    <a:pt x="285" y="233"/>
                    <a:pt x="285" y="213"/>
                  </a:cubicBezTo>
                  <a:lnTo>
                    <a:pt x="285" y="177"/>
                  </a:lnTo>
                  <a:cubicBezTo>
                    <a:pt x="285" y="158"/>
                    <a:pt x="269" y="142"/>
                    <a:pt x="250" y="142"/>
                  </a:cubicBezTo>
                  <a:lnTo>
                    <a:pt x="35" y="142"/>
                  </a:lnTo>
                  <a:cubicBezTo>
                    <a:pt x="16" y="142"/>
                    <a:pt x="0" y="158"/>
                    <a:pt x="0" y="177"/>
                  </a:cubicBezTo>
                  <a:lnTo>
                    <a:pt x="0" y="213"/>
                  </a:lnTo>
                  <a:cubicBezTo>
                    <a:pt x="0" y="233"/>
                    <a:pt x="16" y="248"/>
                    <a:pt x="35" y="248"/>
                  </a:cubicBezTo>
                  <a:lnTo>
                    <a:pt x="127" y="248"/>
                  </a:lnTo>
                  <a:lnTo>
                    <a:pt x="127" y="293"/>
                  </a:lnTo>
                  <a:cubicBezTo>
                    <a:pt x="110" y="298"/>
                    <a:pt x="97" y="311"/>
                    <a:pt x="92" y="329"/>
                  </a:cubicBezTo>
                  <a:moveTo>
                    <a:pt x="447" y="478"/>
                  </a:moveTo>
                  <a:lnTo>
                    <a:pt x="447" y="514"/>
                  </a:lnTo>
                  <a:cubicBezTo>
                    <a:pt x="447" y="516"/>
                    <a:pt x="445" y="518"/>
                    <a:pt x="443" y="518"/>
                  </a:cubicBezTo>
                  <a:lnTo>
                    <a:pt x="248" y="518"/>
                  </a:lnTo>
                  <a:cubicBezTo>
                    <a:pt x="246" y="518"/>
                    <a:pt x="244" y="516"/>
                    <a:pt x="244" y="514"/>
                  </a:cubicBezTo>
                  <a:lnTo>
                    <a:pt x="244" y="478"/>
                  </a:lnTo>
                  <a:cubicBezTo>
                    <a:pt x="244" y="475"/>
                    <a:pt x="246" y="474"/>
                    <a:pt x="248" y="474"/>
                  </a:cubicBezTo>
                  <a:lnTo>
                    <a:pt x="443" y="474"/>
                  </a:lnTo>
                  <a:cubicBezTo>
                    <a:pt x="445" y="474"/>
                    <a:pt x="447" y="475"/>
                    <a:pt x="447" y="478"/>
                  </a:cubicBezTo>
                  <a:moveTo>
                    <a:pt x="660" y="71"/>
                  </a:moveTo>
                  <a:cubicBezTo>
                    <a:pt x="660" y="74"/>
                    <a:pt x="658" y="76"/>
                    <a:pt x="655" y="76"/>
                  </a:cubicBezTo>
                  <a:lnTo>
                    <a:pt x="441" y="76"/>
                  </a:lnTo>
                  <a:cubicBezTo>
                    <a:pt x="438" y="76"/>
                    <a:pt x="436" y="74"/>
                    <a:pt x="436" y="71"/>
                  </a:cubicBezTo>
                  <a:lnTo>
                    <a:pt x="436" y="35"/>
                  </a:lnTo>
                  <a:cubicBezTo>
                    <a:pt x="436" y="33"/>
                    <a:pt x="438" y="31"/>
                    <a:pt x="441" y="31"/>
                  </a:cubicBezTo>
                  <a:lnTo>
                    <a:pt x="655" y="31"/>
                  </a:lnTo>
                  <a:cubicBezTo>
                    <a:pt x="658" y="31"/>
                    <a:pt x="660" y="33"/>
                    <a:pt x="660" y="35"/>
                  </a:cubicBezTo>
                  <a:lnTo>
                    <a:pt x="660" y="71"/>
                  </a:lnTo>
                  <a:moveTo>
                    <a:pt x="436" y="213"/>
                  </a:moveTo>
                  <a:lnTo>
                    <a:pt x="436" y="177"/>
                  </a:lnTo>
                  <a:cubicBezTo>
                    <a:pt x="436" y="175"/>
                    <a:pt x="438" y="173"/>
                    <a:pt x="441" y="173"/>
                  </a:cubicBezTo>
                  <a:lnTo>
                    <a:pt x="655" y="173"/>
                  </a:lnTo>
                  <a:cubicBezTo>
                    <a:pt x="658" y="173"/>
                    <a:pt x="660" y="175"/>
                    <a:pt x="660" y="177"/>
                  </a:cubicBezTo>
                  <a:lnTo>
                    <a:pt x="660" y="213"/>
                  </a:lnTo>
                  <a:cubicBezTo>
                    <a:pt x="660" y="216"/>
                    <a:pt x="658" y="218"/>
                    <a:pt x="655" y="218"/>
                  </a:cubicBezTo>
                  <a:lnTo>
                    <a:pt x="441" y="218"/>
                  </a:lnTo>
                  <a:cubicBezTo>
                    <a:pt x="438" y="218"/>
                    <a:pt x="436" y="216"/>
                    <a:pt x="436" y="213"/>
                  </a:cubicBezTo>
                  <a:moveTo>
                    <a:pt x="31" y="213"/>
                  </a:moveTo>
                  <a:lnTo>
                    <a:pt x="31" y="177"/>
                  </a:lnTo>
                  <a:cubicBezTo>
                    <a:pt x="31" y="175"/>
                    <a:pt x="33" y="173"/>
                    <a:pt x="35" y="173"/>
                  </a:cubicBezTo>
                  <a:lnTo>
                    <a:pt x="250" y="173"/>
                  </a:lnTo>
                  <a:cubicBezTo>
                    <a:pt x="252" y="173"/>
                    <a:pt x="254" y="175"/>
                    <a:pt x="254" y="177"/>
                  </a:cubicBezTo>
                  <a:lnTo>
                    <a:pt x="254" y="213"/>
                  </a:lnTo>
                  <a:cubicBezTo>
                    <a:pt x="254" y="216"/>
                    <a:pt x="252" y="218"/>
                    <a:pt x="250" y="218"/>
                  </a:cubicBezTo>
                  <a:lnTo>
                    <a:pt x="35" y="218"/>
                  </a:lnTo>
                  <a:cubicBezTo>
                    <a:pt x="33" y="218"/>
                    <a:pt x="31" y="216"/>
                    <a:pt x="31" y="213"/>
                  </a:cubicBezTo>
                  <a:moveTo>
                    <a:pt x="548" y="321"/>
                  </a:moveTo>
                  <a:cubicBezTo>
                    <a:pt x="561" y="321"/>
                    <a:pt x="571" y="332"/>
                    <a:pt x="571" y="344"/>
                  </a:cubicBezTo>
                  <a:cubicBezTo>
                    <a:pt x="571" y="357"/>
                    <a:pt x="561" y="367"/>
                    <a:pt x="548" y="367"/>
                  </a:cubicBezTo>
                  <a:cubicBezTo>
                    <a:pt x="535" y="367"/>
                    <a:pt x="525" y="357"/>
                    <a:pt x="525" y="344"/>
                  </a:cubicBezTo>
                  <a:cubicBezTo>
                    <a:pt x="525" y="332"/>
                    <a:pt x="535" y="321"/>
                    <a:pt x="548" y="321"/>
                  </a:cubicBezTo>
                  <a:moveTo>
                    <a:pt x="345" y="321"/>
                  </a:moveTo>
                  <a:cubicBezTo>
                    <a:pt x="358" y="321"/>
                    <a:pt x="368" y="332"/>
                    <a:pt x="368" y="344"/>
                  </a:cubicBezTo>
                  <a:cubicBezTo>
                    <a:pt x="368" y="357"/>
                    <a:pt x="358" y="367"/>
                    <a:pt x="345" y="367"/>
                  </a:cubicBezTo>
                  <a:cubicBezTo>
                    <a:pt x="333" y="367"/>
                    <a:pt x="323" y="356"/>
                    <a:pt x="323" y="344"/>
                  </a:cubicBezTo>
                  <a:lnTo>
                    <a:pt x="323" y="344"/>
                  </a:lnTo>
                  <a:cubicBezTo>
                    <a:pt x="323" y="331"/>
                    <a:pt x="333" y="321"/>
                    <a:pt x="345" y="321"/>
                  </a:cubicBezTo>
                  <a:moveTo>
                    <a:pt x="165" y="344"/>
                  </a:moveTo>
                  <a:cubicBezTo>
                    <a:pt x="165" y="356"/>
                    <a:pt x="155" y="367"/>
                    <a:pt x="143" y="367"/>
                  </a:cubicBezTo>
                  <a:cubicBezTo>
                    <a:pt x="130" y="367"/>
                    <a:pt x="120" y="356"/>
                    <a:pt x="120" y="344"/>
                  </a:cubicBezTo>
                  <a:lnTo>
                    <a:pt x="120" y="344"/>
                  </a:lnTo>
                  <a:cubicBezTo>
                    <a:pt x="120" y="331"/>
                    <a:pt x="130" y="321"/>
                    <a:pt x="143" y="321"/>
                  </a:cubicBezTo>
                  <a:cubicBezTo>
                    <a:pt x="155" y="321"/>
                    <a:pt x="165" y="331"/>
                    <a:pt x="165" y="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5690482" y="4558042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8" y="7"/>
                  </a:moveTo>
                  <a:cubicBezTo>
                    <a:pt x="24" y="1"/>
                    <a:pt x="18" y="-1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28"/>
                    <a:pt x="17" y="35"/>
                    <a:pt x="26" y="26"/>
                  </a:cubicBezTo>
                  <a:cubicBezTo>
                    <a:pt x="31" y="20"/>
                    <a:pt x="32" y="12"/>
                    <a:pt x="2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6" name="Google Shape;526;p24"/>
          <p:cNvSpPr/>
          <p:nvPr/>
        </p:nvSpPr>
        <p:spPr>
          <a:xfrm>
            <a:off x="1153972" y="3230800"/>
            <a:ext cx="1026900" cy="242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1153972" y="3633688"/>
            <a:ext cx="1026900" cy="242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1153972" y="4036577"/>
            <a:ext cx="1026900" cy="242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9" name="Google Shape;529;p24"/>
          <p:cNvSpPr/>
          <p:nvPr/>
        </p:nvSpPr>
        <p:spPr>
          <a:xfrm>
            <a:off x="4124859" y="3230800"/>
            <a:ext cx="894300" cy="24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0" name="Google Shape;530;p24"/>
          <p:cNvSpPr/>
          <p:nvPr/>
        </p:nvSpPr>
        <p:spPr>
          <a:xfrm>
            <a:off x="3611446" y="4036575"/>
            <a:ext cx="894300" cy="24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1" name="Google Shape;531;p24"/>
          <p:cNvSpPr/>
          <p:nvPr/>
        </p:nvSpPr>
        <p:spPr>
          <a:xfrm>
            <a:off x="4638271" y="4036575"/>
            <a:ext cx="894300" cy="242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32" name="Google Shape;532;p24"/>
          <p:cNvCxnSpPr>
            <a:stCxn id="529" idx="2"/>
            <a:endCxn id="530" idx="0"/>
          </p:cNvCxnSpPr>
          <p:nvPr/>
        </p:nvCxnSpPr>
        <p:spPr>
          <a:xfrm rot="5400000">
            <a:off x="4033509" y="3498100"/>
            <a:ext cx="563700" cy="5133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24"/>
          <p:cNvCxnSpPr>
            <a:stCxn id="531" idx="0"/>
            <a:endCxn id="529" idx="2"/>
          </p:cNvCxnSpPr>
          <p:nvPr/>
        </p:nvCxnSpPr>
        <p:spPr>
          <a:xfrm rot="5400000" flipH="1">
            <a:off x="4546921" y="3498075"/>
            <a:ext cx="563700" cy="513300"/>
          </a:xfrm>
          <a:prstGeom prst="bentConnector3">
            <a:avLst>
              <a:gd name="adj1" fmla="val 4999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4" name="Google Shape;534;p24"/>
          <p:cNvSpPr/>
          <p:nvPr/>
        </p:nvSpPr>
        <p:spPr>
          <a:xfrm>
            <a:off x="7032126" y="3230800"/>
            <a:ext cx="894300" cy="242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5" name="Google Shape;535;p24"/>
          <p:cNvSpPr/>
          <p:nvPr/>
        </p:nvSpPr>
        <p:spPr>
          <a:xfrm>
            <a:off x="7032126" y="4036575"/>
            <a:ext cx="894300" cy="242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36" name="Google Shape;536;p24"/>
          <p:cNvCxnSpPr>
            <a:stCxn id="534" idx="2"/>
            <a:endCxn id="535" idx="0"/>
          </p:cNvCxnSpPr>
          <p:nvPr/>
        </p:nvCxnSpPr>
        <p:spPr>
          <a:xfrm>
            <a:off x="7479276" y="3472900"/>
            <a:ext cx="0" cy="563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7" name="Google Shape;537;p24"/>
          <p:cNvGrpSpPr/>
          <p:nvPr/>
        </p:nvGrpSpPr>
        <p:grpSpPr>
          <a:xfrm>
            <a:off x="1463645" y="1272123"/>
            <a:ext cx="392854" cy="368824"/>
            <a:chOff x="3974870" y="1887010"/>
            <a:chExt cx="392854" cy="368824"/>
          </a:xfrm>
        </p:grpSpPr>
        <p:sp>
          <p:nvSpPr>
            <p:cNvPr id="538" name="Google Shape;538;p24"/>
            <p:cNvSpPr/>
            <p:nvPr/>
          </p:nvSpPr>
          <p:spPr>
            <a:xfrm>
              <a:off x="4081789" y="1946846"/>
              <a:ext cx="205501" cy="259452"/>
            </a:xfrm>
            <a:custGeom>
              <a:avLst/>
              <a:gdLst/>
              <a:ahLst/>
              <a:cxnLst/>
              <a:rect l="l" t="t" r="r" b="b"/>
              <a:pathLst>
                <a:path w="419" h="529" extrusionOk="0">
                  <a:moveTo>
                    <a:pt x="43" y="297"/>
                  </a:moveTo>
                  <a:cubicBezTo>
                    <a:pt x="36" y="297"/>
                    <a:pt x="29" y="295"/>
                    <a:pt x="24" y="292"/>
                  </a:cubicBezTo>
                  <a:cubicBezTo>
                    <a:pt x="19" y="289"/>
                    <a:pt x="13" y="288"/>
                    <a:pt x="8" y="291"/>
                  </a:cubicBezTo>
                  <a:cubicBezTo>
                    <a:pt x="3" y="294"/>
                    <a:pt x="0" y="299"/>
                    <a:pt x="0" y="305"/>
                  </a:cubicBezTo>
                  <a:lnTo>
                    <a:pt x="0" y="390"/>
                  </a:lnTo>
                  <a:cubicBezTo>
                    <a:pt x="0" y="426"/>
                    <a:pt x="29" y="455"/>
                    <a:pt x="64" y="455"/>
                  </a:cubicBezTo>
                  <a:lnTo>
                    <a:pt x="106" y="455"/>
                  </a:lnTo>
                  <a:cubicBezTo>
                    <a:pt x="105" y="458"/>
                    <a:pt x="105" y="461"/>
                    <a:pt x="105" y="464"/>
                  </a:cubicBezTo>
                  <a:cubicBezTo>
                    <a:pt x="105" y="500"/>
                    <a:pt x="135" y="529"/>
                    <a:pt x="171" y="529"/>
                  </a:cubicBezTo>
                  <a:cubicBezTo>
                    <a:pt x="207" y="529"/>
                    <a:pt x="236" y="500"/>
                    <a:pt x="236" y="464"/>
                  </a:cubicBezTo>
                  <a:cubicBezTo>
                    <a:pt x="236" y="461"/>
                    <a:pt x="236" y="458"/>
                    <a:pt x="235" y="455"/>
                  </a:cubicBezTo>
                  <a:lnTo>
                    <a:pt x="255" y="455"/>
                  </a:lnTo>
                  <a:cubicBezTo>
                    <a:pt x="263" y="455"/>
                    <a:pt x="270" y="448"/>
                    <a:pt x="270" y="439"/>
                  </a:cubicBezTo>
                  <a:cubicBezTo>
                    <a:pt x="270" y="430"/>
                    <a:pt x="263" y="423"/>
                    <a:pt x="255" y="423"/>
                  </a:cubicBezTo>
                  <a:lnTo>
                    <a:pt x="214" y="423"/>
                  </a:lnTo>
                  <a:cubicBezTo>
                    <a:pt x="202" y="423"/>
                    <a:pt x="194" y="436"/>
                    <a:pt x="200" y="447"/>
                  </a:cubicBezTo>
                  <a:cubicBezTo>
                    <a:pt x="203" y="452"/>
                    <a:pt x="205" y="458"/>
                    <a:pt x="205" y="464"/>
                  </a:cubicBezTo>
                  <a:cubicBezTo>
                    <a:pt x="205" y="482"/>
                    <a:pt x="189" y="498"/>
                    <a:pt x="171" y="498"/>
                  </a:cubicBezTo>
                  <a:cubicBezTo>
                    <a:pt x="152" y="498"/>
                    <a:pt x="137" y="482"/>
                    <a:pt x="137" y="464"/>
                  </a:cubicBezTo>
                  <a:cubicBezTo>
                    <a:pt x="137" y="458"/>
                    <a:pt x="138" y="452"/>
                    <a:pt x="141" y="447"/>
                  </a:cubicBezTo>
                  <a:cubicBezTo>
                    <a:pt x="147" y="436"/>
                    <a:pt x="139" y="423"/>
                    <a:pt x="127" y="423"/>
                  </a:cubicBezTo>
                  <a:lnTo>
                    <a:pt x="64" y="423"/>
                  </a:lnTo>
                  <a:cubicBezTo>
                    <a:pt x="46" y="423"/>
                    <a:pt x="31" y="408"/>
                    <a:pt x="31" y="390"/>
                  </a:cubicBezTo>
                  <a:lnTo>
                    <a:pt x="31" y="328"/>
                  </a:lnTo>
                  <a:cubicBezTo>
                    <a:pt x="35" y="328"/>
                    <a:pt x="39" y="329"/>
                    <a:pt x="43" y="329"/>
                  </a:cubicBezTo>
                  <a:cubicBezTo>
                    <a:pt x="79" y="329"/>
                    <a:pt x="108" y="299"/>
                    <a:pt x="108" y="263"/>
                  </a:cubicBezTo>
                  <a:cubicBezTo>
                    <a:pt x="108" y="227"/>
                    <a:pt x="79" y="198"/>
                    <a:pt x="43" y="198"/>
                  </a:cubicBezTo>
                  <a:cubicBezTo>
                    <a:pt x="39" y="198"/>
                    <a:pt x="35" y="198"/>
                    <a:pt x="31" y="199"/>
                  </a:cubicBezTo>
                  <a:lnTo>
                    <a:pt x="31" y="136"/>
                  </a:lnTo>
                  <a:cubicBezTo>
                    <a:pt x="31" y="118"/>
                    <a:pt x="46" y="103"/>
                    <a:pt x="64" y="103"/>
                  </a:cubicBezTo>
                  <a:lnTo>
                    <a:pt x="126" y="103"/>
                  </a:lnTo>
                  <a:cubicBezTo>
                    <a:pt x="137" y="103"/>
                    <a:pt x="145" y="91"/>
                    <a:pt x="140" y="81"/>
                  </a:cubicBezTo>
                  <a:cubicBezTo>
                    <a:pt x="138" y="76"/>
                    <a:pt x="137" y="71"/>
                    <a:pt x="137" y="66"/>
                  </a:cubicBezTo>
                  <a:cubicBezTo>
                    <a:pt x="137" y="47"/>
                    <a:pt x="152" y="31"/>
                    <a:pt x="171" y="31"/>
                  </a:cubicBezTo>
                  <a:cubicBezTo>
                    <a:pt x="189" y="31"/>
                    <a:pt x="205" y="47"/>
                    <a:pt x="205" y="66"/>
                  </a:cubicBezTo>
                  <a:cubicBezTo>
                    <a:pt x="205" y="71"/>
                    <a:pt x="204" y="76"/>
                    <a:pt x="201" y="81"/>
                  </a:cubicBezTo>
                  <a:cubicBezTo>
                    <a:pt x="196" y="91"/>
                    <a:pt x="204" y="103"/>
                    <a:pt x="215" y="103"/>
                  </a:cubicBezTo>
                  <a:lnTo>
                    <a:pt x="277" y="103"/>
                  </a:lnTo>
                  <a:cubicBezTo>
                    <a:pt x="295" y="103"/>
                    <a:pt x="310" y="118"/>
                    <a:pt x="310" y="136"/>
                  </a:cubicBezTo>
                  <a:lnTo>
                    <a:pt x="310" y="222"/>
                  </a:lnTo>
                  <a:cubicBezTo>
                    <a:pt x="310" y="228"/>
                    <a:pt x="313" y="233"/>
                    <a:pt x="319" y="236"/>
                  </a:cubicBezTo>
                  <a:cubicBezTo>
                    <a:pt x="324" y="238"/>
                    <a:pt x="330" y="238"/>
                    <a:pt x="335" y="235"/>
                  </a:cubicBezTo>
                  <a:cubicBezTo>
                    <a:pt x="340" y="231"/>
                    <a:pt x="347" y="229"/>
                    <a:pt x="354" y="229"/>
                  </a:cubicBezTo>
                  <a:cubicBezTo>
                    <a:pt x="372" y="229"/>
                    <a:pt x="388" y="244"/>
                    <a:pt x="388" y="263"/>
                  </a:cubicBezTo>
                  <a:cubicBezTo>
                    <a:pt x="388" y="282"/>
                    <a:pt x="372" y="297"/>
                    <a:pt x="354" y="297"/>
                  </a:cubicBezTo>
                  <a:cubicBezTo>
                    <a:pt x="347" y="297"/>
                    <a:pt x="340" y="295"/>
                    <a:pt x="335" y="292"/>
                  </a:cubicBezTo>
                  <a:cubicBezTo>
                    <a:pt x="330" y="288"/>
                    <a:pt x="324" y="288"/>
                    <a:pt x="319" y="291"/>
                  </a:cubicBezTo>
                  <a:cubicBezTo>
                    <a:pt x="313" y="293"/>
                    <a:pt x="310" y="299"/>
                    <a:pt x="310" y="305"/>
                  </a:cubicBezTo>
                  <a:lnTo>
                    <a:pt x="310" y="347"/>
                  </a:lnTo>
                  <a:cubicBezTo>
                    <a:pt x="310" y="356"/>
                    <a:pt x="317" y="363"/>
                    <a:pt x="326" y="363"/>
                  </a:cubicBezTo>
                  <a:cubicBezTo>
                    <a:pt x="335" y="363"/>
                    <a:pt x="342" y="356"/>
                    <a:pt x="342" y="347"/>
                  </a:cubicBezTo>
                  <a:lnTo>
                    <a:pt x="342" y="327"/>
                  </a:lnTo>
                  <a:cubicBezTo>
                    <a:pt x="346" y="328"/>
                    <a:pt x="350" y="329"/>
                    <a:pt x="354" y="329"/>
                  </a:cubicBezTo>
                  <a:cubicBezTo>
                    <a:pt x="390" y="329"/>
                    <a:pt x="419" y="299"/>
                    <a:pt x="419" y="263"/>
                  </a:cubicBezTo>
                  <a:cubicBezTo>
                    <a:pt x="419" y="227"/>
                    <a:pt x="390" y="198"/>
                    <a:pt x="354" y="198"/>
                  </a:cubicBezTo>
                  <a:cubicBezTo>
                    <a:pt x="350" y="198"/>
                    <a:pt x="346" y="198"/>
                    <a:pt x="342" y="199"/>
                  </a:cubicBezTo>
                  <a:lnTo>
                    <a:pt x="342" y="136"/>
                  </a:lnTo>
                  <a:cubicBezTo>
                    <a:pt x="342" y="101"/>
                    <a:pt x="313" y="72"/>
                    <a:pt x="277" y="72"/>
                  </a:cubicBezTo>
                  <a:lnTo>
                    <a:pt x="236" y="72"/>
                  </a:lnTo>
                  <a:cubicBezTo>
                    <a:pt x="236" y="70"/>
                    <a:pt x="236" y="68"/>
                    <a:pt x="236" y="66"/>
                  </a:cubicBezTo>
                  <a:cubicBezTo>
                    <a:pt x="236" y="29"/>
                    <a:pt x="207" y="0"/>
                    <a:pt x="171" y="0"/>
                  </a:cubicBezTo>
                  <a:cubicBezTo>
                    <a:pt x="135" y="0"/>
                    <a:pt x="105" y="29"/>
                    <a:pt x="105" y="66"/>
                  </a:cubicBezTo>
                  <a:cubicBezTo>
                    <a:pt x="105" y="68"/>
                    <a:pt x="105" y="70"/>
                    <a:pt x="106" y="72"/>
                  </a:cubicBezTo>
                  <a:lnTo>
                    <a:pt x="64" y="72"/>
                  </a:lnTo>
                  <a:cubicBezTo>
                    <a:pt x="29" y="72"/>
                    <a:pt x="0" y="101"/>
                    <a:pt x="0" y="136"/>
                  </a:cubicBezTo>
                  <a:lnTo>
                    <a:pt x="0" y="222"/>
                  </a:lnTo>
                  <a:cubicBezTo>
                    <a:pt x="0" y="227"/>
                    <a:pt x="3" y="233"/>
                    <a:pt x="8" y="235"/>
                  </a:cubicBezTo>
                  <a:cubicBezTo>
                    <a:pt x="13" y="238"/>
                    <a:pt x="19" y="238"/>
                    <a:pt x="24" y="235"/>
                  </a:cubicBezTo>
                  <a:cubicBezTo>
                    <a:pt x="29" y="231"/>
                    <a:pt x="36" y="229"/>
                    <a:pt x="43" y="229"/>
                  </a:cubicBezTo>
                  <a:cubicBezTo>
                    <a:pt x="61" y="229"/>
                    <a:pt x="77" y="244"/>
                    <a:pt x="77" y="263"/>
                  </a:cubicBezTo>
                  <a:cubicBezTo>
                    <a:pt x="77" y="282"/>
                    <a:pt x="61" y="297"/>
                    <a:pt x="4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3993998" y="2076327"/>
              <a:ext cx="373236" cy="179507"/>
            </a:xfrm>
            <a:custGeom>
              <a:avLst/>
              <a:gdLst/>
              <a:ahLst/>
              <a:cxnLst/>
              <a:rect l="l" t="t" r="r" b="b"/>
              <a:pathLst>
                <a:path w="761" h="366" extrusionOk="0">
                  <a:moveTo>
                    <a:pt x="32" y="57"/>
                  </a:moveTo>
                  <a:cubicBezTo>
                    <a:pt x="31" y="49"/>
                    <a:pt x="23" y="43"/>
                    <a:pt x="14" y="44"/>
                  </a:cubicBezTo>
                  <a:cubicBezTo>
                    <a:pt x="6" y="46"/>
                    <a:pt x="0" y="54"/>
                    <a:pt x="1" y="62"/>
                  </a:cubicBezTo>
                  <a:cubicBezTo>
                    <a:pt x="16" y="146"/>
                    <a:pt x="59" y="223"/>
                    <a:pt x="125" y="279"/>
                  </a:cubicBezTo>
                  <a:cubicBezTo>
                    <a:pt x="191" y="335"/>
                    <a:pt x="275" y="366"/>
                    <a:pt x="361" y="366"/>
                  </a:cubicBezTo>
                  <a:cubicBezTo>
                    <a:pt x="456" y="366"/>
                    <a:pt x="546" y="330"/>
                    <a:pt x="614" y="264"/>
                  </a:cubicBezTo>
                  <a:cubicBezTo>
                    <a:pt x="673" y="208"/>
                    <a:pt x="711" y="135"/>
                    <a:pt x="722" y="56"/>
                  </a:cubicBezTo>
                  <a:lnTo>
                    <a:pt x="734" y="70"/>
                  </a:lnTo>
                  <a:cubicBezTo>
                    <a:pt x="739" y="76"/>
                    <a:pt x="749" y="77"/>
                    <a:pt x="756" y="72"/>
                  </a:cubicBezTo>
                  <a:cubicBezTo>
                    <a:pt x="763" y="67"/>
                    <a:pt x="764" y="57"/>
                    <a:pt x="758" y="50"/>
                  </a:cubicBezTo>
                  <a:lnTo>
                    <a:pt x="723" y="6"/>
                  </a:lnTo>
                  <a:cubicBezTo>
                    <a:pt x="718" y="0"/>
                    <a:pt x="708" y="-1"/>
                    <a:pt x="701" y="4"/>
                  </a:cubicBezTo>
                  <a:lnTo>
                    <a:pt x="654" y="39"/>
                  </a:lnTo>
                  <a:cubicBezTo>
                    <a:pt x="647" y="45"/>
                    <a:pt x="645" y="54"/>
                    <a:pt x="651" y="61"/>
                  </a:cubicBezTo>
                  <a:cubicBezTo>
                    <a:pt x="656" y="68"/>
                    <a:pt x="665" y="70"/>
                    <a:pt x="672" y="64"/>
                  </a:cubicBezTo>
                  <a:lnTo>
                    <a:pt x="692" y="50"/>
                  </a:lnTo>
                  <a:cubicBezTo>
                    <a:pt x="681" y="123"/>
                    <a:pt x="646" y="190"/>
                    <a:pt x="592" y="242"/>
                  </a:cubicBezTo>
                  <a:cubicBezTo>
                    <a:pt x="530" y="302"/>
                    <a:pt x="448" y="335"/>
                    <a:pt x="361" y="335"/>
                  </a:cubicBezTo>
                  <a:cubicBezTo>
                    <a:pt x="282" y="335"/>
                    <a:pt x="205" y="306"/>
                    <a:pt x="145" y="255"/>
                  </a:cubicBezTo>
                  <a:cubicBezTo>
                    <a:pt x="85" y="204"/>
                    <a:pt x="45" y="134"/>
                    <a:pt x="32" y="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3974870" y="1887010"/>
              <a:ext cx="392854" cy="189807"/>
            </a:xfrm>
            <a:custGeom>
              <a:avLst/>
              <a:gdLst/>
              <a:ahLst/>
              <a:cxnLst/>
              <a:rect l="l" t="t" r="r" b="b"/>
              <a:pathLst>
                <a:path w="801" h="387" extrusionOk="0">
                  <a:moveTo>
                    <a:pt x="679" y="0"/>
                  </a:moveTo>
                  <a:cubicBezTo>
                    <a:pt x="632" y="0"/>
                    <a:pt x="592" y="26"/>
                    <a:pt x="571" y="64"/>
                  </a:cubicBezTo>
                  <a:cubicBezTo>
                    <a:pt x="519" y="36"/>
                    <a:pt x="460" y="21"/>
                    <a:pt x="400" y="21"/>
                  </a:cubicBezTo>
                  <a:cubicBezTo>
                    <a:pt x="305" y="21"/>
                    <a:pt x="216" y="58"/>
                    <a:pt x="147" y="123"/>
                  </a:cubicBezTo>
                  <a:cubicBezTo>
                    <a:pt x="89" y="180"/>
                    <a:pt x="51" y="253"/>
                    <a:pt x="39" y="332"/>
                  </a:cubicBezTo>
                  <a:lnTo>
                    <a:pt x="28" y="318"/>
                  </a:lnTo>
                  <a:cubicBezTo>
                    <a:pt x="22" y="312"/>
                    <a:pt x="12" y="311"/>
                    <a:pt x="6" y="316"/>
                  </a:cubicBezTo>
                  <a:cubicBezTo>
                    <a:pt x="-1" y="322"/>
                    <a:pt x="-2" y="331"/>
                    <a:pt x="4" y="338"/>
                  </a:cubicBezTo>
                  <a:lnTo>
                    <a:pt x="39" y="382"/>
                  </a:lnTo>
                  <a:cubicBezTo>
                    <a:pt x="44" y="388"/>
                    <a:pt x="54" y="389"/>
                    <a:pt x="60" y="384"/>
                  </a:cubicBezTo>
                  <a:lnTo>
                    <a:pt x="108" y="349"/>
                  </a:lnTo>
                  <a:cubicBezTo>
                    <a:pt x="115" y="344"/>
                    <a:pt x="116" y="334"/>
                    <a:pt x="111" y="327"/>
                  </a:cubicBezTo>
                  <a:cubicBezTo>
                    <a:pt x="106" y="320"/>
                    <a:pt x="96" y="319"/>
                    <a:pt x="89" y="324"/>
                  </a:cubicBezTo>
                  <a:lnTo>
                    <a:pt x="70" y="338"/>
                  </a:lnTo>
                  <a:cubicBezTo>
                    <a:pt x="80" y="265"/>
                    <a:pt x="115" y="198"/>
                    <a:pt x="169" y="146"/>
                  </a:cubicBezTo>
                  <a:cubicBezTo>
                    <a:pt x="231" y="86"/>
                    <a:pt x="314" y="53"/>
                    <a:pt x="400" y="53"/>
                  </a:cubicBezTo>
                  <a:cubicBezTo>
                    <a:pt x="456" y="53"/>
                    <a:pt x="511" y="67"/>
                    <a:pt x="560" y="93"/>
                  </a:cubicBezTo>
                  <a:cubicBezTo>
                    <a:pt x="558" y="102"/>
                    <a:pt x="556" y="112"/>
                    <a:pt x="556" y="122"/>
                  </a:cubicBezTo>
                  <a:cubicBezTo>
                    <a:pt x="556" y="189"/>
                    <a:pt x="611" y="244"/>
                    <a:pt x="679" y="244"/>
                  </a:cubicBezTo>
                  <a:cubicBezTo>
                    <a:pt x="686" y="244"/>
                    <a:pt x="694" y="243"/>
                    <a:pt x="701" y="242"/>
                  </a:cubicBezTo>
                  <a:cubicBezTo>
                    <a:pt x="715" y="269"/>
                    <a:pt x="724" y="299"/>
                    <a:pt x="729" y="329"/>
                  </a:cubicBezTo>
                  <a:cubicBezTo>
                    <a:pt x="731" y="337"/>
                    <a:pt x="737" y="342"/>
                    <a:pt x="745" y="342"/>
                  </a:cubicBezTo>
                  <a:cubicBezTo>
                    <a:pt x="746" y="342"/>
                    <a:pt x="747" y="342"/>
                    <a:pt x="748" y="342"/>
                  </a:cubicBezTo>
                  <a:cubicBezTo>
                    <a:pt x="756" y="340"/>
                    <a:pt x="762" y="332"/>
                    <a:pt x="760" y="324"/>
                  </a:cubicBezTo>
                  <a:cubicBezTo>
                    <a:pt x="755" y="292"/>
                    <a:pt x="745" y="261"/>
                    <a:pt x="731" y="232"/>
                  </a:cubicBezTo>
                  <a:cubicBezTo>
                    <a:pt x="772" y="212"/>
                    <a:pt x="801" y="170"/>
                    <a:pt x="801" y="122"/>
                  </a:cubicBezTo>
                  <a:cubicBezTo>
                    <a:pt x="801" y="54"/>
                    <a:pt x="746" y="0"/>
                    <a:pt x="679" y="0"/>
                  </a:cubicBezTo>
                  <a:moveTo>
                    <a:pt x="679" y="213"/>
                  </a:moveTo>
                  <a:cubicBezTo>
                    <a:pt x="628" y="213"/>
                    <a:pt x="588" y="172"/>
                    <a:pt x="588" y="122"/>
                  </a:cubicBezTo>
                  <a:cubicBezTo>
                    <a:pt x="588" y="72"/>
                    <a:pt x="628" y="31"/>
                    <a:pt x="679" y="31"/>
                  </a:cubicBezTo>
                  <a:cubicBezTo>
                    <a:pt x="729" y="31"/>
                    <a:pt x="769" y="72"/>
                    <a:pt x="769" y="122"/>
                  </a:cubicBezTo>
                  <a:cubicBezTo>
                    <a:pt x="769" y="172"/>
                    <a:pt x="729" y="213"/>
                    <a:pt x="679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4279443" y="1926247"/>
              <a:ext cx="56402" cy="42179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88" y="5"/>
                  </a:moveTo>
                  <a:lnTo>
                    <a:pt x="44" y="49"/>
                  </a:lnTo>
                  <a:lnTo>
                    <a:pt x="27" y="32"/>
                  </a:lnTo>
                  <a:cubicBezTo>
                    <a:pt x="21" y="26"/>
                    <a:pt x="11" y="26"/>
                    <a:pt x="5" y="32"/>
                  </a:cubicBezTo>
                  <a:cubicBezTo>
                    <a:pt x="-1" y="38"/>
                    <a:pt x="-1" y="48"/>
                    <a:pt x="5" y="54"/>
                  </a:cubicBezTo>
                  <a:lnTo>
                    <a:pt x="33" y="82"/>
                  </a:lnTo>
                  <a:cubicBezTo>
                    <a:pt x="39" y="88"/>
                    <a:pt x="49" y="88"/>
                    <a:pt x="55" y="82"/>
                  </a:cubicBezTo>
                  <a:lnTo>
                    <a:pt x="111" y="27"/>
                  </a:lnTo>
                  <a:cubicBezTo>
                    <a:pt x="117" y="21"/>
                    <a:pt x="117" y="11"/>
                    <a:pt x="111" y="5"/>
                  </a:cubicBezTo>
                  <a:cubicBezTo>
                    <a:pt x="104" y="-2"/>
                    <a:pt x="95" y="-2"/>
                    <a:pt x="88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4230397" y="2143029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9" y="7"/>
                  </a:moveTo>
                  <a:cubicBezTo>
                    <a:pt x="24" y="0"/>
                    <a:pt x="14" y="-2"/>
                    <a:pt x="7" y="2"/>
                  </a:cubicBezTo>
                  <a:cubicBezTo>
                    <a:pt x="0" y="7"/>
                    <a:pt x="-2" y="17"/>
                    <a:pt x="3" y="24"/>
                  </a:cubicBezTo>
                  <a:cubicBezTo>
                    <a:pt x="8" y="31"/>
                    <a:pt x="17" y="33"/>
                    <a:pt x="24" y="28"/>
                  </a:cubicBezTo>
                  <a:cubicBezTo>
                    <a:pt x="32" y="24"/>
                    <a:pt x="34" y="14"/>
                    <a:pt x="29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3" name="Google Shape;543;p24"/>
          <p:cNvCxnSpPr>
            <a:stCxn id="520" idx="2"/>
            <a:endCxn id="508" idx="0"/>
          </p:cNvCxnSpPr>
          <p:nvPr/>
        </p:nvCxnSpPr>
        <p:spPr>
          <a:xfrm>
            <a:off x="4572000" y="1722400"/>
            <a:ext cx="0" cy="268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24"/>
          <p:cNvCxnSpPr>
            <a:stCxn id="509" idx="0"/>
            <a:endCxn id="512" idx="4"/>
          </p:cNvCxnSpPr>
          <p:nvPr/>
        </p:nvCxnSpPr>
        <p:spPr>
          <a:xfrm rot="10800000">
            <a:off x="1667425" y="1825600"/>
            <a:ext cx="0" cy="16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24"/>
          <p:cNvCxnSpPr>
            <a:stCxn id="507" idx="0"/>
            <a:endCxn id="513" idx="4"/>
          </p:cNvCxnSpPr>
          <p:nvPr/>
        </p:nvCxnSpPr>
        <p:spPr>
          <a:xfrm rot="10800000">
            <a:off x="7476574" y="1810600"/>
            <a:ext cx="0" cy="18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551" name="Google Shape;551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25"/>
          <p:cNvSpPr txBox="1"/>
          <p:nvPr/>
        </p:nvSpPr>
        <p:spPr>
          <a:xfrm>
            <a:off x="4703219" y="3162794"/>
            <a:ext cx="1986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beautiful rings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3" name="Google Shape;553;p25"/>
          <p:cNvSpPr txBox="1"/>
          <p:nvPr/>
        </p:nvSpPr>
        <p:spPr>
          <a:xfrm>
            <a:off x="4703219" y="3973003"/>
            <a:ext cx="1986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4" name="Google Shape;554;p25"/>
          <p:cNvSpPr txBox="1"/>
          <p:nvPr/>
        </p:nvSpPr>
        <p:spPr>
          <a:xfrm>
            <a:off x="4144613" y="1542375"/>
            <a:ext cx="5586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5" name="Google Shape;555;p25"/>
          <p:cNvSpPr txBox="1"/>
          <p:nvPr/>
        </p:nvSpPr>
        <p:spPr>
          <a:xfrm>
            <a:off x="4703219" y="1542375"/>
            <a:ext cx="1986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6" name="Google Shape;556;p25"/>
          <p:cNvSpPr txBox="1"/>
          <p:nvPr/>
        </p:nvSpPr>
        <p:spPr>
          <a:xfrm>
            <a:off x="4703219" y="2352584"/>
            <a:ext cx="1986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7" name="Google Shape;557;p25"/>
          <p:cNvSpPr txBox="1"/>
          <p:nvPr/>
        </p:nvSpPr>
        <p:spPr>
          <a:xfrm>
            <a:off x="4144613" y="2352588"/>
            <a:ext cx="5586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8" name="Google Shape;558;p25"/>
          <p:cNvSpPr txBox="1"/>
          <p:nvPr/>
        </p:nvSpPr>
        <p:spPr>
          <a:xfrm>
            <a:off x="4144613" y="3162788"/>
            <a:ext cx="5586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9" name="Google Shape;559;p25"/>
          <p:cNvSpPr txBox="1"/>
          <p:nvPr/>
        </p:nvSpPr>
        <p:spPr>
          <a:xfrm>
            <a:off x="4144613" y="3972988"/>
            <a:ext cx="5586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0" name="Google Shape;560;p25"/>
          <p:cNvSpPr/>
          <p:nvPr/>
        </p:nvSpPr>
        <p:spPr>
          <a:xfrm>
            <a:off x="3855934" y="1756425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1" name="Google Shape;561;p25"/>
          <p:cNvSpPr/>
          <p:nvPr/>
        </p:nvSpPr>
        <p:spPr>
          <a:xfrm>
            <a:off x="3855934" y="2574103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3855934" y="3391781"/>
            <a:ext cx="201000" cy="20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3" name="Google Shape;563;p25"/>
          <p:cNvSpPr/>
          <p:nvPr/>
        </p:nvSpPr>
        <p:spPr>
          <a:xfrm>
            <a:off x="3855934" y="4209459"/>
            <a:ext cx="201000" cy="20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4" name="Google Shape;564;p25"/>
          <p:cNvSpPr/>
          <p:nvPr/>
        </p:nvSpPr>
        <p:spPr>
          <a:xfrm>
            <a:off x="7533507" y="188877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5" name="Google Shape;565;p25"/>
          <p:cNvSpPr/>
          <p:nvPr/>
        </p:nvSpPr>
        <p:spPr>
          <a:xfrm>
            <a:off x="7533507" y="35124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66" name="Google Shape;566;p25"/>
          <p:cNvCxnSpPr>
            <a:stCxn id="552" idx="3"/>
            <a:endCxn id="565" idx="2"/>
          </p:cNvCxnSpPr>
          <p:nvPr/>
        </p:nvCxnSpPr>
        <p:spPr>
          <a:xfrm>
            <a:off x="6689219" y="3475394"/>
            <a:ext cx="844200" cy="4062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25"/>
          <p:cNvCxnSpPr>
            <a:stCxn id="553" idx="3"/>
            <a:endCxn id="565" idx="2"/>
          </p:cNvCxnSpPr>
          <p:nvPr/>
        </p:nvCxnSpPr>
        <p:spPr>
          <a:xfrm rot="10800000" flipH="1">
            <a:off x="6689219" y="3881503"/>
            <a:ext cx="844200" cy="4041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25"/>
          <p:cNvCxnSpPr>
            <a:endCxn id="564" idx="2"/>
          </p:cNvCxnSpPr>
          <p:nvPr/>
        </p:nvCxnSpPr>
        <p:spPr>
          <a:xfrm>
            <a:off x="6689307" y="1854871"/>
            <a:ext cx="844200" cy="4029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25"/>
          <p:cNvCxnSpPr>
            <a:endCxn id="564" idx="2"/>
          </p:cNvCxnSpPr>
          <p:nvPr/>
        </p:nvCxnSpPr>
        <p:spPr>
          <a:xfrm rot="10800000" flipH="1">
            <a:off x="6689307" y="2257771"/>
            <a:ext cx="844200" cy="407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0" name="Google Shape;570;p25"/>
          <p:cNvGrpSpPr/>
          <p:nvPr/>
        </p:nvGrpSpPr>
        <p:grpSpPr>
          <a:xfrm>
            <a:off x="7699224" y="3688760"/>
            <a:ext cx="406587" cy="385500"/>
            <a:chOff x="6319736" y="3425085"/>
            <a:chExt cx="406587" cy="385500"/>
          </a:xfrm>
        </p:grpSpPr>
        <p:sp>
          <p:nvSpPr>
            <p:cNvPr id="571" name="Google Shape;571;p25"/>
            <p:cNvSpPr/>
            <p:nvPr/>
          </p:nvSpPr>
          <p:spPr>
            <a:xfrm>
              <a:off x="6319736" y="3771348"/>
              <a:ext cx="70626" cy="15695"/>
            </a:xfrm>
            <a:custGeom>
              <a:avLst/>
              <a:gdLst/>
              <a:ahLst/>
              <a:cxnLst/>
              <a:rect l="l" t="t" r="r" b="b"/>
              <a:pathLst>
                <a:path w="144" h="32" extrusionOk="0">
                  <a:moveTo>
                    <a:pt x="128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28" y="32"/>
                  </a:lnTo>
                  <a:cubicBezTo>
                    <a:pt x="137" y="32"/>
                    <a:pt x="144" y="25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6319736" y="3425085"/>
              <a:ext cx="406587" cy="385500"/>
            </a:xfrm>
            <a:custGeom>
              <a:avLst/>
              <a:gdLst/>
              <a:ahLst/>
              <a:cxnLst/>
              <a:rect l="l" t="t" r="r" b="b"/>
              <a:pathLst>
                <a:path w="829" h="786" extrusionOk="0">
                  <a:moveTo>
                    <a:pt x="732" y="584"/>
                  </a:moveTo>
                  <a:cubicBezTo>
                    <a:pt x="727" y="579"/>
                    <a:pt x="720" y="578"/>
                    <a:pt x="714" y="581"/>
                  </a:cubicBezTo>
                  <a:cubicBezTo>
                    <a:pt x="708" y="583"/>
                    <a:pt x="704" y="589"/>
                    <a:pt x="704" y="595"/>
                  </a:cubicBezTo>
                  <a:lnTo>
                    <a:pt x="704" y="626"/>
                  </a:lnTo>
                  <a:lnTo>
                    <a:pt x="601" y="626"/>
                  </a:lnTo>
                  <a:cubicBezTo>
                    <a:pt x="634" y="581"/>
                    <a:pt x="651" y="527"/>
                    <a:pt x="651" y="470"/>
                  </a:cubicBezTo>
                  <a:cubicBezTo>
                    <a:pt x="651" y="322"/>
                    <a:pt x="531" y="202"/>
                    <a:pt x="383" y="202"/>
                  </a:cubicBezTo>
                  <a:cubicBezTo>
                    <a:pt x="322" y="202"/>
                    <a:pt x="266" y="222"/>
                    <a:pt x="222" y="256"/>
                  </a:cubicBezTo>
                  <a:lnTo>
                    <a:pt x="172" y="206"/>
                  </a:lnTo>
                  <a:cubicBezTo>
                    <a:pt x="168" y="202"/>
                    <a:pt x="166" y="197"/>
                    <a:pt x="166" y="191"/>
                  </a:cubicBezTo>
                  <a:lnTo>
                    <a:pt x="166" y="109"/>
                  </a:lnTo>
                  <a:cubicBezTo>
                    <a:pt x="166" y="104"/>
                    <a:pt x="170" y="99"/>
                    <a:pt x="176" y="99"/>
                  </a:cubicBezTo>
                  <a:lnTo>
                    <a:pt x="233" y="99"/>
                  </a:lnTo>
                  <a:lnTo>
                    <a:pt x="233" y="126"/>
                  </a:lnTo>
                  <a:cubicBezTo>
                    <a:pt x="233" y="148"/>
                    <a:pt x="251" y="166"/>
                    <a:pt x="273" y="166"/>
                  </a:cubicBezTo>
                  <a:lnTo>
                    <a:pt x="519" y="166"/>
                  </a:lnTo>
                  <a:cubicBezTo>
                    <a:pt x="540" y="166"/>
                    <a:pt x="558" y="148"/>
                    <a:pt x="558" y="126"/>
                  </a:cubicBezTo>
                  <a:lnTo>
                    <a:pt x="558" y="40"/>
                  </a:lnTo>
                  <a:cubicBezTo>
                    <a:pt x="558" y="18"/>
                    <a:pt x="540" y="0"/>
                    <a:pt x="519" y="0"/>
                  </a:cubicBezTo>
                  <a:lnTo>
                    <a:pt x="273" y="0"/>
                  </a:lnTo>
                  <a:cubicBezTo>
                    <a:pt x="251" y="0"/>
                    <a:pt x="233" y="18"/>
                    <a:pt x="233" y="40"/>
                  </a:cubicBezTo>
                  <a:lnTo>
                    <a:pt x="233" y="67"/>
                  </a:lnTo>
                  <a:lnTo>
                    <a:pt x="176" y="67"/>
                  </a:lnTo>
                  <a:cubicBezTo>
                    <a:pt x="153" y="67"/>
                    <a:pt x="133" y="86"/>
                    <a:pt x="133" y="109"/>
                  </a:cubicBezTo>
                  <a:lnTo>
                    <a:pt x="133" y="191"/>
                  </a:lnTo>
                  <a:cubicBezTo>
                    <a:pt x="133" y="206"/>
                    <a:pt x="139" y="219"/>
                    <a:pt x="149" y="229"/>
                  </a:cubicBezTo>
                  <a:lnTo>
                    <a:pt x="197" y="277"/>
                  </a:lnTo>
                  <a:cubicBezTo>
                    <a:pt x="146" y="326"/>
                    <a:pt x="115" y="394"/>
                    <a:pt x="115" y="470"/>
                  </a:cubicBezTo>
                  <a:cubicBezTo>
                    <a:pt x="115" y="527"/>
                    <a:pt x="132" y="581"/>
                    <a:pt x="165" y="626"/>
                  </a:cubicBezTo>
                  <a:lnTo>
                    <a:pt x="16" y="626"/>
                  </a:lnTo>
                  <a:cubicBezTo>
                    <a:pt x="7" y="626"/>
                    <a:pt x="0" y="634"/>
                    <a:pt x="0" y="643"/>
                  </a:cubicBezTo>
                  <a:cubicBezTo>
                    <a:pt x="0" y="652"/>
                    <a:pt x="7" y="659"/>
                    <a:pt x="16" y="659"/>
                  </a:cubicBezTo>
                  <a:lnTo>
                    <a:pt x="383" y="659"/>
                  </a:lnTo>
                  <a:cubicBezTo>
                    <a:pt x="487" y="659"/>
                    <a:pt x="572" y="574"/>
                    <a:pt x="572" y="470"/>
                  </a:cubicBezTo>
                  <a:cubicBezTo>
                    <a:pt x="572" y="366"/>
                    <a:pt x="487" y="281"/>
                    <a:pt x="383" y="281"/>
                  </a:cubicBezTo>
                  <a:cubicBezTo>
                    <a:pt x="353" y="281"/>
                    <a:pt x="324" y="288"/>
                    <a:pt x="299" y="301"/>
                  </a:cubicBezTo>
                  <a:cubicBezTo>
                    <a:pt x="297" y="284"/>
                    <a:pt x="286" y="270"/>
                    <a:pt x="272" y="262"/>
                  </a:cubicBezTo>
                  <a:cubicBezTo>
                    <a:pt x="305" y="244"/>
                    <a:pt x="343" y="234"/>
                    <a:pt x="383" y="234"/>
                  </a:cubicBezTo>
                  <a:cubicBezTo>
                    <a:pt x="513" y="234"/>
                    <a:pt x="619" y="340"/>
                    <a:pt x="619" y="470"/>
                  </a:cubicBezTo>
                  <a:cubicBezTo>
                    <a:pt x="619" y="599"/>
                    <a:pt x="511" y="706"/>
                    <a:pt x="383" y="706"/>
                  </a:cubicBezTo>
                  <a:lnTo>
                    <a:pt x="270" y="706"/>
                  </a:lnTo>
                  <a:cubicBezTo>
                    <a:pt x="261" y="706"/>
                    <a:pt x="254" y="713"/>
                    <a:pt x="254" y="722"/>
                  </a:cubicBezTo>
                  <a:cubicBezTo>
                    <a:pt x="254" y="731"/>
                    <a:pt x="261" y="738"/>
                    <a:pt x="270" y="738"/>
                  </a:cubicBezTo>
                  <a:lnTo>
                    <a:pt x="704" y="738"/>
                  </a:lnTo>
                  <a:lnTo>
                    <a:pt x="704" y="769"/>
                  </a:lnTo>
                  <a:cubicBezTo>
                    <a:pt x="704" y="776"/>
                    <a:pt x="708" y="782"/>
                    <a:pt x="714" y="784"/>
                  </a:cubicBezTo>
                  <a:cubicBezTo>
                    <a:pt x="720" y="787"/>
                    <a:pt x="727" y="786"/>
                    <a:pt x="731" y="781"/>
                  </a:cubicBezTo>
                  <a:lnTo>
                    <a:pt x="823" y="696"/>
                  </a:lnTo>
                  <a:cubicBezTo>
                    <a:pt x="827" y="693"/>
                    <a:pt x="829" y="689"/>
                    <a:pt x="829" y="684"/>
                  </a:cubicBezTo>
                  <a:cubicBezTo>
                    <a:pt x="829" y="680"/>
                    <a:pt x="827" y="675"/>
                    <a:pt x="824" y="672"/>
                  </a:cubicBezTo>
                  <a:lnTo>
                    <a:pt x="732" y="584"/>
                  </a:lnTo>
                  <a:moveTo>
                    <a:pt x="266" y="40"/>
                  </a:moveTo>
                  <a:cubicBezTo>
                    <a:pt x="266" y="36"/>
                    <a:pt x="269" y="32"/>
                    <a:pt x="273" y="32"/>
                  </a:cubicBezTo>
                  <a:lnTo>
                    <a:pt x="519" y="32"/>
                  </a:lnTo>
                  <a:cubicBezTo>
                    <a:pt x="523" y="32"/>
                    <a:pt x="526" y="36"/>
                    <a:pt x="526" y="40"/>
                  </a:cubicBezTo>
                  <a:lnTo>
                    <a:pt x="526" y="126"/>
                  </a:lnTo>
                  <a:cubicBezTo>
                    <a:pt x="526" y="130"/>
                    <a:pt x="523" y="133"/>
                    <a:pt x="519" y="133"/>
                  </a:cubicBezTo>
                  <a:lnTo>
                    <a:pt x="273" y="133"/>
                  </a:lnTo>
                  <a:cubicBezTo>
                    <a:pt x="269" y="133"/>
                    <a:pt x="266" y="130"/>
                    <a:pt x="266" y="126"/>
                  </a:cubicBezTo>
                  <a:lnTo>
                    <a:pt x="266" y="40"/>
                  </a:lnTo>
                  <a:moveTo>
                    <a:pt x="244" y="286"/>
                  </a:moveTo>
                  <a:cubicBezTo>
                    <a:pt x="257" y="286"/>
                    <a:pt x="267" y="297"/>
                    <a:pt x="267" y="310"/>
                  </a:cubicBezTo>
                  <a:cubicBezTo>
                    <a:pt x="267" y="323"/>
                    <a:pt x="257" y="333"/>
                    <a:pt x="244" y="333"/>
                  </a:cubicBezTo>
                  <a:cubicBezTo>
                    <a:pt x="231" y="333"/>
                    <a:pt x="220" y="323"/>
                    <a:pt x="220" y="310"/>
                  </a:cubicBezTo>
                  <a:cubicBezTo>
                    <a:pt x="220" y="297"/>
                    <a:pt x="231" y="286"/>
                    <a:pt x="244" y="286"/>
                  </a:cubicBezTo>
                  <a:moveTo>
                    <a:pt x="147" y="470"/>
                  </a:moveTo>
                  <a:cubicBezTo>
                    <a:pt x="147" y="418"/>
                    <a:pt x="164" y="370"/>
                    <a:pt x="192" y="331"/>
                  </a:cubicBezTo>
                  <a:cubicBezTo>
                    <a:pt x="199" y="347"/>
                    <a:pt x="212" y="358"/>
                    <a:pt x="227" y="363"/>
                  </a:cubicBezTo>
                  <a:cubicBezTo>
                    <a:pt x="207" y="394"/>
                    <a:pt x="194" y="430"/>
                    <a:pt x="194" y="470"/>
                  </a:cubicBezTo>
                  <a:cubicBezTo>
                    <a:pt x="194" y="533"/>
                    <a:pt x="226" y="591"/>
                    <a:pt x="277" y="626"/>
                  </a:cubicBezTo>
                  <a:lnTo>
                    <a:pt x="206" y="626"/>
                  </a:lnTo>
                  <a:cubicBezTo>
                    <a:pt x="168" y="583"/>
                    <a:pt x="147" y="528"/>
                    <a:pt x="147" y="470"/>
                  </a:cubicBezTo>
                  <a:moveTo>
                    <a:pt x="539" y="470"/>
                  </a:moveTo>
                  <a:cubicBezTo>
                    <a:pt x="539" y="556"/>
                    <a:pt x="469" y="626"/>
                    <a:pt x="383" y="626"/>
                  </a:cubicBezTo>
                  <a:lnTo>
                    <a:pt x="353" y="626"/>
                  </a:lnTo>
                  <a:cubicBezTo>
                    <a:pt x="282" y="605"/>
                    <a:pt x="227" y="547"/>
                    <a:pt x="227" y="470"/>
                  </a:cubicBezTo>
                  <a:cubicBezTo>
                    <a:pt x="227" y="384"/>
                    <a:pt x="297" y="314"/>
                    <a:pt x="383" y="314"/>
                  </a:cubicBezTo>
                  <a:cubicBezTo>
                    <a:pt x="469" y="314"/>
                    <a:pt x="539" y="384"/>
                    <a:pt x="539" y="470"/>
                  </a:cubicBezTo>
                  <a:moveTo>
                    <a:pt x="737" y="732"/>
                  </a:moveTo>
                  <a:lnTo>
                    <a:pt x="737" y="722"/>
                  </a:lnTo>
                  <a:cubicBezTo>
                    <a:pt x="737" y="713"/>
                    <a:pt x="729" y="706"/>
                    <a:pt x="720" y="706"/>
                  </a:cubicBezTo>
                  <a:lnTo>
                    <a:pt x="511" y="706"/>
                  </a:lnTo>
                  <a:cubicBezTo>
                    <a:pt x="534" y="693"/>
                    <a:pt x="555" y="677"/>
                    <a:pt x="574" y="659"/>
                  </a:cubicBezTo>
                  <a:lnTo>
                    <a:pt x="720" y="659"/>
                  </a:lnTo>
                  <a:cubicBezTo>
                    <a:pt x="729" y="659"/>
                    <a:pt x="737" y="652"/>
                    <a:pt x="737" y="643"/>
                  </a:cubicBezTo>
                  <a:lnTo>
                    <a:pt x="737" y="634"/>
                  </a:lnTo>
                  <a:lnTo>
                    <a:pt x="789" y="684"/>
                  </a:lnTo>
                  <a:lnTo>
                    <a:pt x="737" y="7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6466382" y="3457455"/>
              <a:ext cx="94658" cy="15695"/>
            </a:xfrm>
            <a:custGeom>
              <a:avLst/>
              <a:gdLst/>
              <a:ahLst/>
              <a:cxnLst/>
              <a:rect l="l" t="t" r="r" b="b"/>
              <a:pathLst>
                <a:path w="193" h="32" extrusionOk="0">
                  <a:moveTo>
                    <a:pt x="17" y="32"/>
                  </a:moveTo>
                  <a:lnTo>
                    <a:pt x="177" y="32"/>
                  </a:ln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6409490" y="3771348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1" y="10"/>
                  </a:moveTo>
                  <a:cubicBezTo>
                    <a:pt x="28" y="4"/>
                    <a:pt x="22" y="-1"/>
                    <a:pt x="15" y="0"/>
                  </a:cubicBezTo>
                  <a:cubicBezTo>
                    <a:pt x="8" y="1"/>
                    <a:pt x="2" y="6"/>
                    <a:pt x="0" y="13"/>
                  </a:cubicBezTo>
                  <a:cubicBezTo>
                    <a:pt x="-3" y="27"/>
                    <a:pt x="14" y="38"/>
                    <a:pt x="25" y="29"/>
                  </a:cubicBezTo>
                  <a:cubicBezTo>
                    <a:pt x="32" y="25"/>
                    <a:pt x="34" y="17"/>
                    <a:pt x="3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25"/>
          <p:cNvGrpSpPr/>
          <p:nvPr/>
        </p:nvGrpSpPr>
        <p:grpSpPr>
          <a:xfrm>
            <a:off x="7739185" y="2061839"/>
            <a:ext cx="326643" cy="391876"/>
            <a:chOff x="4780197" y="1079227"/>
            <a:chExt cx="326643" cy="391876"/>
          </a:xfrm>
        </p:grpSpPr>
        <p:sp>
          <p:nvSpPr>
            <p:cNvPr id="576" name="Google Shape;576;p25"/>
            <p:cNvSpPr/>
            <p:nvPr/>
          </p:nvSpPr>
          <p:spPr>
            <a:xfrm>
              <a:off x="4780197" y="1079227"/>
              <a:ext cx="326643" cy="391876"/>
            </a:xfrm>
            <a:custGeom>
              <a:avLst/>
              <a:gdLst/>
              <a:ahLst/>
              <a:cxnLst/>
              <a:rect l="l" t="t" r="r" b="b"/>
              <a:pathLst>
                <a:path w="666" h="799" extrusionOk="0">
                  <a:moveTo>
                    <a:pt x="0" y="746"/>
                  </a:moveTo>
                  <a:cubicBezTo>
                    <a:pt x="0" y="775"/>
                    <a:pt x="24" y="799"/>
                    <a:pt x="54" y="799"/>
                  </a:cubicBezTo>
                  <a:lnTo>
                    <a:pt x="612" y="799"/>
                  </a:lnTo>
                  <a:cubicBezTo>
                    <a:pt x="642" y="799"/>
                    <a:pt x="666" y="775"/>
                    <a:pt x="666" y="746"/>
                  </a:cubicBezTo>
                  <a:lnTo>
                    <a:pt x="666" y="54"/>
                  </a:lnTo>
                  <a:cubicBezTo>
                    <a:pt x="666" y="24"/>
                    <a:pt x="642" y="0"/>
                    <a:pt x="612" y="0"/>
                  </a:cubicBezTo>
                  <a:lnTo>
                    <a:pt x="54" y="0"/>
                  </a:lnTo>
                  <a:cubicBezTo>
                    <a:pt x="24" y="0"/>
                    <a:pt x="0" y="24"/>
                    <a:pt x="0" y="54"/>
                  </a:cubicBezTo>
                  <a:lnTo>
                    <a:pt x="0" y="390"/>
                  </a:lnTo>
                  <a:cubicBezTo>
                    <a:pt x="0" y="399"/>
                    <a:pt x="7" y="406"/>
                    <a:pt x="16" y="406"/>
                  </a:cubicBezTo>
                  <a:cubicBezTo>
                    <a:pt x="24" y="406"/>
                    <a:pt x="31" y="399"/>
                    <a:pt x="31" y="390"/>
                  </a:cubicBezTo>
                  <a:lnTo>
                    <a:pt x="31" y="167"/>
                  </a:lnTo>
                  <a:lnTo>
                    <a:pt x="317" y="167"/>
                  </a:lnTo>
                  <a:lnTo>
                    <a:pt x="317" y="768"/>
                  </a:lnTo>
                  <a:lnTo>
                    <a:pt x="54" y="768"/>
                  </a:lnTo>
                  <a:cubicBezTo>
                    <a:pt x="41" y="768"/>
                    <a:pt x="31" y="758"/>
                    <a:pt x="31" y="746"/>
                  </a:cubicBezTo>
                  <a:lnTo>
                    <a:pt x="31" y="527"/>
                  </a:lnTo>
                  <a:cubicBezTo>
                    <a:pt x="31" y="519"/>
                    <a:pt x="24" y="512"/>
                    <a:pt x="16" y="512"/>
                  </a:cubicBezTo>
                  <a:cubicBezTo>
                    <a:pt x="7" y="512"/>
                    <a:pt x="0" y="519"/>
                    <a:pt x="0" y="527"/>
                  </a:cubicBezTo>
                  <a:lnTo>
                    <a:pt x="0" y="746"/>
                  </a:lnTo>
                  <a:moveTo>
                    <a:pt x="635" y="746"/>
                  </a:moveTo>
                  <a:cubicBezTo>
                    <a:pt x="635" y="758"/>
                    <a:pt x="625" y="768"/>
                    <a:pt x="612" y="768"/>
                  </a:cubicBezTo>
                  <a:lnTo>
                    <a:pt x="349" y="768"/>
                  </a:lnTo>
                  <a:lnTo>
                    <a:pt x="349" y="167"/>
                  </a:lnTo>
                  <a:lnTo>
                    <a:pt x="635" y="167"/>
                  </a:lnTo>
                  <a:lnTo>
                    <a:pt x="635" y="746"/>
                  </a:lnTo>
                  <a:moveTo>
                    <a:pt x="635" y="54"/>
                  </a:moveTo>
                  <a:lnTo>
                    <a:pt x="635" y="135"/>
                  </a:lnTo>
                  <a:lnTo>
                    <a:pt x="349" y="135"/>
                  </a:lnTo>
                  <a:lnTo>
                    <a:pt x="349" y="31"/>
                  </a:lnTo>
                  <a:lnTo>
                    <a:pt x="612" y="31"/>
                  </a:lnTo>
                  <a:cubicBezTo>
                    <a:pt x="625" y="31"/>
                    <a:pt x="635" y="42"/>
                    <a:pt x="635" y="54"/>
                  </a:cubicBezTo>
                  <a:moveTo>
                    <a:pt x="31" y="135"/>
                  </a:moveTo>
                  <a:lnTo>
                    <a:pt x="31" y="54"/>
                  </a:lnTo>
                  <a:cubicBezTo>
                    <a:pt x="31" y="42"/>
                    <a:pt x="41" y="31"/>
                    <a:pt x="54" y="31"/>
                  </a:cubicBezTo>
                  <a:lnTo>
                    <a:pt x="317" y="31"/>
                  </a:lnTo>
                  <a:lnTo>
                    <a:pt x="317" y="135"/>
                  </a:lnTo>
                  <a:lnTo>
                    <a:pt x="31" y="1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4970984" y="1112578"/>
              <a:ext cx="101034" cy="15695"/>
            </a:xfrm>
            <a:custGeom>
              <a:avLst/>
              <a:gdLst/>
              <a:ahLst/>
              <a:cxnLst/>
              <a:rect l="l" t="t" r="r" b="b"/>
              <a:pathLst>
                <a:path w="206" h="32" extrusionOk="0">
                  <a:moveTo>
                    <a:pt x="16" y="32"/>
                  </a:moveTo>
                  <a:lnTo>
                    <a:pt x="190" y="32"/>
                  </a:lnTo>
                  <a:cubicBezTo>
                    <a:pt x="199" y="32"/>
                    <a:pt x="206" y="25"/>
                    <a:pt x="206" y="16"/>
                  </a:cubicBezTo>
                  <a:cubicBezTo>
                    <a:pt x="206" y="7"/>
                    <a:pt x="199" y="0"/>
                    <a:pt x="190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4815020" y="1112578"/>
              <a:ext cx="100543" cy="15695"/>
            </a:xfrm>
            <a:custGeom>
              <a:avLst/>
              <a:gdLst/>
              <a:ahLst/>
              <a:cxnLst/>
              <a:rect l="l" t="t" r="r" b="b"/>
              <a:pathLst>
                <a:path w="205" h="32" extrusionOk="0">
                  <a:moveTo>
                    <a:pt x="190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lnTo>
                    <a:pt x="190" y="32"/>
                  </a:lnTo>
                  <a:cubicBezTo>
                    <a:pt x="198" y="32"/>
                    <a:pt x="205" y="25"/>
                    <a:pt x="205" y="16"/>
                  </a:cubicBezTo>
                  <a:cubicBezTo>
                    <a:pt x="205" y="7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4780197" y="1296499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10" y="36"/>
                    <a:pt x="29" y="32"/>
                    <a:pt x="31" y="18"/>
                  </a:cubicBezTo>
                  <a:cubicBezTo>
                    <a:pt x="34" y="4"/>
                    <a:pt x="16" y="-6"/>
                    <a:pt x="5" y="4"/>
                  </a:cubicBezTo>
                  <a:cubicBezTo>
                    <a:pt x="-1" y="9"/>
                    <a:pt x="-2" y="18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970984" y="1315137"/>
              <a:ext cx="101034" cy="117710"/>
            </a:xfrm>
            <a:custGeom>
              <a:avLst/>
              <a:gdLst/>
              <a:ahLst/>
              <a:cxnLst/>
              <a:rect l="l" t="t" r="r" b="b"/>
              <a:pathLst>
                <a:path w="206" h="240" extrusionOk="0">
                  <a:moveTo>
                    <a:pt x="16" y="240"/>
                  </a:moveTo>
                  <a:lnTo>
                    <a:pt x="190" y="240"/>
                  </a:lnTo>
                  <a:cubicBezTo>
                    <a:pt x="199" y="240"/>
                    <a:pt x="206" y="233"/>
                    <a:pt x="206" y="224"/>
                  </a:cubicBezTo>
                  <a:lnTo>
                    <a:pt x="206" y="50"/>
                  </a:lnTo>
                  <a:cubicBezTo>
                    <a:pt x="206" y="41"/>
                    <a:pt x="199" y="34"/>
                    <a:pt x="190" y="34"/>
                  </a:cubicBezTo>
                  <a:lnTo>
                    <a:pt x="150" y="34"/>
                  </a:lnTo>
                  <a:cubicBezTo>
                    <a:pt x="144" y="14"/>
                    <a:pt x="125" y="0"/>
                    <a:pt x="103" y="0"/>
                  </a:cubicBezTo>
                  <a:cubicBezTo>
                    <a:pt x="81" y="0"/>
                    <a:pt x="62" y="14"/>
                    <a:pt x="55" y="34"/>
                  </a:cubicBezTo>
                  <a:lnTo>
                    <a:pt x="16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6" y="240"/>
                  </a:cubicBezTo>
                  <a:moveTo>
                    <a:pt x="103" y="31"/>
                  </a:moveTo>
                  <a:cubicBezTo>
                    <a:pt x="113" y="31"/>
                    <a:pt x="122" y="39"/>
                    <a:pt x="122" y="50"/>
                  </a:cubicBezTo>
                  <a:cubicBezTo>
                    <a:pt x="122" y="60"/>
                    <a:pt x="113" y="69"/>
                    <a:pt x="103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3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2" y="86"/>
                    <a:pt x="81" y="100"/>
                    <a:pt x="103" y="100"/>
                  </a:cubicBezTo>
                  <a:cubicBezTo>
                    <a:pt x="124" y="100"/>
                    <a:pt x="144" y="86"/>
                    <a:pt x="150" y="65"/>
                  </a:cubicBezTo>
                  <a:lnTo>
                    <a:pt x="174" y="65"/>
                  </a:lnTo>
                  <a:lnTo>
                    <a:pt x="174" y="209"/>
                  </a:lnTo>
                  <a:lnTo>
                    <a:pt x="31" y="209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4970984" y="1175356"/>
              <a:ext cx="101034" cy="117710"/>
            </a:xfrm>
            <a:custGeom>
              <a:avLst/>
              <a:gdLst/>
              <a:ahLst/>
              <a:cxnLst/>
              <a:rect l="l" t="t" r="r" b="b"/>
              <a:pathLst>
                <a:path w="206" h="240" extrusionOk="0">
                  <a:moveTo>
                    <a:pt x="16" y="240"/>
                  </a:moveTo>
                  <a:lnTo>
                    <a:pt x="190" y="240"/>
                  </a:lnTo>
                  <a:cubicBezTo>
                    <a:pt x="199" y="240"/>
                    <a:pt x="206" y="233"/>
                    <a:pt x="206" y="224"/>
                  </a:cubicBezTo>
                  <a:lnTo>
                    <a:pt x="206" y="50"/>
                  </a:lnTo>
                  <a:cubicBezTo>
                    <a:pt x="206" y="41"/>
                    <a:pt x="199" y="34"/>
                    <a:pt x="190" y="34"/>
                  </a:cubicBezTo>
                  <a:lnTo>
                    <a:pt x="150" y="34"/>
                  </a:lnTo>
                  <a:cubicBezTo>
                    <a:pt x="144" y="14"/>
                    <a:pt x="125" y="0"/>
                    <a:pt x="103" y="0"/>
                  </a:cubicBezTo>
                  <a:cubicBezTo>
                    <a:pt x="81" y="0"/>
                    <a:pt x="62" y="14"/>
                    <a:pt x="55" y="34"/>
                  </a:cubicBezTo>
                  <a:lnTo>
                    <a:pt x="16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6" y="240"/>
                  </a:cubicBezTo>
                  <a:moveTo>
                    <a:pt x="103" y="31"/>
                  </a:moveTo>
                  <a:cubicBezTo>
                    <a:pt x="113" y="31"/>
                    <a:pt x="122" y="39"/>
                    <a:pt x="122" y="50"/>
                  </a:cubicBezTo>
                  <a:cubicBezTo>
                    <a:pt x="122" y="60"/>
                    <a:pt x="113" y="69"/>
                    <a:pt x="103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3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1" y="84"/>
                    <a:pt x="79" y="98"/>
                    <a:pt x="99" y="100"/>
                  </a:cubicBezTo>
                  <a:cubicBezTo>
                    <a:pt x="122" y="101"/>
                    <a:pt x="143" y="87"/>
                    <a:pt x="150" y="65"/>
                  </a:cubicBezTo>
                  <a:lnTo>
                    <a:pt x="174" y="65"/>
                  </a:lnTo>
                  <a:lnTo>
                    <a:pt x="174" y="208"/>
                  </a:lnTo>
                  <a:lnTo>
                    <a:pt x="31" y="208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4815020" y="1175356"/>
              <a:ext cx="100543" cy="117710"/>
            </a:xfrm>
            <a:custGeom>
              <a:avLst/>
              <a:gdLst/>
              <a:ahLst/>
              <a:cxnLst/>
              <a:rect l="l" t="t" r="r" b="b"/>
              <a:pathLst>
                <a:path w="205" h="240" extrusionOk="0">
                  <a:moveTo>
                    <a:pt x="190" y="240"/>
                  </a:moveTo>
                  <a:cubicBezTo>
                    <a:pt x="198" y="240"/>
                    <a:pt x="205" y="233"/>
                    <a:pt x="205" y="224"/>
                  </a:cubicBezTo>
                  <a:lnTo>
                    <a:pt x="205" y="50"/>
                  </a:lnTo>
                  <a:cubicBezTo>
                    <a:pt x="205" y="41"/>
                    <a:pt x="198" y="34"/>
                    <a:pt x="190" y="34"/>
                  </a:cubicBezTo>
                  <a:lnTo>
                    <a:pt x="150" y="34"/>
                  </a:lnTo>
                  <a:cubicBezTo>
                    <a:pt x="143" y="14"/>
                    <a:pt x="125" y="0"/>
                    <a:pt x="102" y="0"/>
                  </a:cubicBezTo>
                  <a:cubicBezTo>
                    <a:pt x="80" y="0"/>
                    <a:pt x="62" y="14"/>
                    <a:pt x="55" y="34"/>
                  </a:cubicBezTo>
                  <a:lnTo>
                    <a:pt x="15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5" y="240"/>
                  </a:cubicBezTo>
                  <a:lnTo>
                    <a:pt x="190" y="240"/>
                  </a:lnTo>
                  <a:moveTo>
                    <a:pt x="102" y="31"/>
                  </a:moveTo>
                  <a:cubicBezTo>
                    <a:pt x="113" y="31"/>
                    <a:pt x="121" y="39"/>
                    <a:pt x="121" y="50"/>
                  </a:cubicBezTo>
                  <a:cubicBezTo>
                    <a:pt x="121" y="60"/>
                    <a:pt x="113" y="69"/>
                    <a:pt x="102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2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2" y="86"/>
                    <a:pt x="81" y="100"/>
                    <a:pt x="102" y="100"/>
                  </a:cubicBezTo>
                  <a:cubicBezTo>
                    <a:pt x="123" y="100"/>
                    <a:pt x="143" y="86"/>
                    <a:pt x="150" y="66"/>
                  </a:cubicBezTo>
                  <a:lnTo>
                    <a:pt x="150" y="65"/>
                  </a:lnTo>
                  <a:lnTo>
                    <a:pt x="174" y="65"/>
                  </a:lnTo>
                  <a:lnTo>
                    <a:pt x="174" y="208"/>
                  </a:lnTo>
                  <a:lnTo>
                    <a:pt x="31" y="208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5000902" y="1382820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8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68" y="31"/>
                  </a:lnTo>
                  <a:cubicBezTo>
                    <a:pt x="77" y="31"/>
                    <a:pt x="84" y="24"/>
                    <a:pt x="84" y="16"/>
                  </a:cubicBezTo>
                  <a:cubicBezTo>
                    <a:pt x="84" y="7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5000902" y="1242059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8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5" y="31"/>
                  </a:cubicBezTo>
                  <a:lnTo>
                    <a:pt x="68" y="31"/>
                  </a:lnTo>
                  <a:cubicBezTo>
                    <a:pt x="77" y="31"/>
                    <a:pt x="84" y="23"/>
                    <a:pt x="84" y="15"/>
                  </a:cubicBezTo>
                  <a:cubicBezTo>
                    <a:pt x="84" y="6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4844937" y="1242059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9" y="0"/>
                  </a:move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6" y="31"/>
                  </a:cubicBezTo>
                  <a:lnTo>
                    <a:pt x="69" y="31"/>
                  </a:lnTo>
                  <a:cubicBezTo>
                    <a:pt x="77" y="31"/>
                    <a:pt x="84" y="23"/>
                    <a:pt x="84" y="15"/>
                  </a:cubicBezTo>
                  <a:cubicBezTo>
                    <a:pt x="84" y="6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25"/>
          <p:cNvSpPr/>
          <p:nvPr/>
        </p:nvSpPr>
        <p:spPr>
          <a:xfrm rot="-5400000">
            <a:off x="1964188" y="642225"/>
            <a:ext cx="246000" cy="2429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7" name="Google Shape;587;p25"/>
          <p:cNvSpPr/>
          <p:nvPr/>
        </p:nvSpPr>
        <p:spPr>
          <a:xfrm rot="-5400000">
            <a:off x="1964188" y="1459888"/>
            <a:ext cx="246000" cy="2429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8" name="Google Shape;588;p25"/>
          <p:cNvSpPr/>
          <p:nvPr/>
        </p:nvSpPr>
        <p:spPr>
          <a:xfrm rot="-5400000">
            <a:off x="1964188" y="2277550"/>
            <a:ext cx="246000" cy="2429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9" name="Google Shape;589;p25"/>
          <p:cNvSpPr/>
          <p:nvPr/>
        </p:nvSpPr>
        <p:spPr>
          <a:xfrm rot="-5400000">
            <a:off x="1964188" y="3095213"/>
            <a:ext cx="246000" cy="2429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0" name="Google Shape;590;p25"/>
          <p:cNvSpPr/>
          <p:nvPr/>
        </p:nvSpPr>
        <p:spPr>
          <a:xfrm rot="-5400000">
            <a:off x="1366438" y="1239975"/>
            <a:ext cx="246000" cy="1233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1" name="Google Shape;591;p25"/>
          <p:cNvSpPr/>
          <p:nvPr/>
        </p:nvSpPr>
        <p:spPr>
          <a:xfrm rot="-5400000">
            <a:off x="1380988" y="2044500"/>
            <a:ext cx="241800" cy="12588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2" name="Google Shape;592;p25"/>
          <p:cNvSpPr/>
          <p:nvPr/>
        </p:nvSpPr>
        <p:spPr>
          <a:xfrm rot="-5400000">
            <a:off x="1693138" y="2547225"/>
            <a:ext cx="246000" cy="1887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3" name="Google Shape;593;p25"/>
          <p:cNvSpPr/>
          <p:nvPr/>
        </p:nvSpPr>
        <p:spPr>
          <a:xfrm rot="-5400000">
            <a:off x="1051888" y="4007550"/>
            <a:ext cx="246000" cy="6048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4" name="Google Shape;594;p25"/>
          <p:cNvSpPr txBox="1"/>
          <p:nvPr/>
        </p:nvSpPr>
        <p:spPr>
          <a:xfrm>
            <a:off x="1692988" y="1326525"/>
            <a:ext cx="788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5" name="Google Shape;595;p25"/>
          <p:cNvSpPr txBox="1"/>
          <p:nvPr/>
        </p:nvSpPr>
        <p:spPr>
          <a:xfrm>
            <a:off x="1692988" y="2147017"/>
            <a:ext cx="788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6" name="Google Shape;596;p25"/>
          <p:cNvSpPr txBox="1"/>
          <p:nvPr/>
        </p:nvSpPr>
        <p:spPr>
          <a:xfrm>
            <a:off x="1692988" y="2967508"/>
            <a:ext cx="788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1692988" y="3788000"/>
            <a:ext cx="788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6"/>
          <p:cNvSpPr/>
          <p:nvPr/>
        </p:nvSpPr>
        <p:spPr>
          <a:xfrm>
            <a:off x="887775" y="1449350"/>
            <a:ext cx="2425800" cy="1685700"/>
          </a:xfrm>
          <a:prstGeom prst="roundRect">
            <a:avLst>
              <a:gd name="adj" fmla="val 13349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6753944" y="3399538"/>
            <a:ext cx="1154100" cy="11541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4208919" y="3399538"/>
            <a:ext cx="1154100" cy="1154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5" name="Google Shape;605;p2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606" name="Google Shape;606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07" name="Google Shape;607;p26"/>
          <p:cNvGrpSpPr/>
          <p:nvPr/>
        </p:nvGrpSpPr>
        <p:grpSpPr>
          <a:xfrm>
            <a:off x="1131524" y="1604813"/>
            <a:ext cx="1938313" cy="1277831"/>
            <a:chOff x="1133699" y="1796075"/>
            <a:chExt cx="1938313" cy="1277831"/>
          </a:xfrm>
        </p:grpSpPr>
        <p:sp>
          <p:nvSpPr>
            <p:cNvPr id="608" name="Google Shape;608;p26"/>
            <p:cNvSpPr/>
            <p:nvPr/>
          </p:nvSpPr>
          <p:spPr>
            <a:xfrm>
              <a:off x="1133699" y="2026906"/>
              <a:ext cx="666300" cy="1047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09" name="Google Shape;609;p26"/>
            <p:cNvSpPr/>
            <p:nvPr/>
          </p:nvSpPr>
          <p:spPr>
            <a:xfrm rot="5400000">
              <a:off x="2215362" y="2213556"/>
              <a:ext cx="666300" cy="10470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 rot="10800000">
              <a:off x="1284900" y="2459500"/>
              <a:ext cx="363900" cy="181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>
              <a:off x="2239800" y="2646150"/>
              <a:ext cx="617400" cy="181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1325925" y="1796075"/>
              <a:ext cx="1221000" cy="1221000"/>
            </a:xfrm>
            <a:prstGeom prst="blockArc">
              <a:avLst>
                <a:gd name="adj1" fmla="val 13154195"/>
                <a:gd name="adj2" fmla="val 9894"/>
                <a:gd name="adj3" fmla="val 162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613" name="Google Shape;613;p26"/>
          <p:cNvSpPr txBox="1"/>
          <p:nvPr/>
        </p:nvSpPr>
        <p:spPr>
          <a:xfrm>
            <a:off x="3860769" y="2140754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Effectiveness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4" name="Google Shape;614;p26"/>
          <p:cNvSpPr txBox="1"/>
          <p:nvPr/>
        </p:nvSpPr>
        <p:spPr>
          <a:xfrm>
            <a:off x="3860769" y="2509973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beautiful rings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5" name="Google Shape;615;p26"/>
          <p:cNvSpPr txBox="1"/>
          <p:nvPr/>
        </p:nvSpPr>
        <p:spPr>
          <a:xfrm>
            <a:off x="6405794" y="2509973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6" name="Google Shape;616;p26"/>
          <p:cNvSpPr txBox="1"/>
          <p:nvPr/>
        </p:nvSpPr>
        <p:spPr>
          <a:xfrm>
            <a:off x="6405800" y="2140754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Efficiency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7" name="Google Shape;617;p26"/>
          <p:cNvSpPr/>
          <p:nvPr/>
        </p:nvSpPr>
        <p:spPr>
          <a:xfrm>
            <a:off x="4685469" y="1860459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8" name="Google Shape;618;p26"/>
          <p:cNvSpPr txBox="1"/>
          <p:nvPr/>
        </p:nvSpPr>
        <p:spPr>
          <a:xfrm>
            <a:off x="4002250" y="1449350"/>
            <a:ext cx="4103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Usability and accessibility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9" name="Google Shape;619;p26"/>
          <p:cNvSpPr/>
          <p:nvPr/>
        </p:nvSpPr>
        <p:spPr>
          <a:xfrm>
            <a:off x="4416969" y="3607588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0" name="Google Shape;620;p26"/>
          <p:cNvSpPr/>
          <p:nvPr/>
        </p:nvSpPr>
        <p:spPr>
          <a:xfrm>
            <a:off x="6961994" y="3607588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1" name="Google Shape;621;p26"/>
          <p:cNvSpPr/>
          <p:nvPr/>
        </p:nvSpPr>
        <p:spPr>
          <a:xfrm>
            <a:off x="7230494" y="1860459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22" name="Google Shape;622;p26"/>
          <p:cNvGrpSpPr/>
          <p:nvPr/>
        </p:nvGrpSpPr>
        <p:grpSpPr>
          <a:xfrm>
            <a:off x="7146828" y="3803456"/>
            <a:ext cx="368332" cy="346263"/>
            <a:chOff x="7882817" y="3463831"/>
            <a:chExt cx="368332" cy="346263"/>
          </a:xfrm>
        </p:grpSpPr>
        <p:sp>
          <p:nvSpPr>
            <p:cNvPr id="623" name="Google Shape;623;p26"/>
            <p:cNvSpPr/>
            <p:nvPr/>
          </p:nvSpPr>
          <p:spPr>
            <a:xfrm>
              <a:off x="7882817" y="3463831"/>
              <a:ext cx="368332" cy="346263"/>
            </a:xfrm>
            <a:custGeom>
              <a:avLst/>
              <a:gdLst/>
              <a:ahLst/>
              <a:cxnLst/>
              <a:rect l="l" t="t" r="r" b="b"/>
              <a:pathLst>
                <a:path w="751" h="706" extrusionOk="0">
                  <a:moveTo>
                    <a:pt x="659" y="16"/>
                  </a:moveTo>
                  <a:cubicBezTo>
                    <a:pt x="620" y="-3"/>
                    <a:pt x="575" y="-6"/>
                    <a:pt x="533" y="8"/>
                  </a:cubicBezTo>
                  <a:cubicBezTo>
                    <a:pt x="491" y="22"/>
                    <a:pt x="457" y="51"/>
                    <a:pt x="438" y="91"/>
                  </a:cubicBezTo>
                  <a:cubicBezTo>
                    <a:pt x="433" y="100"/>
                    <a:pt x="430" y="109"/>
                    <a:pt x="427" y="119"/>
                  </a:cubicBezTo>
                  <a:cubicBezTo>
                    <a:pt x="397" y="107"/>
                    <a:pt x="366" y="100"/>
                    <a:pt x="334" y="98"/>
                  </a:cubicBezTo>
                  <a:lnTo>
                    <a:pt x="334" y="84"/>
                  </a:lnTo>
                  <a:cubicBezTo>
                    <a:pt x="334" y="76"/>
                    <a:pt x="327" y="69"/>
                    <a:pt x="319" y="69"/>
                  </a:cubicBezTo>
                  <a:cubicBezTo>
                    <a:pt x="311" y="69"/>
                    <a:pt x="304" y="76"/>
                    <a:pt x="304" y="84"/>
                  </a:cubicBezTo>
                  <a:lnTo>
                    <a:pt x="304" y="98"/>
                  </a:lnTo>
                  <a:cubicBezTo>
                    <a:pt x="156" y="106"/>
                    <a:pt x="37" y="225"/>
                    <a:pt x="30" y="373"/>
                  </a:cubicBezTo>
                  <a:lnTo>
                    <a:pt x="15" y="373"/>
                  </a:lnTo>
                  <a:cubicBezTo>
                    <a:pt x="7" y="373"/>
                    <a:pt x="0" y="380"/>
                    <a:pt x="0" y="388"/>
                  </a:cubicBezTo>
                  <a:cubicBezTo>
                    <a:pt x="0" y="396"/>
                    <a:pt x="7" y="402"/>
                    <a:pt x="15" y="402"/>
                  </a:cubicBezTo>
                  <a:lnTo>
                    <a:pt x="30" y="402"/>
                  </a:lnTo>
                  <a:cubicBezTo>
                    <a:pt x="37" y="550"/>
                    <a:pt x="156" y="669"/>
                    <a:pt x="304" y="676"/>
                  </a:cubicBezTo>
                  <a:lnTo>
                    <a:pt x="304" y="692"/>
                  </a:lnTo>
                  <a:cubicBezTo>
                    <a:pt x="304" y="700"/>
                    <a:pt x="311" y="706"/>
                    <a:pt x="319" y="706"/>
                  </a:cubicBezTo>
                  <a:cubicBezTo>
                    <a:pt x="327" y="706"/>
                    <a:pt x="334" y="700"/>
                    <a:pt x="334" y="692"/>
                  </a:cubicBezTo>
                  <a:lnTo>
                    <a:pt x="334" y="676"/>
                  </a:lnTo>
                  <a:cubicBezTo>
                    <a:pt x="385" y="674"/>
                    <a:pt x="435" y="658"/>
                    <a:pt x="478" y="629"/>
                  </a:cubicBezTo>
                  <a:cubicBezTo>
                    <a:pt x="484" y="625"/>
                    <a:pt x="486" y="616"/>
                    <a:pt x="482" y="609"/>
                  </a:cubicBezTo>
                  <a:cubicBezTo>
                    <a:pt x="477" y="602"/>
                    <a:pt x="468" y="600"/>
                    <a:pt x="462" y="605"/>
                  </a:cubicBezTo>
                  <a:cubicBezTo>
                    <a:pt x="423" y="630"/>
                    <a:pt x="379" y="645"/>
                    <a:pt x="334" y="647"/>
                  </a:cubicBezTo>
                  <a:lnTo>
                    <a:pt x="334" y="611"/>
                  </a:lnTo>
                  <a:cubicBezTo>
                    <a:pt x="445" y="604"/>
                    <a:pt x="535" y="514"/>
                    <a:pt x="542" y="402"/>
                  </a:cubicBezTo>
                  <a:lnTo>
                    <a:pt x="579" y="402"/>
                  </a:lnTo>
                  <a:cubicBezTo>
                    <a:pt x="576" y="443"/>
                    <a:pt x="564" y="482"/>
                    <a:pt x="544" y="517"/>
                  </a:cubicBezTo>
                  <a:cubicBezTo>
                    <a:pt x="540" y="524"/>
                    <a:pt x="543" y="533"/>
                    <a:pt x="550" y="537"/>
                  </a:cubicBezTo>
                  <a:cubicBezTo>
                    <a:pt x="557" y="542"/>
                    <a:pt x="566" y="539"/>
                    <a:pt x="570" y="532"/>
                  </a:cubicBezTo>
                  <a:cubicBezTo>
                    <a:pt x="592" y="493"/>
                    <a:pt x="606" y="448"/>
                    <a:pt x="608" y="402"/>
                  </a:cubicBezTo>
                  <a:lnTo>
                    <a:pt x="623" y="402"/>
                  </a:lnTo>
                  <a:cubicBezTo>
                    <a:pt x="631" y="402"/>
                    <a:pt x="637" y="396"/>
                    <a:pt x="637" y="388"/>
                  </a:cubicBezTo>
                  <a:cubicBezTo>
                    <a:pt x="637" y="380"/>
                    <a:pt x="631" y="373"/>
                    <a:pt x="623" y="373"/>
                  </a:cubicBezTo>
                  <a:lnTo>
                    <a:pt x="608" y="373"/>
                  </a:lnTo>
                  <a:cubicBezTo>
                    <a:pt x="607" y="358"/>
                    <a:pt x="605" y="344"/>
                    <a:pt x="602" y="329"/>
                  </a:cubicBezTo>
                  <a:cubicBezTo>
                    <a:pt x="657" y="323"/>
                    <a:pt x="708" y="291"/>
                    <a:pt x="734" y="238"/>
                  </a:cubicBezTo>
                  <a:cubicBezTo>
                    <a:pt x="775" y="156"/>
                    <a:pt x="741" y="57"/>
                    <a:pt x="659" y="16"/>
                  </a:cubicBezTo>
                  <a:moveTo>
                    <a:pt x="421" y="148"/>
                  </a:moveTo>
                  <a:cubicBezTo>
                    <a:pt x="420" y="162"/>
                    <a:pt x="420" y="175"/>
                    <a:pt x="422" y="189"/>
                  </a:cubicBezTo>
                  <a:cubicBezTo>
                    <a:pt x="395" y="174"/>
                    <a:pt x="365" y="166"/>
                    <a:pt x="334" y="164"/>
                  </a:cubicBezTo>
                  <a:lnTo>
                    <a:pt x="334" y="128"/>
                  </a:lnTo>
                  <a:cubicBezTo>
                    <a:pt x="364" y="129"/>
                    <a:pt x="393" y="136"/>
                    <a:pt x="421" y="148"/>
                  </a:cubicBezTo>
                  <a:moveTo>
                    <a:pt x="304" y="128"/>
                  </a:moveTo>
                  <a:lnTo>
                    <a:pt x="304" y="164"/>
                  </a:lnTo>
                  <a:cubicBezTo>
                    <a:pt x="192" y="171"/>
                    <a:pt x="102" y="261"/>
                    <a:pt x="95" y="373"/>
                  </a:cubicBezTo>
                  <a:lnTo>
                    <a:pt x="59" y="373"/>
                  </a:lnTo>
                  <a:cubicBezTo>
                    <a:pt x="66" y="241"/>
                    <a:pt x="172" y="135"/>
                    <a:pt x="304" y="128"/>
                  </a:cubicBezTo>
                  <a:moveTo>
                    <a:pt x="59" y="402"/>
                  </a:moveTo>
                  <a:lnTo>
                    <a:pt x="95" y="402"/>
                  </a:lnTo>
                  <a:cubicBezTo>
                    <a:pt x="103" y="514"/>
                    <a:pt x="193" y="604"/>
                    <a:pt x="304" y="611"/>
                  </a:cubicBezTo>
                  <a:lnTo>
                    <a:pt x="304" y="647"/>
                  </a:lnTo>
                  <a:cubicBezTo>
                    <a:pt x="173" y="640"/>
                    <a:pt x="67" y="534"/>
                    <a:pt x="59" y="402"/>
                  </a:cubicBezTo>
                  <a:moveTo>
                    <a:pt x="334" y="581"/>
                  </a:moveTo>
                  <a:lnTo>
                    <a:pt x="334" y="565"/>
                  </a:lnTo>
                  <a:cubicBezTo>
                    <a:pt x="334" y="557"/>
                    <a:pt x="327" y="551"/>
                    <a:pt x="319" y="551"/>
                  </a:cubicBezTo>
                  <a:cubicBezTo>
                    <a:pt x="311" y="551"/>
                    <a:pt x="304" y="557"/>
                    <a:pt x="304" y="565"/>
                  </a:cubicBezTo>
                  <a:lnTo>
                    <a:pt x="304" y="581"/>
                  </a:lnTo>
                  <a:cubicBezTo>
                    <a:pt x="209" y="574"/>
                    <a:pt x="132" y="498"/>
                    <a:pt x="125" y="402"/>
                  </a:cubicBezTo>
                  <a:lnTo>
                    <a:pt x="141" y="402"/>
                  </a:lnTo>
                  <a:cubicBezTo>
                    <a:pt x="149" y="402"/>
                    <a:pt x="156" y="396"/>
                    <a:pt x="156" y="388"/>
                  </a:cubicBezTo>
                  <a:cubicBezTo>
                    <a:pt x="156" y="380"/>
                    <a:pt x="149" y="373"/>
                    <a:pt x="141" y="373"/>
                  </a:cubicBezTo>
                  <a:lnTo>
                    <a:pt x="125" y="373"/>
                  </a:lnTo>
                  <a:cubicBezTo>
                    <a:pt x="132" y="277"/>
                    <a:pt x="208" y="200"/>
                    <a:pt x="304" y="193"/>
                  </a:cubicBezTo>
                  <a:lnTo>
                    <a:pt x="304" y="210"/>
                  </a:lnTo>
                  <a:cubicBezTo>
                    <a:pt x="304" y="218"/>
                    <a:pt x="311" y="225"/>
                    <a:pt x="319" y="225"/>
                  </a:cubicBezTo>
                  <a:cubicBezTo>
                    <a:pt x="327" y="225"/>
                    <a:pt x="334" y="218"/>
                    <a:pt x="334" y="210"/>
                  </a:cubicBezTo>
                  <a:lnTo>
                    <a:pt x="334" y="193"/>
                  </a:lnTo>
                  <a:cubicBezTo>
                    <a:pt x="370" y="196"/>
                    <a:pt x="405" y="209"/>
                    <a:pt x="434" y="231"/>
                  </a:cubicBezTo>
                  <a:cubicBezTo>
                    <a:pt x="435" y="233"/>
                    <a:pt x="436" y="235"/>
                    <a:pt x="437" y="237"/>
                  </a:cubicBezTo>
                  <a:lnTo>
                    <a:pt x="424" y="295"/>
                  </a:lnTo>
                  <a:cubicBezTo>
                    <a:pt x="423" y="299"/>
                    <a:pt x="424" y="303"/>
                    <a:pt x="426" y="306"/>
                  </a:cubicBezTo>
                  <a:cubicBezTo>
                    <a:pt x="429" y="311"/>
                    <a:pt x="435" y="313"/>
                    <a:pt x="440" y="313"/>
                  </a:cubicBezTo>
                  <a:lnTo>
                    <a:pt x="496" y="306"/>
                  </a:lnTo>
                  <a:cubicBezTo>
                    <a:pt x="506" y="328"/>
                    <a:pt x="511" y="350"/>
                    <a:pt x="513" y="373"/>
                  </a:cubicBezTo>
                  <a:lnTo>
                    <a:pt x="497" y="373"/>
                  </a:lnTo>
                  <a:cubicBezTo>
                    <a:pt x="488" y="373"/>
                    <a:pt x="482" y="380"/>
                    <a:pt x="482" y="388"/>
                  </a:cubicBezTo>
                  <a:cubicBezTo>
                    <a:pt x="482" y="396"/>
                    <a:pt x="488" y="402"/>
                    <a:pt x="497" y="402"/>
                  </a:cubicBezTo>
                  <a:lnTo>
                    <a:pt x="513" y="402"/>
                  </a:lnTo>
                  <a:cubicBezTo>
                    <a:pt x="506" y="498"/>
                    <a:pt x="429" y="574"/>
                    <a:pt x="334" y="581"/>
                  </a:cubicBezTo>
                  <a:moveTo>
                    <a:pt x="533" y="321"/>
                  </a:moveTo>
                  <a:cubicBezTo>
                    <a:pt x="546" y="326"/>
                    <a:pt x="559" y="328"/>
                    <a:pt x="573" y="329"/>
                  </a:cubicBezTo>
                  <a:cubicBezTo>
                    <a:pt x="576" y="344"/>
                    <a:pt x="578" y="358"/>
                    <a:pt x="579" y="373"/>
                  </a:cubicBezTo>
                  <a:lnTo>
                    <a:pt x="542" y="373"/>
                  </a:lnTo>
                  <a:cubicBezTo>
                    <a:pt x="541" y="355"/>
                    <a:pt x="538" y="338"/>
                    <a:pt x="533" y="321"/>
                  </a:cubicBezTo>
                  <a:moveTo>
                    <a:pt x="708" y="225"/>
                  </a:moveTo>
                  <a:cubicBezTo>
                    <a:pt x="673" y="296"/>
                    <a:pt x="581" y="322"/>
                    <a:pt x="513" y="280"/>
                  </a:cubicBezTo>
                  <a:cubicBezTo>
                    <a:pt x="510" y="277"/>
                    <a:pt x="506" y="276"/>
                    <a:pt x="502" y="276"/>
                  </a:cubicBezTo>
                  <a:lnTo>
                    <a:pt x="457" y="281"/>
                  </a:lnTo>
                  <a:lnTo>
                    <a:pt x="467" y="239"/>
                  </a:lnTo>
                  <a:cubicBezTo>
                    <a:pt x="468" y="235"/>
                    <a:pt x="467" y="232"/>
                    <a:pt x="466" y="228"/>
                  </a:cubicBezTo>
                  <a:cubicBezTo>
                    <a:pt x="462" y="222"/>
                    <a:pt x="460" y="216"/>
                    <a:pt x="457" y="209"/>
                  </a:cubicBezTo>
                  <a:cubicBezTo>
                    <a:pt x="446" y="175"/>
                    <a:pt x="448" y="137"/>
                    <a:pt x="464" y="104"/>
                  </a:cubicBezTo>
                  <a:cubicBezTo>
                    <a:pt x="480" y="72"/>
                    <a:pt x="508" y="47"/>
                    <a:pt x="542" y="36"/>
                  </a:cubicBezTo>
                  <a:cubicBezTo>
                    <a:pt x="577" y="24"/>
                    <a:pt x="614" y="26"/>
                    <a:pt x="646" y="42"/>
                  </a:cubicBezTo>
                  <a:cubicBezTo>
                    <a:pt x="714" y="76"/>
                    <a:pt x="741" y="158"/>
                    <a:pt x="708" y="2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7982380" y="3597236"/>
              <a:ext cx="113786" cy="113296"/>
            </a:xfrm>
            <a:custGeom>
              <a:avLst/>
              <a:gdLst/>
              <a:ahLst/>
              <a:cxnLst/>
              <a:rect l="l" t="t" r="r" b="b"/>
              <a:pathLst>
                <a:path w="232" h="231" extrusionOk="0">
                  <a:moveTo>
                    <a:pt x="116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80" y="231"/>
                    <a:pt x="232" y="179"/>
                    <a:pt x="232" y="115"/>
                  </a:cubicBezTo>
                  <a:cubicBezTo>
                    <a:pt x="232" y="52"/>
                    <a:pt x="180" y="0"/>
                    <a:pt x="116" y="0"/>
                  </a:cubicBezTo>
                  <a:moveTo>
                    <a:pt x="116" y="202"/>
                  </a:moveTo>
                  <a:cubicBezTo>
                    <a:pt x="68" y="202"/>
                    <a:pt x="29" y="163"/>
                    <a:pt x="29" y="115"/>
                  </a:cubicBezTo>
                  <a:cubicBezTo>
                    <a:pt x="29" y="68"/>
                    <a:pt x="68" y="29"/>
                    <a:pt x="116" y="29"/>
                  </a:cubicBezTo>
                  <a:cubicBezTo>
                    <a:pt x="164" y="29"/>
                    <a:pt x="202" y="68"/>
                    <a:pt x="202" y="115"/>
                  </a:cubicBezTo>
                  <a:cubicBezTo>
                    <a:pt x="202" y="163"/>
                    <a:pt x="164" y="202"/>
                    <a:pt x="116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150" rIns="90000" bIns="38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8118726" y="3507482"/>
              <a:ext cx="103486" cy="66212"/>
            </a:xfrm>
            <a:custGeom>
              <a:avLst/>
              <a:gdLst/>
              <a:ahLst/>
              <a:cxnLst/>
              <a:rect l="l" t="t" r="r" b="b"/>
              <a:pathLst>
                <a:path w="211" h="135" extrusionOk="0">
                  <a:moveTo>
                    <a:pt x="211" y="92"/>
                  </a:moveTo>
                  <a:cubicBezTo>
                    <a:pt x="210" y="89"/>
                    <a:pt x="209" y="86"/>
                    <a:pt x="207" y="84"/>
                  </a:cubicBezTo>
                  <a:lnTo>
                    <a:pt x="181" y="58"/>
                  </a:lnTo>
                  <a:cubicBezTo>
                    <a:pt x="175" y="52"/>
                    <a:pt x="166" y="52"/>
                    <a:pt x="160" y="58"/>
                  </a:cubicBezTo>
                  <a:cubicBezTo>
                    <a:pt x="154" y="64"/>
                    <a:pt x="154" y="73"/>
                    <a:pt x="160" y="79"/>
                  </a:cubicBezTo>
                  <a:lnTo>
                    <a:pt x="161" y="80"/>
                  </a:lnTo>
                  <a:lnTo>
                    <a:pt x="129" y="80"/>
                  </a:lnTo>
                  <a:cubicBezTo>
                    <a:pt x="133" y="72"/>
                    <a:pt x="136" y="64"/>
                    <a:pt x="136" y="55"/>
                  </a:cubicBezTo>
                  <a:cubicBezTo>
                    <a:pt x="136" y="25"/>
                    <a:pt x="110" y="0"/>
                    <a:pt x="80" y="0"/>
                  </a:cubicBezTo>
                  <a:cubicBezTo>
                    <a:pt x="56" y="0"/>
                    <a:pt x="34" y="17"/>
                    <a:pt x="28" y="41"/>
                  </a:cubicBezTo>
                  <a:cubicBezTo>
                    <a:pt x="26" y="49"/>
                    <a:pt x="30" y="57"/>
                    <a:pt x="38" y="59"/>
                  </a:cubicBezTo>
                  <a:cubicBezTo>
                    <a:pt x="46" y="61"/>
                    <a:pt x="54" y="56"/>
                    <a:pt x="56" y="48"/>
                  </a:cubicBezTo>
                  <a:cubicBezTo>
                    <a:pt x="59" y="37"/>
                    <a:pt x="69" y="30"/>
                    <a:pt x="80" y="30"/>
                  </a:cubicBezTo>
                  <a:cubicBezTo>
                    <a:pt x="94" y="30"/>
                    <a:pt x="106" y="41"/>
                    <a:pt x="106" y="55"/>
                  </a:cubicBezTo>
                  <a:cubicBezTo>
                    <a:pt x="106" y="68"/>
                    <a:pt x="95" y="80"/>
                    <a:pt x="81" y="80"/>
                  </a:cubicBezTo>
                  <a:lnTo>
                    <a:pt x="15" y="80"/>
                  </a:lnTo>
                  <a:cubicBezTo>
                    <a:pt x="7" y="80"/>
                    <a:pt x="0" y="86"/>
                    <a:pt x="0" y="94"/>
                  </a:cubicBezTo>
                  <a:cubicBezTo>
                    <a:pt x="0" y="103"/>
                    <a:pt x="7" y="109"/>
                    <a:pt x="15" y="109"/>
                  </a:cubicBezTo>
                  <a:lnTo>
                    <a:pt x="161" y="109"/>
                  </a:lnTo>
                  <a:lnTo>
                    <a:pt x="160" y="110"/>
                  </a:lnTo>
                  <a:cubicBezTo>
                    <a:pt x="154" y="116"/>
                    <a:pt x="154" y="125"/>
                    <a:pt x="160" y="131"/>
                  </a:cubicBezTo>
                  <a:cubicBezTo>
                    <a:pt x="166" y="136"/>
                    <a:pt x="175" y="136"/>
                    <a:pt x="181" y="131"/>
                  </a:cubicBezTo>
                  <a:lnTo>
                    <a:pt x="207" y="105"/>
                  </a:lnTo>
                  <a:cubicBezTo>
                    <a:pt x="210" y="101"/>
                    <a:pt x="212" y="96"/>
                    <a:pt x="211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26"/>
          <p:cNvGrpSpPr/>
          <p:nvPr/>
        </p:nvGrpSpPr>
        <p:grpSpPr>
          <a:xfrm>
            <a:off x="4603274" y="3783838"/>
            <a:ext cx="365389" cy="385500"/>
            <a:chOff x="7091222" y="3425085"/>
            <a:chExt cx="365389" cy="385500"/>
          </a:xfrm>
        </p:grpSpPr>
        <p:sp>
          <p:nvSpPr>
            <p:cNvPr id="627" name="Google Shape;627;p26"/>
            <p:cNvSpPr/>
            <p:nvPr/>
          </p:nvSpPr>
          <p:spPr>
            <a:xfrm>
              <a:off x="7155472" y="3499144"/>
              <a:ext cx="236890" cy="236891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474" y="185"/>
                  </a:moveTo>
                  <a:lnTo>
                    <a:pt x="449" y="175"/>
                  </a:lnTo>
                  <a:cubicBezTo>
                    <a:pt x="437" y="169"/>
                    <a:pt x="431" y="155"/>
                    <a:pt x="436" y="142"/>
                  </a:cubicBezTo>
                  <a:lnTo>
                    <a:pt x="446" y="117"/>
                  </a:lnTo>
                  <a:cubicBezTo>
                    <a:pt x="448" y="112"/>
                    <a:pt x="446" y="105"/>
                    <a:pt x="442" y="101"/>
                  </a:cubicBezTo>
                  <a:lnTo>
                    <a:pt x="382" y="41"/>
                  </a:lnTo>
                  <a:cubicBezTo>
                    <a:pt x="378" y="37"/>
                    <a:pt x="372" y="35"/>
                    <a:pt x="366" y="38"/>
                  </a:cubicBezTo>
                  <a:lnTo>
                    <a:pt x="341" y="48"/>
                  </a:lnTo>
                  <a:cubicBezTo>
                    <a:pt x="328" y="52"/>
                    <a:pt x="314" y="46"/>
                    <a:pt x="309" y="34"/>
                  </a:cubicBezTo>
                  <a:lnTo>
                    <a:pt x="298" y="9"/>
                  </a:lnTo>
                  <a:cubicBezTo>
                    <a:pt x="295" y="4"/>
                    <a:pt x="290" y="0"/>
                    <a:pt x="284" y="0"/>
                  </a:cubicBezTo>
                  <a:lnTo>
                    <a:pt x="199" y="0"/>
                  </a:lnTo>
                  <a:cubicBezTo>
                    <a:pt x="193" y="0"/>
                    <a:pt x="188" y="4"/>
                    <a:pt x="185" y="9"/>
                  </a:cubicBezTo>
                  <a:lnTo>
                    <a:pt x="174" y="34"/>
                  </a:lnTo>
                  <a:cubicBezTo>
                    <a:pt x="169" y="46"/>
                    <a:pt x="155" y="53"/>
                    <a:pt x="142" y="48"/>
                  </a:cubicBezTo>
                  <a:lnTo>
                    <a:pt x="119" y="40"/>
                  </a:lnTo>
                  <a:cubicBezTo>
                    <a:pt x="113" y="38"/>
                    <a:pt x="107" y="39"/>
                    <a:pt x="103" y="43"/>
                  </a:cubicBezTo>
                  <a:lnTo>
                    <a:pt x="43" y="103"/>
                  </a:lnTo>
                  <a:cubicBezTo>
                    <a:pt x="39" y="107"/>
                    <a:pt x="37" y="113"/>
                    <a:pt x="39" y="119"/>
                  </a:cubicBezTo>
                  <a:lnTo>
                    <a:pt x="48" y="142"/>
                  </a:lnTo>
                  <a:cubicBezTo>
                    <a:pt x="52" y="155"/>
                    <a:pt x="46" y="169"/>
                    <a:pt x="34" y="175"/>
                  </a:cubicBezTo>
                  <a:lnTo>
                    <a:pt x="9" y="185"/>
                  </a:lnTo>
                  <a:cubicBezTo>
                    <a:pt x="4" y="188"/>
                    <a:pt x="0" y="193"/>
                    <a:pt x="0" y="199"/>
                  </a:cubicBezTo>
                  <a:lnTo>
                    <a:pt x="0" y="284"/>
                  </a:lnTo>
                  <a:cubicBezTo>
                    <a:pt x="0" y="290"/>
                    <a:pt x="4" y="296"/>
                    <a:pt x="9" y="298"/>
                  </a:cubicBezTo>
                  <a:lnTo>
                    <a:pt x="34" y="309"/>
                  </a:lnTo>
                  <a:cubicBezTo>
                    <a:pt x="46" y="314"/>
                    <a:pt x="52" y="329"/>
                    <a:pt x="47" y="341"/>
                  </a:cubicBezTo>
                  <a:lnTo>
                    <a:pt x="37" y="366"/>
                  </a:lnTo>
                  <a:cubicBezTo>
                    <a:pt x="35" y="372"/>
                    <a:pt x="37" y="378"/>
                    <a:pt x="41" y="383"/>
                  </a:cubicBezTo>
                  <a:lnTo>
                    <a:pt x="101" y="442"/>
                  </a:lnTo>
                  <a:cubicBezTo>
                    <a:pt x="105" y="447"/>
                    <a:pt x="111" y="448"/>
                    <a:pt x="117" y="446"/>
                  </a:cubicBezTo>
                  <a:lnTo>
                    <a:pt x="142" y="436"/>
                  </a:lnTo>
                  <a:cubicBezTo>
                    <a:pt x="155" y="431"/>
                    <a:pt x="169" y="437"/>
                    <a:pt x="174" y="449"/>
                  </a:cubicBezTo>
                  <a:lnTo>
                    <a:pt x="185" y="474"/>
                  </a:lnTo>
                  <a:cubicBezTo>
                    <a:pt x="188" y="480"/>
                    <a:pt x="193" y="483"/>
                    <a:pt x="199" y="483"/>
                  </a:cubicBezTo>
                  <a:lnTo>
                    <a:pt x="284" y="483"/>
                  </a:lnTo>
                  <a:cubicBezTo>
                    <a:pt x="290" y="483"/>
                    <a:pt x="295" y="480"/>
                    <a:pt x="298" y="474"/>
                  </a:cubicBezTo>
                  <a:lnTo>
                    <a:pt x="309" y="449"/>
                  </a:lnTo>
                  <a:cubicBezTo>
                    <a:pt x="314" y="437"/>
                    <a:pt x="328" y="431"/>
                    <a:pt x="341" y="435"/>
                  </a:cubicBezTo>
                  <a:lnTo>
                    <a:pt x="364" y="444"/>
                  </a:lnTo>
                  <a:cubicBezTo>
                    <a:pt x="370" y="446"/>
                    <a:pt x="376" y="444"/>
                    <a:pt x="380" y="440"/>
                  </a:cubicBezTo>
                  <a:lnTo>
                    <a:pt x="440" y="380"/>
                  </a:lnTo>
                  <a:cubicBezTo>
                    <a:pt x="444" y="376"/>
                    <a:pt x="446" y="370"/>
                    <a:pt x="444" y="364"/>
                  </a:cubicBezTo>
                  <a:lnTo>
                    <a:pt x="435" y="341"/>
                  </a:lnTo>
                  <a:cubicBezTo>
                    <a:pt x="431" y="329"/>
                    <a:pt x="437" y="314"/>
                    <a:pt x="449" y="309"/>
                  </a:cubicBezTo>
                  <a:lnTo>
                    <a:pt x="474" y="298"/>
                  </a:lnTo>
                  <a:cubicBezTo>
                    <a:pt x="479" y="296"/>
                    <a:pt x="483" y="290"/>
                    <a:pt x="483" y="284"/>
                  </a:cubicBezTo>
                  <a:lnTo>
                    <a:pt x="483" y="199"/>
                  </a:lnTo>
                  <a:cubicBezTo>
                    <a:pt x="483" y="193"/>
                    <a:pt x="479" y="188"/>
                    <a:pt x="474" y="185"/>
                  </a:cubicBezTo>
                  <a:moveTo>
                    <a:pt x="437" y="281"/>
                  </a:moveTo>
                  <a:cubicBezTo>
                    <a:pt x="410" y="292"/>
                    <a:pt x="396" y="324"/>
                    <a:pt x="406" y="351"/>
                  </a:cubicBezTo>
                  <a:lnTo>
                    <a:pt x="411" y="366"/>
                  </a:lnTo>
                  <a:lnTo>
                    <a:pt x="365" y="412"/>
                  </a:lnTo>
                  <a:lnTo>
                    <a:pt x="351" y="406"/>
                  </a:lnTo>
                  <a:cubicBezTo>
                    <a:pt x="324" y="397"/>
                    <a:pt x="292" y="410"/>
                    <a:pt x="280" y="437"/>
                  </a:cubicBezTo>
                  <a:lnTo>
                    <a:pt x="274" y="453"/>
                  </a:lnTo>
                  <a:lnTo>
                    <a:pt x="209" y="453"/>
                  </a:lnTo>
                  <a:lnTo>
                    <a:pt x="203" y="437"/>
                  </a:lnTo>
                  <a:cubicBezTo>
                    <a:pt x="191" y="410"/>
                    <a:pt x="159" y="397"/>
                    <a:pt x="131" y="407"/>
                  </a:cubicBezTo>
                  <a:lnTo>
                    <a:pt x="115" y="414"/>
                  </a:lnTo>
                  <a:lnTo>
                    <a:pt x="70" y="368"/>
                  </a:lnTo>
                  <a:lnTo>
                    <a:pt x="76" y="352"/>
                  </a:lnTo>
                  <a:cubicBezTo>
                    <a:pt x="87" y="325"/>
                    <a:pt x="73" y="292"/>
                    <a:pt x="46" y="281"/>
                  </a:cubicBezTo>
                  <a:lnTo>
                    <a:pt x="31" y="274"/>
                  </a:lnTo>
                  <a:lnTo>
                    <a:pt x="31" y="210"/>
                  </a:lnTo>
                  <a:lnTo>
                    <a:pt x="46" y="203"/>
                  </a:lnTo>
                  <a:cubicBezTo>
                    <a:pt x="73" y="191"/>
                    <a:pt x="87" y="159"/>
                    <a:pt x="77" y="132"/>
                  </a:cubicBezTo>
                  <a:lnTo>
                    <a:pt x="72" y="118"/>
                  </a:lnTo>
                  <a:lnTo>
                    <a:pt x="118" y="72"/>
                  </a:lnTo>
                  <a:lnTo>
                    <a:pt x="132" y="77"/>
                  </a:lnTo>
                  <a:cubicBezTo>
                    <a:pt x="159" y="87"/>
                    <a:pt x="191" y="73"/>
                    <a:pt x="203" y="46"/>
                  </a:cubicBezTo>
                  <a:lnTo>
                    <a:pt x="209" y="31"/>
                  </a:lnTo>
                  <a:lnTo>
                    <a:pt x="274" y="31"/>
                  </a:lnTo>
                  <a:lnTo>
                    <a:pt x="280" y="46"/>
                  </a:lnTo>
                  <a:cubicBezTo>
                    <a:pt x="292" y="74"/>
                    <a:pt x="325" y="87"/>
                    <a:pt x="352" y="76"/>
                  </a:cubicBezTo>
                  <a:lnTo>
                    <a:pt x="368" y="70"/>
                  </a:lnTo>
                  <a:lnTo>
                    <a:pt x="413" y="115"/>
                  </a:lnTo>
                  <a:lnTo>
                    <a:pt x="407" y="131"/>
                  </a:lnTo>
                  <a:cubicBezTo>
                    <a:pt x="396" y="159"/>
                    <a:pt x="410" y="191"/>
                    <a:pt x="437" y="203"/>
                  </a:cubicBezTo>
                  <a:lnTo>
                    <a:pt x="452" y="210"/>
                  </a:lnTo>
                  <a:lnTo>
                    <a:pt x="452" y="274"/>
                  </a:lnTo>
                  <a:lnTo>
                    <a:pt x="452" y="274"/>
                  </a:lnTo>
                  <a:lnTo>
                    <a:pt x="437" y="2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7201084" y="3545247"/>
              <a:ext cx="145665" cy="145175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9" y="0"/>
                  </a:moveTo>
                  <a:cubicBezTo>
                    <a:pt x="67" y="0"/>
                    <a:pt x="0" y="66"/>
                    <a:pt x="0" y="148"/>
                  </a:cubicBezTo>
                  <a:cubicBezTo>
                    <a:pt x="0" y="229"/>
                    <a:pt x="67" y="296"/>
                    <a:pt x="149" y="296"/>
                  </a:cubicBezTo>
                  <a:cubicBezTo>
                    <a:pt x="230" y="296"/>
                    <a:pt x="297" y="229"/>
                    <a:pt x="297" y="148"/>
                  </a:cubicBezTo>
                  <a:cubicBezTo>
                    <a:pt x="297" y="66"/>
                    <a:pt x="230" y="0"/>
                    <a:pt x="149" y="0"/>
                  </a:cubicBezTo>
                  <a:moveTo>
                    <a:pt x="149" y="265"/>
                  </a:moveTo>
                  <a:cubicBezTo>
                    <a:pt x="84" y="265"/>
                    <a:pt x="31" y="213"/>
                    <a:pt x="31" y="148"/>
                  </a:cubicBezTo>
                  <a:cubicBezTo>
                    <a:pt x="31" y="83"/>
                    <a:pt x="84" y="30"/>
                    <a:pt x="149" y="30"/>
                  </a:cubicBezTo>
                  <a:cubicBezTo>
                    <a:pt x="213" y="30"/>
                    <a:pt x="266" y="83"/>
                    <a:pt x="266" y="148"/>
                  </a:cubicBezTo>
                  <a:cubicBezTo>
                    <a:pt x="266" y="213"/>
                    <a:pt x="213" y="265"/>
                    <a:pt x="149" y="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7253563" y="3575165"/>
              <a:ext cx="27956" cy="62779"/>
            </a:xfrm>
            <a:custGeom>
              <a:avLst/>
              <a:gdLst/>
              <a:ahLst/>
              <a:cxnLst/>
              <a:rect l="l" t="t" r="r" b="b"/>
              <a:pathLst>
                <a:path w="57" h="128" extrusionOk="0">
                  <a:moveTo>
                    <a:pt x="42" y="0"/>
                  </a:moveTo>
                  <a:cubicBezTo>
                    <a:pt x="33" y="0"/>
                    <a:pt x="26" y="7"/>
                    <a:pt x="26" y="15"/>
                  </a:cubicBezTo>
                  <a:lnTo>
                    <a:pt x="26" y="80"/>
                  </a:lnTo>
                  <a:lnTo>
                    <a:pt x="4" y="102"/>
                  </a:lnTo>
                  <a:cubicBezTo>
                    <a:pt x="-2" y="108"/>
                    <a:pt x="-2" y="118"/>
                    <a:pt x="4" y="124"/>
                  </a:cubicBezTo>
                  <a:cubicBezTo>
                    <a:pt x="7" y="127"/>
                    <a:pt x="11" y="128"/>
                    <a:pt x="15" y="128"/>
                  </a:cubicBezTo>
                  <a:cubicBezTo>
                    <a:pt x="19" y="128"/>
                    <a:pt x="23" y="127"/>
                    <a:pt x="26" y="124"/>
                  </a:cubicBezTo>
                  <a:lnTo>
                    <a:pt x="52" y="98"/>
                  </a:lnTo>
                  <a:cubicBezTo>
                    <a:pt x="55" y="95"/>
                    <a:pt x="57" y="91"/>
                    <a:pt x="57" y="87"/>
                  </a:cubicBezTo>
                  <a:lnTo>
                    <a:pt x="57" y="15"/>
                  </a:lnTo>
                  <a:cubicBezTo>
                    <a:pt x="57" y="7"/>
                    <a:pt x="50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7108879" y="3523176"/>
              <a:ext cx="283483" cy="260923"/>
            </a:xfrm>
            <a:custGeom>
              <a:avLst/>
              <a:gdLst/>
              <a:ahLst/>
              <a:cxnLst/>
              <a:rect l="l" t="t" r="r" b="b"/>
              <a:pathLst>
                <a:path w="578" h="532" extrusionOk="0">
                  <a:moveTo>
                    <a:pt x="564" y="410"/>
                  </a:moveTo>
                  <a:lnTo>
                    <a:pt x="510" y="405"/>
                  </a:lnTo>
                  <a:cubicBezTo>
                    <a:pt x="501" y="405"/>
                    <a:pt x="494" y="411"/>
                    <a:pt x="493" y="419"/>
                  </a:cubicBezTo>
                  <a:cubicBezTo>
                    <a:pt x="492" y="428"/>
                    <a:pt x="498" y="435"/>
                    <a:pt x="507" y="436"/>
                  </a:cubicBezTo>
                  <a:lnTo>
                    <a:pt x="525" y="438"/>
                  </a:lnTo>
                  <a:cubicBezTo>
                    <a:pt x="472" y="479"/>
                    <a:pt x="407" y="501"/>
                    <a:pt x="338" y="501"/>
                  </a:cubicBezTo>
                  <a:cubicBezTo>
                    <a:pt x="169" y="501"/>
                    <a:pt x="30" y="363"/>
                    <a:pt x="30" y="193"/>
                  </a:cubicBezTo>
                  <a:cubicBezTo>
                    <a:pt x="30" y="132"/>
                    <a:pt x="48" y="74"/>
                    <a:pt x="81" y="23"/>
                  </a:cubicBezTo>
                  <a:cubicBezTo>
                    <a:pt x="86" y="16"/>
                    <a:pt x="84" y="7"/>
                    <a:pt x="77" y="2"/>
                  </a:cubicBezTo>
                  <a:cubicBezTo>
                    <a:pt x="70" y="-3"/>
                    <a:pt x="61" y="-1"/>
                    <a:pt x="56" y="6"/>
                  </a:cubicBezTo>
                  <a:cubicBezTo>
                    <a:pt x="19" y="62"/>
                    <a:pt x="0" y="126"/>
                    <a:pt x="0" y="193"/>
                  </a:cubicBezTo>
                  <a:cubicBezTo>
                    <a:pt x="0" y="283"/>
                    <a:pt x="35" y="368"/>
                    <a:pt x="99" y="432"/>
                  </a:cubicBezTo>
                  <a:cubicBezTo>
                    <a:pt x="163" y="496"/>
                    <a:pt x="248" y="532"/>
                    <a:pt x="338" y="532"/>
                  </a:cubicBezTo>
                  <a:cubicBezTo>
                    <a:pt x="413" y="532"/>
                    <a:pt x="483" y="508"/>
                    <a:pt x="542" y="464"/>
                  </a:cubicBezTo>
                  <a:lnTo>
                    <a:pt x="540" y="477"/>
                  </a:lnTo>
                  <a:cubicBezTo>
                    <a:pt x="539" y="485"/>
                    <a:pt x="545" y="493"/>
                    <a:pt x="553" y="494"/>
                  </a:cubicBezTo>
                  <a:cubicBezTo>
                    <a:pt x="561" y="495"/>
                    <a:pt x="569" y="489"/>
                    <a:pt x="570" y="481"/>
                  </a:cubicBezTo>
                  <a:lnTo>
                    <a:pt x="578" y="428"/>
                  </a:lnTo>
                  <a:cubicBezTo>
                    <a:pt x="579" y="419"/>
                    <a:pt x="573" y="411"/>
                    <a:pt x="564" y="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7398738" y="3591350"/>
              <a:ext cx="42179" cy="122124"/>
            </a:xfrm>
            <a:custGeom>
              <a:avLst/>
              <a:gdLst/>
              <a:ahLst/>
              <a:cxnLst/>
              <a:rect l="l" t="t" r="r" b="b"/>
              <a:pathLst>
                <a:path w="86" h="249" extrusionOk="0">
                  <a:moveTo>
                    <a:pt x="67" y="0"/>
                  </a:moveTo>
                  <a:cubicBezTo>
                    <a:pt x="58" y="1"/>
                    <a:pt x="52" y="9"/>
                    <a:pt x="53" y="17"/>
                  </a:cubicBezTo>
                  <a:cubicBezTo>
                    <a:pt x="55" y="29"/>
                    <a:pt x="55" y="42"/>
                    <a:pt x="55" y="54"/>
                  </a:cubicBezTo>
                  <a:cubicBezTo>
                    <a:pt x="55" y="115"/>
                    <a:pt x="37" y="175"/>
                    <a:pt x="3" y="225"/>
                  </a:cubicBezTo>
                  <a:cubicBezTo>
                    <a:pt x="-2" y="232"/>
                    <a:pt x="0" y="242"/>
                    <a:pt x="7" y="247"/>
                  </a:cubicBezTo>
                  <a:cubicBezTo>
                    <a:pt x="14" y="251"/>
                    <a:pt x="24" y="249"/>
                    <a:pt x="29" y="242"/>
                  </a:cubicBezTo>
                  <a:cubicBezTo>
                    <a:pt x="66" y="187"/>
                    <a:pt x="86" y="121"/>
                    <a:pt x="86" y="54"/>
                  </a:cubicBezTo>
                  <a:cubicBezTo>
                    <a:pt x="86" y="41"/>
                    <a:pt x="85" y="27"/>
                    <a:pt x="84" y="14"/>
                  </a:cubicBezTo>
                  <a:cubicBezTo>
                    <a:pt x="83" y="5"/>
                    <a:pt x="75" y="-1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7156453" y="3451570"/>
              <a:ext cx="262393" cy="92696"/>
            </a:xfrm>
            <a:custGeom>
              <a:avLst/>
              <a:gdLst/>
              <a:ahLst/>
              <a:cxnLst/>
              <a:rect l="l" t="t" r="r" b="b"/>
              <a:pathLst>
                <a:path w="535" h="189" extrusionOk="0">
                  <a:moveTo>
                    <a:pt x="0" y="109"/>
                  </a:moveTo>
                  <a:cubicBezTo>
                    <a:pt x="0" y="116"/>
                    <a:pt x="6" y="122"/>
                    <a:pt x="14" y="123"/>
                  </a:cubicBezTo>
                  <a:lnTo>
                    <a:pt x="68" y="128"/>
                  </a:lnTo>
                  <a:cubicBezTo>
                    <a:pt x="77" y="129"/>
                    <a:pt x="84" y="123"/>
                    <a:pt x="85" y="114"/>
                  </a:cubicBezTo>
                  <a:cubicBezTo>
                    <a:pt x="86" y="106"/>
                    <a:pt x="80" y="99"/>
                    <a:pt x="71" y="98"/>
                  </a:cubicBezTo>
                  <a:lnTo>
                    <a:pt x="52" y="96"/>
                  </a:lnTo>
                  <a:cubicBezTo>
                    <a:pt x="106" y="54"/>
                    <a:pt x="172" y="31"/>
                    <a:pt x="241" y="31"/>
                  </a:cubicBezTo>
                  <a:cubicBezTo>
                    <a:pt x="349" y="31"/>
                    <a:pt x="451" y="89"/>
                    <a:pt x="506" y="181"/>
                  </a:cubicBezTo>
                  <a:cubicBezTo>
                    <a:pt x="510" y="188"/>
                    <a:pt x="520" y="191"/>
                    <a:pt x="527" y="186"/>
                  </a:cubicBezTo>
                  <a:cubicBezTo>
                    <a:pt x="534" y="182"/>
                    <a:pt x="537" y="173"/>
                    <a:pt x="532" y="165"/>
                  </a:cubicBezTo>
                  <a:cubicBezTo>
                    <a:pt x="472" y="64"/>
                    <a:pt x="360" y="0"/>
                    <a:pt x="241" y="0"/>
                  </a:cubicBezTo>
                  <a:cubicBezTo>
                    <a:pt x="166" y="0"/>
                    <a:pt x="95" y="25"/>
                    <a:pt x="36" y="70"/>
                  </a:cubicBezTo>
                  <a:lnTo>
                    <a:pt x="38" y="57"/>
                  </a:lnTo>
                  <a:cubicBezTo>
                    <a:pt x="39" y="48"/>
                    <a:pt x="33" y="41"/>
                    <a:pt x="25" y="40"/>
                  </a:cubicBezTo>
                  <a:cubicBezTo>
                    <a:pt x="16" y="38"/>
                    <a:pt x="9" y="44"/>
                    <a:pt x="8" y="53"/>
                  </a:cubicBezTo>
                  <a:lnTo>
                    <a:pt x="0" y="106"/>
                  </a:lnTo>
                  <a:cubicBezTo>
                    <a:pt x="0" y="107"/>
                    <a:pt x="0" y="108"/>
                    <a:pt x="0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025" rIns="90000" bIns="23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7091222" y="3724264"/>
              <a:ext cx="99072" cy="86321"/>
            </a:xfrm>
            <a:custGeom>
              <a:avLst/>
              <a:gdLst/>
              <a:ahLst/>
              <a:cxnLst/>
              <a:rect l="l" t="t" r="r" b="b"/>
              <a:pathLst>
                <a:path w="202" h="176" extrusionOk="0">
                  <a:moveTo>
                    <a:pt x="194" y="147"/>
                  </a:moveTo>
                  <a:cubicBezTo>
                    <a:pt x="139" y="120"/>
                    <a:pt x="92" y="81"/>
                    <a:pt x="54" y="34"/>
                  </a:cubicBezTo>
                  <a:lnTo>
                    <a:pt x="73" y="36"/>
                  </a:lnTo>
                  <a:cubicBezTo>
                    <a:pt x="81" y="37"/>
                    <a:pt x="89" y="30"/>
                    <a:pt x="89" y="22"/>
                  </a:cubicBezTo>
                  <a:cubicBezTo>
                    <a:pt x="90" y="14"/>
                    <a:pt x="84" y="6"/>
                    <a:pt x="76" y="5"/>
                  </a:cubicBezTo>
                  <a:lnTo>
                    <a:pt x="23" y="0"/>
                  </a:lnTo>
                  <a:cubicBezTo>
                    <a:pt x="15" y="-1"/>
                    <a:pt x="7" y="5"/>
                    <a:pt x="7" y="14"/>
                  </a:cubicBezTo>
                  <a:lnTo>
                    <a:pt x="0" y="66"/>
                  </a:lnTo>
                  <a:cubicBezTo>
                    <a:pt x="0" y="74"/>
                    <a:pt x="6" y="82"/>
                    <a:pt x="14" y="83"/>
                  </a:cubicBezTo>
                  <a:cubicBezTo>
                    <a:pt x="15" y="83"/>
                    <a:pt x="15" y="83"/>
                    <a:pt x="16" y="83"/>
                  </a:cubicBezTo>
                  <a:cubicBezTo>
                    <a:pt x="23" y="83"/>
                    <a:pt x="30" y="77"/>
                    <a:pt x="31" y="70"/>
                  </a:cubicBezTo>
                  <a:lnTo>
                    <a:pt x="33" y="56"/>
                  </a:lnTo>
                  <a:cubicBezTo>
                    <a:pt x="73" y="105"/>
                    <a:pt x="123" y="146"/>
                    <a:pt x="180" y="174"/>
                  </a:cubicBezTo>
                  <a:cubicBezTo>
                    <a:pt x="188" y="178"/>
                    <a:pt x="197" y="175"/>
                    <a:pt x="201" y="167"/>
                  </a:cubicBezTo>
                  <a:cubicBezTo>
                    <a:pt x="204" y="160"/>
                    <a:pt x="201" y="150"/>
                    <a:pt x="194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350" rIns="90000" bIns="18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7357540" y="3425085"/>
              <a:ext cx="99072" cy="86321"/>
            </a:xfrm>
            <a:custGeom>
              <a:avLst/>
              <a:gdLst/>
              <a:ahLst/>
              <a:cxnLst/>
              <a:rect l="l" t="t" r="r" b="b"/>
              <a:pathLst>
                <a:path w="202" h="176" extrusionOk="0">
                  <a:moveTo>
                    <a:pt x="188" y="92"/>
                  </a:moveTo>
                  <a:cubicBezTo>
                    <a:pt x="180" y="91"/>
                    <a:pt x="172" y="97"/>
                    <a:pt x="171" y="106"/>
                  </a:cubicBezTo>
                  <a:lnTo>
                    <a:pt x="169" y="120"/>
                  </a:lnTo>
                  <a:cubicBezTo>
                    <a:pt x="130" y="70"/>
                    <a:pt x="79" y="30"/>
                    <a:pt x="22" y="1"/>
                  </a:cubicBezTo>
                  <a:cubicBezTo>
                    <a:pt x="15" y="-2"/>
                    <a:pt x="5" y="1"/>
                    <a:pt x="2" y="8"/>
                  </a:cubicBezTo>
                  <a:cubicBezTo>
                    <a:pt x="-2" y="16"/>
                    <a:pt x="1" y="25"/>
                    <a:pt x="9" y="29"/>
                  </a:cubicBezTo>
                  <a:cubicBezTo>
                    <a:pt x="63" y="56"/>
                    <a:pt x="110" y="94"/>
                    <a:pt x="148" y="142"/>
                  </a:cubicBezTo>
                  <a:lnTo>
                    <a:pt x="130" y="140"/>
                  </a:lnTo>
                  <a:cubicBezTo>
                    <a:pt x="121" y="139"/>
                    <a:pt x="114" y="145"/>
                    <a:pt x="113" y="153"/>
                  </a:cubicBezTo>
                  <a:cubicBezTo>
                    <a:pt x="112" y="162"/>
                    <a:pt x="118" y="169"/>
                    <a:pt x="126" y="170"/>
                  </a:cubicBezTo>
                  <a:lnTo>
                    <a:pt x="179" y="176"/>
                  </a:lnTo>
                  <a:cubicBezTo>
                    <a:pt x="187" y="176"/>
                    <a:pt x="195" y="170"/>
                    <a:pt x="196" y="162"/>
                  </a:cubicBezTo>
                  <a:lnTo>
                    <a:pt x="202" y="109"/>
                  </a:lnTo>
                  <a:cubicBezTo>
                    <a:pt x="203" y="101"/>
                    <a:pt x="196" y="93"/>
                    <a:pt x="188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350" rIns="90000" bIns="18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7416885" y="3559470"/>
              <a:ext cx="14714" cy="15204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0" y="12"/>
                  </a:moveTo>
                  <a:cubicBezTo>
                    <a:pt x="-3" y="26"/>
                    <a:pt x="14" y="36"/>
                    <a:pt x="25" y="27"/>
                  </a:cubicBezTo>
                  <a:cubicBezTo>
                    <a:pt x="35" y="18"/>
                    <a:pt x="30" y="1"/>
                    <a:pt x="16" y="0"/>
                  </a:cubicBezTo>
                  <a:cubicBezTo>
                    <a:pt x="9" y="-1"/>
                    <a:pt x="2" y="4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36" name="Google Shape;636;p26"/>
          <p:cNvCxnSpPr>
            <a:stCxn id="614" idx="2"/>
            <a:endCxn id="604" idx="0"/>
          </p:cNvCxnSpPr>
          <p:nvPr/>
        </p:nvCxnSpPr>
        <p:spPr>
          <a:xfrm>
            <a:off x="4785969" y="3071573"/>
            <a:ext cx="0" cy="327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7" name="Google Shape;637;p26"/>
          <p:cNvCxnSpPr>
            <a:stCxn id="615" idx="2"/>
            <a:endCxn id="603" idx="0"/>
          </p:cNvCxnSpPr>
          <p:nvPr/>
        </p:nvCxnSpPr>
        <p:spPr>
          <a:xfrm>
            <a:off x="7330994" y="3071573"/>
            <a:ext cx="0" cy="327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26"/>
          <p:cNvSpPr/>
          <p:nvPr/>
        </p:nvSpPr>
        <p:spPr>
          <a:xfrm rot="5400000">
            <a:off x="5951188" y="385253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9" name="Google Shape;639;p26"/>
          <p:cNvSpPr txBox="1"/>
          <p:nvPr/>
        </p:nvSpPr>
        <p:spPr>
          <a:xfrm>
            <a:off x="1170209" y="3670604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Responsive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40" name="Google Shape;640;p26"/>
          <p:cNvCxnSpPr>
            <a:stCxn id="602" idx="2"/>
            <a:endCxn id="639" idx="0"/>
          </p:cNvCxnSpPr>
          <p:nvPr/>
        </p:nvCxnSpPr>
        <p:spPr>
          <a:xfrm flipH="1">
            <a:off x="2095275" y="3135050"/>
            <a:ext cx="5400" cy="535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1" name="Google Shape;641;p26"/>
          <p:cNvSpPr txBox="1"/>
          <p:nvPr/>
        </p:nvSpPr>
        <p:spPr>
          <a:xfrm>
            <a:off x="1170209" y="4041885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planet with life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42" name="Google Shape;642;p26"/>
          <p:cNvCxnSpPr>
            <a:stCxn id="602" idx="0"/>
            <a:endCxn id="618" idx="0"/>
          </p:cNvCxnSpPr>
          <p:nvPr/>
        </p:nvCxnSpPr>
        <p:spPr>
          <a:xfrm rot="-5400000" flipH="1">
            <a:off x="4077075" y="-527050"/>
            <a:ext cx="600" cy="39534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370500" y="1264350"/>
            <a:ext cx="1332600" cy="1332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6"/>
          <p:cNvSpPr/>
          <p:nvPr/>
        </p:nvSpPr>
        <p:spPr>
          <a:xfrm rot="-5400000">
            <a:off x="5218500" y="-40750"/>
            <a:ext cx="1301400" cy="3935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9" name="Google Shape;79;p16"/>
          <p:cNvSpPr txBox="1"/>
          <p:nvPr/>
        </p:nvSpPr>
        <p:spPr>
          <a:xfrm>
            <a:off x="938784" y="4276738"/>
            <a:ext cx="7351776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Gaining a deeper understanding of the market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and considering regional factors is essential </a:t>
            </a:r>
          </a:p>
        </p:txBody>
      </p:sp>
      <p:sp>
        <p:nvSpPr>
          <p:cNvPr id="80" name="Google Shape;80;p16"/>
          <p:cNvSpPr txBox="1"/>
          <p:nvPr/>
        </p:nvSpPr>
        <p:spPr>
          <a:xfrm>
            <a:off x="518043" y="2601600"/>
            <a:ext cx="3091432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International students</a:t>
            </a:r>
          </a:p>
        </p:txBody>
      </p:sp>
      <p:sp>
        <p:nvSpPr>
          <p:cNvPr id="81" name="Google Shape;81;p16"/>
          <p:cNvSpPr txBox="1"/>
          <p:nvPr/>
        </p:nvSpPr>
        <p:spPr>
          <a:xfrm>
            <a:off x="328693" y="2994384"/>
            <a:ext cx="327002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Getting around can be challenging without a car.,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667782" y="156164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703100" y="3006576"/>
            <a:ext cx="3935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Comprehensive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comparisons are necessary. 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646800" y="2594050"/>
            <a:ext cx="1850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Used car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203007" y="1557950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934309" y="2594050"/>
            <a:ext cx="2443932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Regional factors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738232" y="1557950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6"/>
          <p:cNvSpPr/>
          <p:nvPr/>
        </p:nvSpPr>
        <p:spPr>
          <a:xfrm rot="10800000">
            <a:off x="1903275" y="3656025"/>
            <a:ext cx="5253000" cy="431400"/>
          </a:xfrm>
          <a:prstGeom prst="uturnArrow">
            <a:avLst>
              <a:gd name="adj1" fmla="val 23795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6"/>
          <p:cNvSpPr/>
          <p:nvPr/>
        </p:nvSpPr>
        <p:spPr>
          <a:xfrm rot="5400000">
            <a:off x="3207313" y="1864525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1858748" y="1733002"/>
            <a:ext cx="356070" cy="395309"/>
            <a:chOff x="905110" y="1079227"/>
            <a:chExt cx="356070" cy="395309"/>
          </a:xfrm>
        </p:grpSpPr>
        <p:sp>
          <p:nvSpPr>
            <p:cNvPr id="92" name="Google Shape;92;p16"/>
            <p:cNvSpPr/>
            <p:nvPr/>
          </p:nvSpPr>
          <p:spPr>
            <a:xfrm>
              <a:off x="957099" y="1284238"/>
              <a:ext cx="153022" cy="115258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" y="199"/>
                  </a:moveTo>
                  <a:lnTo>
                    <a:pt x="257" y="199"/>
                  </a:lnTo>
                  <a:lnTo>
                    <a:pt x="247" y="208"/>
                  </a:lnTo>
                  <a:cubicBezTo>
                    <a:pt x="241" y="214"/>
                    <a:pt x="241" y="224"/>
                    <a:pt x="247" y="230"/>
                  </a:cubicBezTo>
                  <a:cubicBezTo>
                    <a:pt x="252" y="236"/>
                    <a:pt x="263" y="237"/>
                    <a:pt x="269" y="231"/>
                  </a:cubicBezTo>
                  <a:lnTo>
                    <a:pt x="307" y="195"/>
                  </a:lnTo>
                  <a:cubicBezTo>
                    <a:pt x="314" y="189"/>
                    <a:pt x="314" y="178"/>
                    <a:pt x="307" y="172"/>
                  </a:cubicBezTo>
                  <a:lnTo>
                    <a:pt x="269" y="136"/>
                  </a:lnTo>
                  <a:cubicBezTo>
                    <a:pt x="263" y="130"/>
                    <a:pt x="253" y="130"/>
                    <a:pt x="247" y="136"/>
                  </a:cubicBezTo>
                  <a:cubicBezTo>
                    <a:pt x="241" y="143"/>
                    <a:pt x="241" y="153"/>
                    <a:pt x="247" y="159"/>
                  </a:cubicBezTo>
                  <a:lnTo>
                    <a:pt x="257" y="168"/>
                  </a:lnTo>
                  <a:lnTo>
                    <a:pt x="203" y="168"/>
                  </a:lnTo>
                  <a:cubicBezTo>
                    <a:pt x="220" y="150"/>
                    <a:pt x="230" y="126"/>
                    <a:pt x="230" y="100"/>
                  </a:cubicBezTo>
                  <a:cubicBezTo>
                    <a:pt x="230" y="44"/>
                    <a:pt x="184" y="0"/>
                    <a:pt x="129" y="0"/>
                  </a:cubicBezTo>
                  <a:cubicBezTo>
                    <a:pt x="74" y="0"/>
                    <a:pt x="29" y="45"/>
                    <a:pt x="29" y="100"/>
                  </a:cubicBezTo>
                  <a:cubicBezTo>
                    <a:pt x="29" y="109"/>
                    <a:pt x="36" y="116"/>
                    <a:pt x="45" y="116"/>
                  </a:cubicBezTo>
                  <a:cubicBezTo>
                    <a:pt x="54" y="116"/>
                    <a:pt x="61" y="109"/>
                    <a:pt x="61" y="100"/>
                  </a:cubicBezTo>
                  <a:cubicBezTo>
                    <a:pt x="61" y="62"/>
                    <a:pt x="91" y="32"/>
                    <a:pt x="129" y="32"/>
                  </a:cubicBezTo>
                  <a:cubicBezTo>
                    <a:pt x="167" y="32"/>
                    <a:pt x="199" y="62"/>
                    <a:pt x="199" y="100"/>
                  </a:cubicBezTo>
                  <a:cubicBezTo>
                    <a:pt x="199" y="137"/>
                    <a:pt x="168" y="168"/>
                    <a:pt x="131" y="168"/>
                  </a:cubicBezTo>
                  <a:lnTo>
                    <a:pt x="15" y="168"/>
                  </a:lnTo>
                  <a:cubicBezTo>
                    <a:pt x="7" y="168"/>
                    <a:pt x="0" y="175"/>
                    <a:pt x="0" y="184"/>
                  </a:cubicBezTo>
                  <a:cubicBezTo>
                    <a:pt x="0" y="192"/>
                    <a:pt x="7" y="199"/>
                    <a:pt x="15" y="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957099" y="1138082"/>
              <a:ext cx="170188" cy="15204"/>
            </a:xfrm>
            <a:custGeom>
              <a:avLst/>
              <a:gdLst/>
              <a:ahLst/>
              <a:cxnLst/>
              <a:rect l="l" t="t" r="r" b="b"/>
              <a:pathLst>
                <a:path w="347" h="31" extrusionOk="0">
                  <a:moveTo>
                    <a:pt x="15" y="31"/>
                  </a:moveTo>
                  <a:lnTo>
                    <a:pt x="331" y="31"/>
                  </a:lnTo>
                  <a:cubicBezTo>
                    <a:pt x="340" y="31"/>
                    <a:pt x="347" y="24"/>
                    <a:pt x="347" y="15"/>
                  </a:cubicBezTo>
                  <a:cubicBezTo>
                    <a:pt x="347" y="7"/>
                    <a:pt x="340" y="0"/>
                    <a:pt x="33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957099" y="1185656"/>
              <a:ext cx="126047" cy="15204"/>
            </a:xfrm>
            <a:custGeom>
              <a:avLst/>
              <a:gdLst/>
              <a:ahLst/>
              <a:cxnLst/>
              <a:rect l="l" t="t" r="r" b="b"/>
              <a:pathLst>
                <a:path w="257" h="31" extrusionOk="0">
                  <a:moveTo>
                    <a:pt x="15" y="31"/>
                  </a:moveTo>
                  <a:lnTo>
                    <a:pt x="241" y="31"/>
                  </a:lnTo>
                  <a:cubicBezTo>
                    <a:pt x="250" y="31"/>
                    <a:pt x="257" y="24"/>
                    <a:pt x="257" y="15"/>
                  </a:cubicBezTo>
                  <a:cubicBezTo>
                    <a:pt x="257" y="7"/>
                    <a:pt x="250" y="0"/>
                    <a:pt x="24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957099" y="1232740"/>
              <a:ext cx="105938" cy="15695"/>
            </a:xfrm>
            <a:custGeom>
              <a:avLst/>
              <a:gdLst/>
              <a:ahLst/>
              <a:cxnLst/>
              <a:rect l="l" t="t" r="r" b="b"/>
              <a:pathLst>
                <a:path w="216" h="32" extrusionOk="0">
                  <a:moveTo>
                    <a:pt x="15" y="32"/>
                  </a:moveTo>
                  <a:lnTo>
                    <a:pt x="200" y="32"/>
                  </a:lnTo>
                  <a:cubicBezTo>
                    <a:pt x="209" y="32"/>
                    <a:pt x="216" y="25"/>
                    <a:pt x="216" y="16"/>
                  </a:cubicBezTo>
                  <a:cubicBezTo>
                    <a:pt x="216" y="7"/>
                    <a:pt x="209" y="0"/>
                    <a:pt x="20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905601" y="1183204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22"/>
                  </a:moveTo>
                  <a:cubicBezTo>
                    <a:pt x="6" y="34"/>
                    <a:pt x="25" y="34"/>
                    <a:pt x="30" y="21"/>
                  </a:cubicBezTo>
                  <a:cubicBezTo>
                    <a:pt x="32" y="15"/>
                    <a:pt x="30" y="8"/>
                    <a:pt x="25" y="3"/>
                  </a:cubicBezTo>
                  <a:cubicBezTo>
                    <a:pt x="20" y="-1"/>
                    <a:pt x="13" y="-1"/>
                    <a:pt x="7" y="2"/>
                  </a:cubicBezTo>
                  <a:cubicBezTo>
                    <a:pt x="0" y="6"/>
                    <a:pt x="-2" y="14"/>
                    <a:pt x="1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905110" y="1079227"/>
              <a:ext cx="356070" cy="395309"/>
            </a:xfrm>
            <a:custGeom>
              <a:avLst/>
              <a:gdLst/>
              <a:ahLst/>
              <a:cxnLst/>
              <a:rect l="l" t="t" r="r" b="b"/>
              <a:pathLst>
                <a:path w="726" h="806" extrusionOk="0">
                  <a:moveTo>
                    <a:pt x="726" y="348"/>
                  </a:moveTo>
                  <a:cubicBezTo>
                    <a:pt x="726" y="257"/>
                    <a:pt x="656" y="182"/>
                    <a:pt x="568" y="174"/>
                  </a:cubicBezTo>
                  <a:lnTo>
                    <a:pt x="568" y="16"/>
                  </a:lnTo>
                  <a:cubicBezTo>
                    <a:pt x="568" y="7"/>
                    <a:pt x="561" y="0"/>
                    <a:pt x="55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158"/>
                  </a:lnTo>
                  <a:cubicBezTo>
                    <a:pt x="0" y="167"/>
                    <a:pt x="7" y="174"/>
                    <a:pt x="16" y="174"/>
                  </a:cubicBezTo>
                  <a:cubicBezTo>
                    <a:pt x="25" y="174"/>
                    <a:pt x="32" y="167"/>
                    <a:pt x="32" y="158"/>
                  </a:cubicBezTo>
                  <a:lnTo>
                    <a:pt x="32" y="32"/>
                  </a:lnTo>
                  <a:lnTo>
                    <a:pt x="536" y="32"/>
                  </a:lnTo>
                  <a:lnTo>
                    <a:pt x="536" y="174"/>
                  </a:lnTo>
                  <a:cubicBezTo>
                    <a:pt x="448" y="182"/>
                    <a:pt x="378" y="259"/>
                    <a:pt x="378" y="348"/>
                  </a:cubicBezTo>
                  <a:cubicBezTo>
                    <a:pt x="378" y="436"/>
                    <a:pt x="448" y="513"/>
                    <a:pt x="536" y="521"/>
                  </a:cubicBezTo>
                  <a:lnTo>
                    <a:pt x="536" y="557"/>
                  </a:lnTo>
                  <a:lnTo>
                    <a:pt x="511" y="557"/>
                  </a:lnTo>
                  <a:cubicBezTo>
                    <a:pt x="502" y="557"/>
                    <a:pt x="495" y="564"/>
                    <a:pt x="495" y="572"/>
                  </a:cubicBezTo>
                  <a:lnTo>
                    <a:pt x="495" y="691"/>
                  </a:lnTo>
                  <a:lnTo>
                    <a:pt x="32" y="691"/>
                  </a:lnTo>
                  <a:lnTo>
                    <a:pt x="32" y="297"/>
                  </a:lnTo>
                  <a:cubicBezTo>
                    <a:pt x="32" y="288"/>
                    <a:pt x="25" y="281"/>
                    <a:pt x="16" y="281"/>
                  </a:cubicBezTo>
                  <a:cubicBezTo>
                    <a:pt x="7" y="281"/>
                    <a:pt x="0" y="288"/>
                    <a:pt x="0" y="297"/>
                  </a:cubicBezTo>
                  <a:lnTo>
                    <a:pt x="0" y="707"/>
                  </a:lnTo>
                  <a:cubicBezTo>
                    <a:pt x="0" y="715"/>
                    <a:pt x="7" y="722"/>
                    <a:pt x="16" y="722"/>
                  </a:cubicBezTo>
                  <a:lnTo>
                    <a:pt x="495" y="722"/>
                  </a:lnTo>
                  <a:lnTo>
                    <a:pt x="495" y="750"/>
                  </a:lnTo>
                  <a:cubicBezTo>
                    <a:pt x="495" y="781"/>
                    <a:pt x="521" y="806"/>
                    <a:pt x="552" y="806"/>
                  </a:cubicBezTo>
                  <a:cubicBezTo>
                    <a:pt x="583" y="806"/>
                    <a:pt x="609" y="781"/>
                    <a:pt x="609" y="750"/>
                  </a:cubicBezTo>
                  <a:lnTo>
                    <a:pt x="609" y="572"/>
                  </a:lnTo>
                  <a:cubicBezTo>
                    <a:pt x="609" y="564"/>
                    <a:pt x="602" y="557"/>
                    <a:pt x="593" y="557"/>
                  </a:cubicBezTo>
                  <a:lnTo>
                    <a:pt x="568" y="557"/>
                  </a:lnTo>
                  <a:lnTo>
                    <a:pt x="568" y="521"/>
                  </a:lnTo>
                  <a:cubicBezTo>
                    <a:pt x="656" y="513"/>
                    <a:pt x="726" y="438"/>
                    <a:pt x="726" y="348"/>
                  </a:cubicBezTo>
                  <a:moveTo>
                    <a:pt x="577" y="750"/>
                  </a:moveTo>
                  <a:cubicBezTo>
                    <a:pt x="577" y="763"/>
                    <a:pt x="566" y="775"/>
                    <a:pt x="552" y="775"/>
                  </a:cubicBezTo>
                  <a:cubicBezTo>
                    <a:pt x="538" y="775"/>
                    <a:pt x="527" y="763"/>
                    <a:pt x="527" y="750"/>
                  </a:cubicBezTo>
                  <a:lnTo>
                    <a:pt x="527" y="588"/>
                  </a:lnTo>
                  <a:lnTo>
                    <a:pt x="577" y="588"/>
                  </a:lnTo>
                  <a:lnTo>
                    <a:pt x="577" y="750"/>
                  </a:lnTo>
                  <a:moveTo>
                    <a:pt x="694" y="348"/>
                  </a:moveTo>
                  <a:cubicBezTo>
                    <a:pt x="694" y="426"/>
                    <a:pt x="631" y="490"/>
                    <a:pt x="552" y="490"/>
                  </a:cubicBezTo>
                  <a:lnTo>
                    <a:pt x="552" y="490"/>
                  </a:lnTo>
                  <a:cubicBezTo>
                    <a:pt x="474" y="490"/>
                    <a:pt x="410" y="426"/>
                    <a:pt x="410" y="348"/>
                  </a:cubicBezTo>
                  <a:cubicBezTo>
                    <a:pt x="410" y="270"/>
                    <a:pt x="475" y="205"/>
                    <a:pt x="552" y="205"/>
                  </a:cubicBezTo>
                  <a:cubicBezTo>
                    <a:pt x="631" y="205"/>
                    <a:pt x="694" y="269"/>
                    <a:pt x="694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22873" y="1196446"/>
              <a:ext cx="105938" cy="106429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109"/>
                  </a:moveTo>
                  <a:cubicBezTo>
                    <a:pt x="0" y="168"/>
                    <a:pt x="48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49"/>
                    <a:pt x="168" y="0"/>
                    <a:pt x="108" y="0"/>
                  </a:cubicBezTo>
                  <a:cubicBezTo>
                    <a:pt x="48" y="0"/>
                    <a:pt x="0" y="49"/>
                    <a:pt x="0" y="109"/>
                  </a:cubicBezTo>
                  <a:moveTo>
                    <a:pt x="185" y="109"/>
                  </a:moveTo>
                  <a:cubicBezTo>
                    <a:pt x="185" y="151"/>
                    <a:pt x="150" y="185"/>
                    <a:pt x="108" y="185"/>
                  </a:cubicBezTo>
                  <a:cubicBezTo>
                    <a:pt x="66" y="185"/>
                    <a:pt x="31" y="151"/>
                    <a:pt x="31" y="109"/>
                  </a:cubicBezTo>
                  <a:cubicBezTo>
                    <a:pt x="31" y="66"/>
                    <a:pt x="66" y="32"/>
                    <a:pt x="108" y="32"/>
                  </a:cubicBezTo>
                  <a:cubicBezTo>
                    <a:pt x="150" y="32"/>
                    <a:pt x="185" y="66"/>
                    <a:pt x="18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3100" rIns="90000" bIns="33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4381589" y="1765130"/>
            <a:ext cx="358523" cy="338416"/>
            <a:chOff x="3211231" y="2698717"/>
            <a:chExt cx="358523" cy="338416"/>
          </a:xfrm>
        </p:grpSpPr>
        <p:sp>
          <p:nvSpPr>
            <p:cNvPr id="100" name="Google Shape;100;p16"/>
            <p:cNvSpPr/>
            <p:nvPr/>
          </p:nvSpPr>
          <p:spPr>
            <a:xfrm>
              <a:off x="3243601" y="273059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89" y="14"/>
                  </a:move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211231" y="2698717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199" y="159"/>
                  </a:lnTo>
                  <a:cubicBezTo>
                    <a:pt x="207" y="159"/>
                    <a:pt x="213" y="153"/>
                    <a:pt x="213" y="145"/>
                  </a:cubicBezTo>
                  <a:cubicBezTo>
                    <a:pt x="213" y="137"/>
                    <a:pt x="207" y="130"/>
                    <a:pt x="199" y="130"/>
                  </a:cubicBezTo>
                  <a:lnTo>
                    <a:pt x="41" y="130"/>
                  </a:lnTo>
                  <a:cubicBezTo>
                    <a:pt x="34" y="130"/>
                    <a:pt x="28" y="125"/>
                    <a:pt x="28" y="118"/>
                  </a:cubicBezTo>
                  <a:lnTo>
                    <a:pt x="28" y="41"/>
                  </a:ln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5"/>
                    <a:pt x="489" y="130"/>
                    <a:pt x="482" y="130"/>
                  </a:cubicBezTo>
                  <a:lnTo>
                    <a:pt x="324" y="130"/>
                  </a:lnTo>
                  <a:cubicBezTo>
                    <a:pt x="316" y="130"/>
                    <a:pt x="310" y="137"/>
                    <a:pt x="310" y="145"/>
                  </a:cubicBezTo>
                  <a:cubicBezTo>
                    <a:pt x="310" y="153"/>
                    <a:pt x="316" y="159"/>
                    <a:pt x="324" y="159"/>
                  </a:cubicBezTo>
                  <a:lnTo>
                    <a:pt x="482" y="159"/>
                  </a:lnTo>
                  <a:cubicBezTo>
                    <a:pt x="505" y="159"/>
                    <a:pt x="524" y="140"/>
                    <a:pt x="524" y="118"/>
                  </a:cubicBezTo>
                  <a:lnTo>
                    <a:pt x="524" y="41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1"/>
                  </a:cubicBezTo>
                  <a:lnTo>
                    <a:pt x="0" y="118"/>
                  </a:lnTo>
                  <a:cubicBezTo>
                    <a:pt x="0" y="140"/>
                    <a:pt x="18" y="159"/>
                    <a:pt x="41" y="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211231" y="2959150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482" y="159"/>
                  </a:lnTo>
                  <a:cubicBezTo>
                    <a:pt x="505" y="159"/>
                    <a:pt x="524" y="141"/>
                    <a:pt x="524" y="118"/>
                  </a:cubicBezTo>
                  <a:lnTo>
                    <a:pt x="524" y="42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2"/>
                  </a:cubicBezTo>
                  <a:lnTo>
                    <a:pt x="0" y="118"/>
                  </a:lnTo>
                  <a:cubicBezTo>
                    <a:pt x="0" y="141"/>
                    <a:pt x="18" y="159"/>
                    <a:pt x="41" y="159"/>
                  </a:cubicBezTo>
                  <a:moveTo>
                    <a:pt x="28" y="42"/>
                  </a:moveTo>
                  <a:cubicBezTo>
                    <a:pt x="28" y="35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5"/>
                    <a:pt x="495" y="42"/>
                  </a:cubicBezTo>
                  <a:lnTo>
                    <a:pt x="495" y="118"/>
                  </a:lnTo>
                  <a:cubicBezTo>
                    <a:pt x="495" y="125"/>
                    <a:pt x="489" y="131"/>
                    <a:pt x="482" y="131"/>
                  </a:cubicBezTo>
                  <a:lnTo>
                    <a:pt x="41" y="131"/>
                  </a:lnTo>
                  <a:cubicBezTo>
                    <a:pt x="34" y="131"/>
                    <a:pt x="28" y="125"/>
                    <a:pt x="28" y="118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243601" y="2991521"/>
              <a:ext cx="190787" cy="13733"/>
            </a:xfrm>
            <a:custGeom>
              <a:avLst/>
              <a:gdLst/>
              <a:ahLst/>
              <a:cxnLst/>
              <a:rect l="l" t="t" r="r" b="b"/>
              <a:pathLst>
                <a:path w="389" h="28" extrusionOk="0">
                  <a:moveTo>
                    <a:pt x="15" y="28"/>
                  </a:moveTo>
                  <a:lnTo>
                    <a:pt x="374" y="28"/>
                  </a:lnTo>
                  <a:cubicBezTo>
                    <a:pt x="382" y="28"/>
                    <a:pt x="389" y="22"/>
                    <a:pt x="389" y="14"/>
                  </a:cubicBezTo>
                  <a:cubicBezTo>
                    <a:pt x="389" y="6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8"/>
                    <a:pt x="15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293628" y="2828198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15" y="29"/>
                  </a:move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261257" y="2796318"/>
              <a:ext cx="256508" cy="141252"/>
            </a:xfrm>
            <a:custGeom>
              <a:avLst/>
              <a:gdLst/>
              <a:ahLst/>
              <a:cxnLst/>
              <a:rect l="l" t="t" r="r" b="b"/>
              <a:pathLst>
                <a:path w="523" h="288" extrusionOk="0">
                  <a:moveTo>
                    <a:pt x="482" y="0"/>
                  </a:moveTo>
                  <a:lnTo>
                    <a:pt x="41" y="0"/>
                  </a:lnTo>
                  <a:cubicBezTo>
                    <a:pt x="18" y="0"/>
                    <a:pt x="0" y="18"/>
                    <a:pt x="0" y="41"/>
                  </a:cubicBezTo>
                  <a:lnTo>
                    <a:pt x="0" y="118"/>
                  </a:lnTo>
                  <a:cubicBezTo>
                    <a:pt x="0" y="127"/>
                    <a:pt x="4" y="136"/>
                    <a:pt x="10" y="144"/>
                  </a:cubicBezTo>
                  <a:cubicBezTo>
                    <a:pt x="4" y="151"/>
                    <a:pt x="0" y="160"/>
                    <a:pt x="0" y="170"/>
                  </a:cubicBezTo>
                  <a:lnTo>
                    <a:pt x="0" y="247"/>
                  </a:lnTo>
                  <a:cubicBezTo>
                    <a:pt x="0" y="270"/>
                    <a:pt x="18" y="288"/>
                    <a:pt x="41" y="288"/>
                  </a:cubicBezTo>
                  <a:lnTo>
                    <a:pt x="482" y="288"/>
                  </a:lnTo>
                  <a:cubicBezTo>
                    <a:pt x="505" y="288"/>
                    <a:pt x="523" y="270"/>
                    <a:pt x="523" y="247"/>
                  </a:cubicBezTo>
                  <a:lnTo>
                    <a:pt x="523" y="170"/>
                  </a:lnTo>
                  <a:cubicBezTo>
                    <a:pt x="523" y="160"/>
                    <a:pt x="520" y="151"/>
                    <a:pt x="513" y="144"/>
                  </a:cubicBezTo>
                  <a:cubicBezTo>
                    <a:pt x="520" y="136"/>
                    <a:pt x="523" y="127"/>
                    <a:pt x="523" y="118"/>
                  </a:cubicBezTo>
                  <a:lnTo>
                    <a:pt x="523" y="41"/>
                  </a:lnTo>
                  <a:cubicBezTo>
                    <a:pt x="523" y="18"/>
                    <a:pt x="505" y="0"/>
                    <a:pt x="482" y="0"/>
                  </a:cubicBezTo>
                  <a:moveTo>
                    <a:pt x="28" y="41"/>
                  </a:move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4"/>
                    <a:pt x="489" y="129"/>
                    <a:pt x="482" y="129"/>
                  </a:cubicBezTo>
                  <a:lnTo>
                    <a:pt x="41" y="129"/>
                  </a:lnTo>
                  <a:cubicBezTo>
                    <a:pt x="34" y="129"/>
                    <a:pt x="28" y="124"/>
                    <a:pt x="28" y="118"/>
                  </a:cubicBezTo>
                  <a:lnTo>
                    <a:pt x="28" y="41"/>
                  </a:lnTo>
                  <a:moveTo>
                    <a:pt x="482" y="260"/>
                  </a:moveTo>
                  <a:lnTo>
                    <a:pt x="41" y="260"/>
                  </a:lnTo>
                  <a:cubicBezTo>
                    <a:pt x="34" y="260"/>
                    <a:pt x="28" y="254"/>
                    <a:pt x="28" y="247"/>
                  </a:cubicBezTo>
                  <a:lnTo>
                    <a:pt x="28" y="170"/>
                  </a:lnTo>
                  <a:cubicBezTo>
                    <a:pt x="28" y="164"/>
                    <a:pt x="34" y="158"/>
                    <a:pt x="41" y="158"/>
                  </a:cubicBezTo>
                  <a:lnTo>
                    <a:pt x="482" y="158"/>
                  </a:lnTo>
                  <a:cubicBezTo>
                    <a:pt x="489" y="158"/>
                    <a:pt x="495" y="164"/>
                    <a:pt x="495" y="170"/>
                  </a:cubicBezTo>
                  <a:lnTo>
                    <a:pt x="495" y="247"/>
                  </a:lnTo>
                  <a:cubicBezTo>
                    <a:pt x="495" y="254"/>
                    <a:pt x="489" y="260"/>
                    <a:pt x="482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293628" y="289146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7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3"/>
                    <a:pt x="389" y="15"/>
                  </a:cubicBezTo>
                  <a:cubicBezTo>
                    <a:pt x="389" y="7"/>
                    <a:pt x="38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485886" y="2717845"/>
              <a:ext cx="83868" cy="287408"/>
            </a:xfrm>
            <a:custGeom>
              <a:avLst/>
              <a:gdLst/>
              <a:ahLst/>
              <a:cxnLst/>
              <a:rect l="l" t="t" r="r" b="b"/>
              <a:pathLst>
                <a:path w="171" h="586" extrusionOk="0">
                  <a:moveTo>
                    <a:pt x="136" y="35"/>
                  </a:moveTo>
                  <a:lnTo>
                    <a:pt x="50" y="35"/>
                  </a:lnTo>
                  <a:lnTo>
                    <a:pt x="60" y="25"/>
                  </a:lnTo>
                  <a:cubicBezTo>
                    <a:pt x="65" y="19"/>
                    <a:pt x="65" y="10"/>
                    <a:pt x="60" y="5"/>
                  </a:cubicBezTo>
                  <a:cubicBezTo>
                    <a:pt x="54" y="-1"/>
                    <a:pt x="45" y="-1"/>
                    <a:pt x="39" y="5"/>
                  </a:cubicBezTo>
                  <a:lnTo>
                    <a:pt x="5" y="39"/>
                  </a:lnTo>
                  <a:cubicBezTo>
                    <a:pt x="-1" y="45"/>
                    <a:pt x="-1" y="54"/>
                    <a:pt x="5" y="59"/>
                  </a:cubicBezTo>
                  <a:lnTo>
                    <a:pt x="39" y="94"/>
                  </a:lnTo>
                  <a:cubicBezTo>
                    <a:pt x="45" y="99"/>
                    <a:pt x="54" y="99"/>
                    <a:pt x="60" y="94"/>
                  </a:cubicBezTo>
                  <a:cubicBezTo>
                    <a:pt x="65" y="88"/>
                    <a:pt x="65" y="79"/>
                    <a:pt x="60" y="74"/>
                  </a:cubicBezTo>
                  <a:lnTo>
                    <a:pt x="50" y="63"/>
                  </a:lnTo>
                  <a:lnTo>
                    <a:pt x="136" y="63"/>
                  </a:lnTo>
                  <a:cubicBezTo>
                    <a:pt x="139" y="63"/>
                    <a:pt x="142" y="66"/>
                    <a:pt x="142" y="70"/>
                  </a:cubicBezTo>
                  <a:lnTo>
                    <a:pt x="142" y="551"/>
                  </a:lnTo>
                  <a:cubicBezTo>
                    <a:pt x="142" y="555"/>
                    <a:pt x="139" y="558"/>
                    <a:pt x="136" y="558"/>
                  </a:cubicBezTo>
                  <a:lnTo>
                    <a:pt x="15" y="558"/>
                  </a:lnTo>
                  <a:cubicBezTo>
                    <a:pt x="7" y="558"/>
                    <a:pt x="1" y="564"/>
                    <a:pt x="1" y="572"/>
                  </a:cubicBezTo>
                  <a:cubicBezTo>
                    <a:pt x="1" y="580"/>
                    <a:pt x="7" y="586"/>
                    <a:pt x="15" y="586"/>
                  </a:cubicBezTo>
                  <a:lnTo>
                    <a:pt x="136" y="586"/>
                  </a:lnTo>
                  <a:cubicBezTo>
                    <a:pt x="155" y="586"/>
                    <a:pt x="171" y="571"/>
                    <a:pt x="171" y="551"/>
                  </a:cubicBezTo>
                  <a:lnTo>
                    <a:pt x="171" y="70"/>
                  </a:lnTo>
                  <a:cubicBezTo>
                    <a:pt x="171" y="50"/>
                    <a:pt x="155" y="35"/>
                    <a:pt x="136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332373" y="2762477"/>
              <a:ext cx="13733" cy="13733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" y="20"/>
                  </a:moveTo>
                  <a:cubicBezTo>
                    <a:pt x="7" y="32"/>
                    <a:pt x="24" y="31"/>
                    <a:pt x="28" y="19"/>
                  </a:cubicBezTo>
                  <a:cubicBezTo>
                    <a:pt x="32" y="6"/>
                    <a:pt x="18" y="-4"/>
                    <a:pt x="7" y="2"/>
                  </a:cubicBezTo>
                  <a:cubicBezTo>
                    <a:pt x="1" y="6"/>
                    <a:pt x="-1" y="14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6906875" y="1778380"/>
            <a:ext cx="400702" cy="311931"/>
            <a:chOff x="2424050" y="4261805"/>
            <a:chExt cx="400702" cy="311931"/>
          </a:xfrm>
        </p:grpSpPr>
        <p:sp>
          <p:nvSpPr>
            <p:cNvPr id="110" name="Google Shape;110;p16"/>
            <p:cNvSpPr/>
            <p:nvPr/>
          </p:nvSpPr>
          <p:spPr>
            <a:xfrm>
              <a:off x="2548626" y="4304966"/>
              <a:ext cx="155965" cy="15695"/>
            </a:xfrm>
            <a:custGeom>
              <a:avLst/>
              <a:gdLst/>
              <a:ahLst/>
              <a:cxnLst/>
              <a:rect l="l" t="t" r="r" b="b"/>
              <a:pathLst>
                <a:path w="318" h="32" extrusionOk="0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lnTo>
                    <a:pt x="302" y="32"/>
                  </a:lnTo>
                  <a:cubicBezTo>
                    <a:pt x="311" y="32"/>
                    <a:pt x="318" y="25"/>
                    <a:pt x="318" y="16"/>
                  </a:cubicBezTo>
                  <a:cubicBezTo>
                    <a:pt x="318" y="7"/>
                    <a:pt x="311" y="0"/>
                    <a:pt x="30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424050" y="4261805"/>
              <a:ext cx="400702" cy="311931"/>
            </a:xfrm>
            <a:custGeom>
              <a:avLst/>
              <a:gdLst/>
              <a:ahLst/>
              <a:cxnLst/>
              <a:rect l="l" t="t" r="r" b="b"/>
              <a:pathLst>
                <a:path w="817" h="636" extrusionOk="0">
                  <a:moveTo>
                    <a:pt x="801" y="426"/>
                  </a:moveTo>
                  <a:lnTo>
                    <a:pt x="734" y="426"/>
                  </a:lnTo>
                  <a:lnTo>
                    <a:pt x="734" y="132"/>
                  </a:lnTo>
                  <a:cubicBezTo>
                    <a:pt x="734" y="108"/>
                    <a:pt x="714" y="88"/>
                    <a:pt x="690" y="88"/>
                  </a:cubicBezTo>
                  <a:lnTo>
                    <a:pt x="651" y="88"/>
                  </a:lnTo>
                  <a:lnTo>
                    <a:pt x="651" y="39"/>
                  </a:lnTo>
                  <a:cubicBezTo>
                    <a:pt x="651" y="17"/>
                    <a:pt x="634" y="0"/>
                    <a:pt x="612" y="0"/>
                  </a:cubicBezTo>
                  <a:lnTo>
                    <a:pt x="481" y="0"/>
                  </a:lnTo>
                  <a:cubicBezTo>
                    <a:pt x="472" y="0"/>
                    <a:pt x="465" y="7"/>
                    <a:pt x="465" y="16"/>
                  </a:cubicBezTo>
                  <a:cubicBezTo>
                    <a:pt x="465" y="25"/>
                    <a:pt x="472" y="32"/>
                    <a:pt x="481" y="32"/>
                  </a:cubicBezTo>
                  <a:lnTo>
                    <a:pt x="612" y="32"/>
                  </a:lnTo>
                  <a:cubicBezTo>
                    <a:pt x="616" y="32"/>
                    <a:pt x="619" y="35"/>
                    <a:pt x="619" y="39"/>
                  </a:cubicBezTo>
                  <a:lnTo>
                    <a:pt x="619" y="171"/>
                  </a:lnTo>
                  <a:cubicBezTo>
                    <a:pt x="619" y="175"/>
                    <a:pt x="616" y="178"/>
                    <a:pt x="612" y="178"/>
                  </a:cubicBezTo>
                  <a:lnTo>
                    <a:pt x="213" y="178"/>
                  </a:lnTo>
                  <a:cubicBezTo>
                    <a:pt x="209" y="178"/>
                    <a:pt x="206" y="175"/>
                    <a:pt x="206" y="171"/>
                  </a:cubicBezTo>
                  <a:lnTo>
                    <a:pt x="206" y="10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6" y="39"/>
                  </a:lnTo>
                  <a:cubicBezTo>
                    <a:pt x="206" y="35"/>
                    <a:pt x="209" y="32"/>
                    <a:pt x="213" y="32"/>
                  </a:cubicBezTo>
                  <a:lnTo>
                    <a:pt x="339" y="32"/>
                  </a:lnTo>
                  <a:cubicBezTo>
                    <a:pt x="348" y="32"/>
                    <a:pt x="355" y="25"/>
                    <a:pt x="355" y="16"/>
                  </a:cubicBezTo>
                  <a:cubicBezTo>
                    <a:pt x="355" y="7"/>
                    <a:pt x="348" y="0"/>
                    <a:pt x="339" y="0"/>
                  </a:cubicBezTo>
                  <a:lnTo>
                    <a:pt x="213" y="0"/>
                  </a:lnTo>
                  <a:cubicBezTo>
                    <a:pt x="192" y="0"/>
                    <a:pt x="174" y="17"/>
                    <a:pt x="174" y="39"/>
                  </a:cubicBezTo>
                  <a:lnTo>
                    <a:pt x="174" y="88"/>
                  </a:lnTo>
                  <a:lnTo>
                    <a:pt x="135" y="88"/>
                  </a:lnTo>
                  <a:cubicBezTo>
                    <a:pt x="111" y="88"/>
                    <a:pt x="91" y="108"/>
                    <a:pt x="91" y="132"/>
                  </a:cubicBezTo>
                  <a:lnTo>
                    <a:pt x="91" y="422"/>
                  </a:lnTo>
                  <a:cubicBezTo>
                    <a:pt x="40" y="430"/>
                    <a:pt x="0" y="475"/>
                    <a:pt x="0" y="528"/>
                  </a:cubicBezTo>
                  <a:cubicBezTo>
                    <a:pt x="0" y="588"/>
                    <a:pt x="48" y="636"/>
                    <a:pt x="107" y="636"/>
                  </a:cubicBezTo>
                  <a:cubicBezTo>
                    <a:pt x="161" y="636"/>
                    <a:pt x="206" y="596"/>
                    <a:pt x="214" y="544"/>
                  </a:cubicBezTo>
                  <a:lnTo>
                    <a:pt x="308" y="544"/>
                  </a:lnTo>
                  <a:lnTo>
                    <a:pt x="350" y="618"/>
                  </a:lnTo>
                  <a:cubicBezTo>
                    <a:pt x="353" y="623"/>
                    <a:pt x="358" y="626"/>
                    <a:pt x="364" y="626"/>
                  </a:cubicBezTo>
                  <a:lnTo>
                    <a:pt x="461" y="626"/>
                  </a:lnTo>
                  <a:cubicBezTo>
                    <a:pt x="467" y="626"/>
                    <a:pt x="472" y="623"/>
                    <a:pt x="475" y="618"/>
                  </a:cubicBezTo>
                  <a:lnTo>
                    <a:pt x="519" y="542"/>
                  </a:lnTo>
                  <a:lnTo>
                    <a:pt x="619" y="542"/>
                  </a:lnTo>
                  <a:lnTo>
                    <a:pt x="619" y="608"/>
                  </a:lnTo>
                  <a:cubicBezTo>
                    <a:pt x="619" y="617"/>
                    <a:pt x="626" y="624"/>
                    <a:pt x="635" y="624"/>
                  </a:cubicBezTo>
                  <a:lnTo>
                    <a:pt x="801" y="624"/>
                  </a:lnTo>
                  <a:cubicBezTo>
                    <a:pt x="810" y="624"/>
                    <a:pt x="817" y="617"/>
                    <a:pt x="817" y="608"/>
                  </a:cubicBezTo>
                  <a:lnTo>
                    <a:pt x="817" y="442"/>
                  </a:lnTo>
                  <a:cubicBezTo>
                    <a:pt x="817" y="433"/>
                    <a:pt x="810" y="426"/>
                    <a:pt x="801" y="426"/>
                  </a:cubicBezTo>
                  <a:moveTo>
                    <a:pt x="135" y="120"/>
                  </a:moveTo>
                  <a:lnTo>
                    <a:pt x="174" y="120"/>
                  </a:lnTo>
                  <a:lnTo>
                    <a:pt x="174" y="171"/>
                  </a:lnTo>
                  <a:cubicBezTo>
                    <a:pt x="174" y="193"/>
                    <a:pt x="192" y="210"/>
                    <a:pt x="213" y="210"/>
                  </a:cubicBezTo>
                  <a:lnTo>
                    <a:pt x="397" y="210"/>
                  </a:lnTo>
                  <a:lnTo>
                    <a:pt x="397" y="426"/>
                  </a:lnTo>
                  <a:lnTo>
                    <a:pt x="364" y="426"/>
                  </a:lnTo>
                  <a:cubicBezTo>
                    <a:pt x="358" y="426"/>
                    <a:pt x="353" y="429"/>
                    <a:pt x="350" y="434"/>
                  </a:cubicBezTo>
                  <a:lnTo>
                    <a:pt x="305" y="513"/>
                  </a:lnTo>
                  <a:lnTo>
                    <a:pt x="214" y="513"/>
                  </a:lnTo>
                  <a:cubicBezTo>
                    <a:pt x="207" y="466"/>
                    <a:pt x="170" y="429"/>
                    <a:pt x="123" y="422"/>
                  </a:cubicBezTo>
                  <a:lnTo>
                    <a:pt x="123" y="132"/>
                  </a:lnTo>
                  <a:cubicBezTo>
                    <a:pt x="123" y="125"/>
                    <a:pt x="129" y="120"/>
                    <a:pt x="135" y="120"/>
                  </a:cubicBezTo>
                  <a:moveTo>
                    <a:pt x="107" y="604"/>
                  </a:moveTo>
                  <a:cubicBezTo>
                    <a:pt x="66" y="604"/>
                    <a:pt x="32" y="570"/>
                    <a:pt x="32" y="528"/>
                  </a:cubicBezTo>
                  <a:cubicBezTo>
                    <a:pt x="32" y="487"/>
                    <a:pt x="65" y="453"/>
                    <a:pt x="107" y="453"/>
                  </a:cubicBezTo>
                  <a:cubicBezTo>
                    <a:pt x="148" y="453"/>
                    <a:pt x="183" y="487"/>
                    <a:pt x="183" y="528"/>
                  </a:cubicBezTo>
                  <a:cubicBezTo>
                    <a:pt x="183" y="570"/>
                    <a:pt x="149" y="604"/>
                    <a:pt x="107" y="604"/>
                  </a:cubicBezTo>
                  <a:moveTo>
                    <a:pt x="452" y="594"/>
                  </a:moveTo>
                  <a:lnTo>
                    <a:pt x="373" y="594"/>
                  </a:lnTo>
                  <a:lnTo>
                    <a:pt x="334" y="526"/>
                  </a:lnTo>
                  <a:lnTo>
                    <a:pt x="373" y="458"/>
                  </a:lnTo>
                  <a:lnTo>
                    <a:pt x="452" y="458"/>
                  </a:lnTo>
                  <a:lnTo>
                    <a:pt x="492" y="526"/>
                  </a:lnTo>
                  <a:lnTo>
                    <a:pt x="452" y="594"/>
                  </a:lnTo>
                  <a:moveTo>
                    <a:pt x="519" y="510"/>
                  </a:moveTo>
                  <a:lnTo>
                    <a:pt x="475" y="434"/>
                  </a:lnTo>
                  <a:cubicBezTo>
                    <a:pt x="472" y="429"/>
                    <a:pt x="467" y="426"/>
                    <a:pt x="461" y="426"/>
                  </a:cubicBezTo>
                  <a:lnTo>
                    <a:pt x="429" y="426"/>
                  </a:lnTo>
                  <a:lnTo>
                    <a:pt x="429" y="210"/>
                  </a:lnTo>
                  <a:lnTo>
                    <a:pt x="612" y="210"/>
                  </a:lnTo>
                  <a:cubicBezTo>
                    <a:pt x="634" y="210"/>
                    <a:pt x="651" y="193"/>
                    <a:pt x="651" y="171"/>
                  </a:cubicBezTo>
                  <a:lnTo>
                    <a:pt x="651" y="120"/>
                  </a:lnTo>
                  <a:lnTo>
                    <a:pt x="690" y="120"/>
                  </a:lnTo>
                  <a:cubicBezTo>
                    <a:pt x="697" y="120"/>
                    <a:pt x="702" y="125"/>
                    <a:pt x="702" y="132"/>
                  </a:cubicBezTo>
                  <a:lnTo>
                    <a:pt x="702" y="426"/>
                  </a:lnTo>
                  <a:lnTo>
                    <a:pt x="635" y="426"/>
                  </a:lnTo>
                  <a:cubicBezTo>
                    <a:pt x="626" y="426"/>
                    <a:pt x="619" y="433"/>
                    <a:pt x="619" y="442"/>
                  </a:cubicBezTo>
                  <a:lnTo>
                    <a:pt x="619" y="510"/>
                  </a:lnTo>
                  <a:lnTo>
                    <a:pt x="519" y="510"/>
                  </a:lnTo>
                  <a:moveTo>
                    <a:pt x="785" y="592"/>
                  </a:moveTo>
                  <a:lnTo>
                    <a:pt x="651" y="592"/>
                  </a:lnTo>
                  <a:lnTo>
                    <a:pt x="651" y="457"/>
                  </a:lnTo>
                  <a:lnTo>
                    <a:pt x="785" y="457"/>
                  </a:lnTo>
                  <a:lnTo>
                    <a:pt x="785" y="5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2617780" y="426229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8" y="31"/>
                    <a:pt x="18" y="33"/>
                    <a:pt x="26" y="28"/>
                  </a:cubicBezTo>
                  <a:cubicBezTo>
                    <a:pt x="32" y="23"/>
                    <a:pt x="34" y="13"/>
                    <a:pt x="29" y="6"/>
                  </a:cubicBezTo>
                  <a:cubicBezTo>
                    <a:pt x="24" y="-1"/>
                    <a:pt x="14" y="-3"/>
                    <a:pt x="7" y="2"/>
                  </a:cubicBezTo>
                  <a:cubicBezTo>
                    <a:pt x="0" y="6"/>
                    <a:pt x="-2" y="17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16"/>
          <p:cNvSpPr/>
          <p:nvPr/>
        </p:nvSpPr>
        <p:spPr>
          <a:xfrm>
            <a:off x="5642988" y="1712600"/>
            <a:ext cx="452400" cy="4287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1459BA6C-FC83-D19C-EA18-68DF88E8ED2E}"/>
              </a:ext>
            </a:extLst>
          </p:cNvPr>
          <p:cNvSpPr txBox="1"/>
          <p:nvPr/>
        </p:nvSpPr>
        <p:spPr>
          <a:xfrm>
            <a:off x="5752517" y="2993577"/>
            <a:ext cx="3270026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Climate variations, terrain ruggedness, and urban-rural</a:t>
            </a:r>
          </a:p>
        </p:txBody>
      </p:sp>
      <p:pic>
        <p:nvPicPr>
          <p:cNvPr id="5" name="Picture 2" descr="Kansas State University">
            <a:extLst>
              <a:ext uri="{FF2B5EF4-FFF2-40B4-BE49-F238E27FC236}">
                <a16:creationId xmlns:a16="http://schemas.microsoft.com/office/drawing/2014/main" id="{346D3E48-0FBE-3E37-BE4C-0ABD818B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483705"/>
            <a:ext cx="155619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7"/>
          <p:cNvSpPr/>
          <p:nvPr/>
        </p:nvSpPr>
        <p:spPr>
          <a:xfrm rot="-5400000">
            <a:off x="6267813" y="-28375"/>
            <a:ext cx="883200" cy="3476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8" name="Google Shape;648;p27"/>
          <p:cNvSpPr/>
          <p:nvPr/>
        </p:nvSpPr>
        <p:spPr>
          <a:xfrm rot="-5400000">
            <a:off x="6267813" y="1169013"/>
            <a:ext cx="883200" cy="3476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9" name="Google Shape;649;p27"/>
          <p:cNvSpPr/>
          <p:nvPr/>
        </p:nvSpPr>
        <p:spPr>
          <a:xfrm rot="-5400000">
            <a:off x="6267813" y="2356950"/>
            <a:ext cx="883200" cy="3476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0" name="Google Shape;650;p2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651" name="Google Shape;651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27"/>
          <p:cNvSpPr/>
          <p:nvPr/>
        </p:nvSpPr>
        <p:spPr>
          <a:xfrm rot="-5400000">
            <a:off x="4047937" y="316328"/>
            <a:ext cx="883200" cy="2787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3" name="Google Shape;653;p27"/>
          <p:cNvSpPr/>
          <p:nvPr/>
        </p:nvSpPr>
        <p:spPr>
          <a:xfrm rot="-5400000">
            <a:off x="4047937" y="1513714"/>
            <a:ext cx="883200" cy="2787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4" name="Google Shape;654;p27"/>
          <p:cNvSpPr/>
          <p:nvPr/>
        </p:nvSpPr>
        <p:spPr>
          <a:xfrm rot="-5400000">
            <a:off x="4047937" y="2711100"/>
            <a:ext cx="883200" cy="2787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5068382" y="1345353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5068395" y="2538358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5068382" y="373574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3407763" y="1385900"/>
            <a:ext cx="1253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9" name="Google Shape;659;p27"/>
          <p:cNvSpPr txBox="1"/>
          <p:nvPr/>
        </p:nvSpPr>
        <p:spPr>
          <a:xfrm>
            <a:off x="3407763" y="3775617"/>
            <a:ext cx="1253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0" name="Google Shape;660;p27"/>
          <p:cNvSpPr txBox="1"/>
          <p:nvPr/>
        </p:nvSpPr>
        <p:spPr>
          <a:xfrm>
            <a:off x="3407763" y="2573025"/>
            <a:ext cx="12531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61" name="Google Shape;661;p27"/>
          <p:cNvGrpSpPr/>
          <p:nvPr/>
        </p:nvGrpSpPr>
        <p:grpSpPr>
          <a:xfrm>
            <a:off x="5245620" y="3935565"/>
            <a:ext cx="383536" cy="338416"/>
            <a:chOff x="5528632" y="4234340"/>
            <a:chExt cx="383536" cy="338416"/>
          </a:xfrm>
        </p:grpSpPr>
        <p:sp>
          <p:nvSpPr>
            <p:cNvPr id="662" name="Google Shape;662;p27"/>
            <p:cNvSpPr/>
            <p:nvPr/>
          </p:nvSpPr>
          <p:spPr>
            <a:xfrm>
              <a:off x="5528632" y="4234340"/>
              <a:ext cx="383536" cy="338416"/>
            </a:xfrm>
            <a:custGeom>
              <a:avLst/>
              <a:gdLst/>
              <a:ahLst/>
              <a:cxnLst/>
              <a:rect l="l" t="t" r="r" b="b"/>
              <a:pathLst>
                <a:path w="782" h="690" extrusionOk="0">
                  <a:moveTo>
                    <a:pt x="92" y="329"/>
                  </a:moveTo>
                  <a:lnTo>
                    <a:pt x="16" y="329"/>
                  </a:lnTo>
                  <a:cubicBezTo>
                    <a:pt x="7" y="329"/>
                    <a:pt x="0" y="335"/>
                    <a:pt x="0" y="344"/>
                  </a:cubicBezTo>
                  <a:cubicBezTo>
                    <a:pt x="0" y="352"/>
                    <a:pt x="7" y="359"/>
                    <a:pt x="16" y="359"/>
                  </a:cubicBezTo>
                  <a:lnTo>
                    <a:pt x="92" y="359"/>
                  </a:lnTo>
                  <a:cubicBezTo>
                    <a:pt x="98" y="381"/>
                    <a:pt x="118" y="396"/>
                    <a:pt x="140" y="397"/>
                  </a:cubicBezTo>
                  <a:cubicBezTo>
                    <a:pt x="164" y="398"/>
                    <a:pt x="187" y="382"/>
                    <a:pt x="194" y="359"/>
                  </a:cubicBezTo>
                  <a:lnTo>
                    <a:pt x="294" y="359"/>
                  </a:lnTo>
                  <a:cubicBezTo>
                    <a:pt x="299" y="376"/>
                    <a:pt x="313" y="390"/>
                    <a:pt x="330" y="395"/>
                  </a:cubicBezTo>
                  <a:lnTo>
                    <a:pt x="330" y="443"/>
                  </a:lnTo>
                  <a:lnTo>
                    <a:pt x="248" y="443"/>
                  </a:lnTo>
                  <a:cubicBezTo>
                    <a:pt x="229" y="443"/>
                    <a:pt x="213" y="459"/>
                    <a:pt x="213" y="478"/>
                  </a:cubicBezTo>
                  <a:lnTo>
                    <a:pt x="213" y="481"/>
                  </a:lnTo>
                  <a:lnTo>
                    <a:pt x="175" y="481"/>
                  </a:lnTo>
                  <a:cubicBezTo>
                    <a:pt x="155" y="481"/>
                    <a:pt x="138" y="497"/>
                    <a:pt x="138" y="518"/>
                  </a:cubicBezTo>
                  <a:lnTo>
                    <a:pt x="138" y="616"/>
                  </a:lnTo>
                  <a:cubicBezTo>
                    <a:pt x="138" y="636"/>
                    <a:pt x="155" y="653"/>
                    <a:pt x="175" y="653"/>
                  </a:cubicBezTo>
                  <a:lnTo>
                    <a:pt x="213" y="653"/>
                  </a:lnTo>
                  <a:lnTo>
                    <a:pt x="213" y="655"/>
                  </a:lnTo>
                  <a:cubicBezTo>
                    <a:pt x="213" y="675"/>
                    <a:pt x="229" y="690"/>
                    <a:pt x="248" y="690"/>
                  </a:cubicBezTo>
                  <a:lnTo>
                    <a:pt x="278" y="690"/>
                  </a:lnTo>
                  <a:cubicBezTo>
                    <a:pt x="287" y="690"/>
                    <a:pt x="294" y="683"/>
                    <a:pt x="294" y="675"/>
                  </a:cubicBezTo>
                  <a:cubicBezTo>
                    <a:pt x="294" y="667"/>
                    <a:pt x="287" y="660"/>
                    <a:pt x="278" y="660"/>
                  </a:cubicBezTo>
                  <a:lnTo>
                    <a:pt x="248" y="660"/>
                  </a:lnTo>
                  <a:cubicBezTo>
                    <a:pt x="246" y="660"/>
                    <a:pt x="244" y="658"/>
                    <a:pt x="244" y="655"/>
                  </a:cubicBezTo>
                  <a:lnTo>
                    <a:pt x="244" y="619"/>
                  </a:lnTo>
                  <a:cubicBezTo>
                    <a:pt x="244" y="617"/>
                    <a:pt x="246" y="615"/>
                    <a:pt x="248" y="615"/>
                  </a:cubicBezTo>
                  <a:lnTo>
                    <a:pt x="443" y="615"/>
                  </a:lnTo>
                  <a:cubicBezTo>
                    <a:pt x="445" y="615"/>
                    <a:pt x="447" y="617"/>
                    <a:pt x="447" y="619"/>
                  </a:cubicBezTo>
                  <a:lnTo>
                    <a:pt x="447" y="655"/>
                  </a:lnTo>
                  <a:cubicBezTo>
                    <a:pt x="447" y="658"/>
                    <a:pt x="445" y="660"/>
                    <a:pt x="443" y="660"/>
                  </a:cubicBezTo>
                  <a:lnTo>
                    <a:pt x="413" y="660"/>
                  </a:lnTo>
                  <a:cubicBezTo>
                    <a:pt x="404" y="660"/>
                    <a:pt x="397" y="667"/>
                    <a:pt x="397" y="675"/>
                  </a:cubicBezTo>
                  <a:cubicBezTo>
                    <a:pt x="397" y="683"/>
                    <a:pt x="404" y="690"/>
                    <a:pt x="413" y="690"/>
                  </a:cubicBezTo>
                  <a:lnTo>
                    <a:pt x="443" y="690"/>
                  </a:lnTo>
                  <a:cubicBezTo>
                    <a:pt x="462" y="690"/>
                    <a:pt x="477" y="675"/>
                    <a:pt x="477" y="655"/>
                  </a:cubicBezTo>
                  <a:lnTo>
                    <a:pt x="477" y="619"/>
                  </a:lnTo>
                  <a:cubicBezTo>
                    <a:pt x="477" y="600"/>
                    <a:pt x="462" y="584"/>
                    <a:pt x="443" y="584"/>
                  </a:cubicBezTo>
                  <a:lnTo>
                    <a:pt x="248" y="584"/>
                  </a:lnTo>
                  <a:cubicBezTo>
                    <a:pt x="229" y="584"/>
                    <a:pt x="213" y="600"/>
                    <a:pt x="213" y="619"/>
                  </a:cubicBezTo>
                  <a:lnTo>
                    <a:pt x="213" y="622"/>
                  </a:lnTo>
                  <a:lnTo>
                    <a:pt x="175" y="622"/>
                  </a:lnTo>
                  <a:cubicBezTo>
                    <a:pt x="172" y="622"/>
                    <a:pt x="169" y="619"/>
                    <a:pt x="169" y="616"/>
                  </a:cubicBezTo>
                  <a:lnTo>
                    <a:pt x="169" y="518"/>
                  </a:lnTo>
                  <a:cubicBezTo>
                    <a:pt x="169" y="514"/>
                    <a:pt x="172" y="511"/>
                    <a:pt x="175" y="511"/>
                  </a:cubicBezTo>
                  <a:lnTo>
                    <a:pt x="213" y="511"/>
                  </a:lnTo>
                  <a:lnTo>
                    <a:pt x="213" y="514"/>
                  </a:lnTo>
                  <a:cubicBezTo>
                    <a:pt x="213" y="533"/>
                    <a:pt x="229" y="549"/>
                    <a:pt x="248" y="549"/>
                  </a:cubicBezTo>
                  <a:lnTo>
                    <a:pt x="443" y="549"/>
                  </a:lnTo>
                  <a:cubicBezTo>
                    <a:pt x="462" y="549"/>
                    <a:pt x="477" y="533"/>
                    <a:pt x="477" y="514"/>
                  </a:cubicBezTo>
                  <a:lnTo>
                    <a:pt x="477" y="478"/>
                  </a:lnTo>
                  <a:cubicBezTo>
                    <a:pt x="477" y="459"/>
                    <a:pt x="462" y="443"/>
                    <a:pt x="443" y="443"/>
                  </a:cubicBezTo>
                  <a:lnTo>
                    <a:pt x="361" y="443"/>
                  </a:lnTo>
                  <a:lnTo>
                    <a:pt x="361" y="395"/>
                  </a:lnTo>
                  <a:cubicBezTo>
                    <a:pt x="378" y="390"/>
                    <a:pt x="391" y="376"/>
                    <a:pt x="396" y="359"/>
                  </a:cubicBezTo>
                  <a:lnTo>
                    <a:pt x="497" y="359"/>
                  </a:lnTo>
                  <a:cubicBezTo>
                    <a:pt x="504" y="381"/>
                    <a:pt x="524" y="397"/>
                    <a:pt x="547" y="397"/>
                  </a:cubicBezTo>
                  <a:cubicBezTo>
                    <a:pt x="571" y="397"/>
                    <a:pt x="592" y="382"/>
                    <a:pt x="599" y="359"/>
                  </a:cubicBezTo>
                  <a:lnTo>
                    <a:pt x="730" y="359"/>
                  </a:lnTo>
                  <a:lnTo>
                    <a:pt x="715" y="374"/>
                  </a:lnTo>
                  <a:cubicBezTo>
                    <a:pt x="709" y="380"/>
                    <a:pt x="709" y="389"/>
                    <a:pt x="715" y="395"/>
                  </a:cubicBezTo>
                  <a:cubicBezTo>
                    <a:pt x="721" y="401"/>
                    <a:pt x="731" y="401"/>
                    <a:pt x="737" y="395"/>
                  </a:cubicBezTo>
                  <a:lnTo>
                    <a:pt x="777" y="355"/>
                  </a:lnTo>
                  <a:cubicBezTo>
                    <a:pt x="783" y="349"/>
                    <a:pt x="783" y="339"/>
                    <a:pt x="777" y="333"/>
                  </a:cubicBezTo>
                  <a:lnTo>
                    <a:pt x="737" y="293"/>
                  </a:lnTo>
                  <a:cubicBezTo>
                    <a:pt x="731" y="287"/>
                    <a:pt x="721" y="287"/>
                    <a:pt x="715" y="293"/>
                  </a:cubicBezTo>
                  <a:cubicBezTo>
                    <a:pt x="709" y="299"/>
                    <a:pt x="709" y="308"/>
                    <a:pt x="715" y="314"/>
                  </a:cubicBezTo>
                  <a:lnTo>
                    <a:pt x="730" y="329"/>
                  </a:lnTo>
                  <a:lnTo>
                    <a:pt x="599" y="329"/>
                  </a:lnTo>
                  <a:cubicBezTo>
                    <a:pt x="594" y="311"/>
                    <a:pt x="580" y="298"/>
                    <a:pt x="563" y="293"/>
                  </a:cubicBezTo>
                  <a:lnTo>
                    <a:pt x="563" y="248"/>
                  </a:lnTo>
                  <a:lnTo>
                    <a:pt x="655" y="248"/>
                  </a:lnTo>
                  <a:cubicBezTo>
                    <a:pt x="675" y="248"/>
                    <a:pt x="690" y="233"/>
                    <a:pt x="690" y="213"/>
                  </a:cubicBezTo>
                  <a:lnTo>
                    <a:pt x="690" y="211"/>
                  </a:lnTo>
                  <a:lnTo>
                    <a:pt x="751" y="211"/>
                  </a:lnTo>
                  <a:cubicBezTo>
                    <a:pt x="759" y="211"/>
                    <a:pt x="766" y="204"/>
                    <a:pt x="766" y="195"/>
                  </a:cubicBezTo>
                  <a:lnTo>
                    <a:pt x="766" y="53"/>
                  </a:lnTo>
                  <a:cubicBezTo>
                    <a:pt x="766" y="45"/>
                    <a:pt x="759" y="38"/>
                    <a:pt x="751" y="38"/>
                  </a:cubicBezTo>
                  <a:lnTo>
                    <a:pt x="690" y="38"/>
                  </a:lnTo>
                  <a:lnTo>
                    <a:pt x="690" y="35"/>
                  </a:lnTo>
                  <a:cubicBezTo>
                    <a:pt x="690" y="16"/>
                    <a:pt x="675" y="0"/>
                    <a:pt x="655" y="0"/>
                  </a:cubicBezTo>
                  <a:lnTo>
                    <a:pt x="441" y="0"/>
                  </a:lnTo>
                  <a:cubicBezTo>
                    <a:pt x="421" y="0"/>
                    <a:pt x="406" y="16"/>
                    <a:pt x="406" y="35"/>
                  </a:cubicBezTo>
                  <a:lnTo>
                    <a:pt x="406" y="71"/>
                  </a:lnTo>
                  <a:cubicBezTo>
                    <a:pt x="406" y="90"/>
                    <a:pt x="421" y="106"/>
                    <a:pt x="441" y="106"/>
                  </a:cubicBezTo>
                  <a:lnTo>
                    <a:pt x="655" y="106"/>
                  </a:lnTo>
                  <a:cubicBezTo>
                    <a:pt x="675" y="106"/>
                    <a:pt x="690" y="90"/>
                    <a:pt x="690" y="71"/>
                  </a:cubicBezTo>
                  <a:lnTo>
                    <a:pt x="690" y="68"/>
                  </a:lnTo>
                  <a:lnTo>
                    <a:pt x="736" y="68"/>
                  </a:lnTo>
                  <a:lnTo>
                    <a:pt x="736" y="180"/>
                  </a:lnTo>
                  <a:lnTo>
                    <a:pt x="690" y="180"/>
                  </a:lnTo>
                  <a:lnTo>
                    <a:pt x="690" y="177"/>
                  </a:lnTo>
                  <a:cubicBezTo>
                    <a:pt x="690" y="158"/>
                    <a:pt x="675" y="142"/>
                    <a:pt x="655" y="142"/>
                  </a:cubicBezTo>
                  <a:lnTo>
                    <a:pt x="441" y="142"/>
                  </a:lnTo>
                  <a:cubicBezTo>
                    <a:pt x="421" y="142"/>
                    <a:pt x="406" y="158"/>
                    <a:pt x="406" y="177"/>
                  </a:cubicBezTo>
                  <a:lnTo>
                    <a:pt x="406" y="213"/>
                  </a:lnTo>
                  <a:cubicBezTo>
                    <a:pt x="406" y="233"/>
                    <a:pt x="421" y="248"/>
                    <a:pt x="441" y="248"/>
                  </a:cubicBezTo>
                  <a:lnTo>
                    <a:pt x="533" y="248"/>
                  </a:lnTo>
                  <a:lnTo>
                    <a:pt x="533" y="293"/>
                  </a:lnTo>
                  <a:cubicBezTo>
                    <a:pt x="516" y="298"/>
                    <a:pt x="502" y="311"/>
                    <a:pt x="497" y="329"/>
                  </a:cubicBezTo>
                  <a:lnTo>
                    <a:pt x="396" y="329"/>
                  </a:lnTo>
                  <a:cubicBezTo>
                    <a:pt x="390" y="307"/>
                    <a:pt x="369" y="291"/>
                    <a:pt x="345" y="291"/>
                  </a:cubicBezTo>
                  <a:cubicBezTo>
                    <a:pt x="321" y="291"/>
                    <a:pt x="301" y="307"/>
                    <a:pt x="294" y="329"/>
                  </a:cubicBezTo>
                  <a:lnTo>
                    <a:pt x="194" y="329"/>
                  </a:lnTo>
                  <a:cubicBezTo>
                    <a:pt x="189" y="311"/>
                    <a:pt x="175" y="298"/>
                    <a:pt x="158" y="293"/>
                  </a:cubicBezTo>
                  <a:lnTo>
                    <a:pt x="158" y="248"/>
                  </a:lnTo>
                  <a:lnTo>
                    <a:pt x="250" y="248"/>
                  </a:lnTo>
                  <a:cubicBezTo>
                    <a:pt x="269" y="248"/>
                    <a:pt x="285" y="233"/>
                    <a:pt x="285" y="213"/>
                  </a:cubicBezTo>
                  <a:lnTo>
                    <a:pt x="285" y="177"/>
                  </a:lnTo>
                  <a:cubicBezTo>
                    <a:pt x="285" y="158"/>
                    <a:pt x="269" y="142"/>
                    <a:pt x="250" y="142"/>
                  </a:cubicBezTo>
                  <a:lnTo>
                    <a:pt x="35" y="142"/>
                  </a:lnTo>
                  <a:cubicBezTo>
                    <a:pt x="16" y="142"/>
                    <a:pt x="0" y="158"/>
                    <a:pt x="0" y="177"/>
                  </a:cubicBezTo>
                  <a:lnTo>
                    <a:pt x="0" y="213"/>
                  </a:lnTo>
                  <a:cubicBezTo>
                    <a:pt x="0" y="233"/>
                    <a:pt x="16" y="248"/>
                    <a:pt x="35" y="248"/>
                  </a:cubicBezTo>
                  <a:lnTo>
                    <a:pt x="127" y="248"/>
                  </a:lnTo>
                  <a:lnTo>
                    <a:pt x="127" y="293"/>
                  </a:lnTo>
                  <a:cubicBezTo>
                    <a:pt x="110" y="298"/>
                    <a:pt x="97" y="311"/>
                    <a:pt x="92" y="329"/>
                  </a:cubicBezTo>
                  <a:moveTo>
                    <a:pt x="447" y="478"/>
                  </a:moveTo>
                  <a:lnTo>
                    <a:pt x="447" y="514"/>
                  </a:lnTo>
                  <a:cubicBezTo>
                    <a:pt x="447" y="516"/>
                    <a:pt x="445" y="518"/>
                    <a:pt x="443" y="518"/>
                  </a:cubicBezTo>
                  <a:lnTo>
                    <a:pt x="248" y="518"/>
                  </a:lnTo>
                  <a:cubicBezTo>
                    <a:pt x="246" y="518"/>
                    <a:pt x="244" y="516"/>
                    <a:pt x="244" y="514"/>
                  </a:cubicBezTo>
                  <a:lnTo>
                    <a:pt x="244" y="478"/>
                  </a:lnTo>
                  <a:cubicBezTo>
                    <a:pt x="244" y="475"/>
                    <a:pt x="246" y="474"/>
                    <a:pt x="248" y="474"/>
                  </a:cubicBezTo>
                  <a:lnTo>
                    <a:pt x="443" y="474"/>
                  </a:lnTo>
                  <a:cubicBezTo>
                    <a:pt x="445" y="474"/>
                    <a:pt x="447" y="475"/>
                    <a:pt x="447" y="478"/>
                  </a:cubicBezTo>
                  <a:moveTo>
                    <a:pt x="660" y="71"/>
                  </a:moveTo>
                  <a:cubicBezTo>
                    <a:pt x="660" y="74"/>
                    <a:pt x="658" y="76"/>
                    <a:pt x="655" y="76"/>
                  </a:cubicBezTo>
                  <a:lnTo>
                    <a:pt x="441" y="76"/>
                  </a:lnTo>
                  <a:cubicBezTo>
                    <a:pt x="438" y="76"/>
                    <a:pt x="436" y="74"/>
                    <a:pt x="436" y="71"/>
                  </a:cubicBezTo>
                  <a:lnTo>
                    <a:pt x="436" y="35"/>
                  </a:lnTo>
                  <a:cubicBezTo>
                    <a:pt x="436" y="33"/>
                    <a:pt x="438" y="31"/>
                    <a:pt x="441" y="31"/>
                  </a:cubicBezTo>
                  <a:lnTo>
                    <a:pt x="655" y="31"/>
                  </a:lnTo>
                  <a:cubicBezTo>
                    <a:pt x="658" y="31"/>
                    <a:pt x="660" y="33"/>
                    <a:pt x="660" y="35"/>
                  </a:cubicBezTo>
                  <a:lnTo>
                    <a:pt x="660" y="71"/>
                  </a:lnTo>
                  <a:moveTo>
                    <a:pt x="436" y="213"/>
                  </a:moveTo>
                  <a:lnTo>
                    <a:pt x="436" y="177"/>
                  </a:lnTo>
                  <a:cubicBezTo>
                    <a:pt x="436" y="175"/>
                    <a:pt x="438" y="173"/>
                    <a:pt x="441" y="173"/>
                  </a:cubicBezTo>
                  <a:lnTo>
                    <a:pt x="655" y="173"/>
                  </a:lnTo>
                  <a:cubicBezTo>
                    <a:pt x="658" y="173"/>
                    <a:pt x="660" y="175"/>
                    <a:pt x="660" y="177"/>
                  </a:cubicBezTo>
                  <a:lnTo>
                    <a:pt x="660" y="213"/>
                  </a:lnTo>
                  <a:cubicBezTo>
                    <a:pt x="660" y="216"/>
                    <a:pt x="658" y="218"/>
                    <a:pt x="655" y="218"/>
                  </a:cubicBezTo>
                  <a:lnTo>
                    <a:pt x="441" y="218"/>
                  </a:lnTo>
                  <a:cubicBezTo>
                    <a:pt x="438" y="218"/>
                    <a:pt x="436" y="216"/>
                    <a:pt x="436" y="213"/>
                  </a:cubicBezTo>
                  <a:moveTo>
                    <a:pt x="31" y="213"/>
                  </a:moveTo>
                  <a:lnTo>
                    <a:pt x="31" y="177"/>
                  </a:lnTo>
                  <a:cubicBezTo>
                    <a:pt x="31" y="175"/>
                    <a:pt x="33" y="173"/>
                    <a:pt x="35" y="173"/>
                  </a:cubicBezTo>
                  <a:lnTo>
                    <a:pt x="250" y="173"/>
                  </a:lnTo>
                  <a:cubicBezTo>
                    <a:pt x="252" y="173"/>
                    <a:pt x="254" y="175"/>
                    <a:pt x="254" y="177"/>
                  </a:cubicBezTo>
                  <a:lnTo>
                    <a:pt x="254" y="213"/>
                  </a:lnTo>
                  <a:cubicBezTo>
                    <a:pt x="254" y="216"/>
                    <a:pt x="252" y="218"/>
                    <a:pt x="250" y="218"/>
                  </a:cubicBezTo>
                  <a:lnTo>
                    <a:pt x="35" y="218"/>
                  </a:lnTo>
                  <a:cubicBezTo>
                    <a:pt x="33" y="218"/>
                    <a:pt x="31" y="216"/>
                    <a:pt x="31" y="213"/>
                  </a:cubicBezTo>
                  <a:moveTo>
                    <a:pt x="548" y="321"/>
                  </a:moveTo>
                  <a:cubicBezTo>
                    <a:pt x="561" y="321"/>
                    <a:pt x="571" y="332"/>
                    <a:pt x="571" y="344"/>
                  </a:cubicBezTo>
                  <a:cubicBezTo>
                    <a:pt x="571" y="357"/>
                    <a:pt x="561" y="367"/>
                    <a:pt x="548" y="367"/>
                  </a:cubicBezTo>
                  <a:cubicBezTo>
                    <a:pt x="535" y="367"/>
                    <a:pt x="525" y="357"/>
                    <a:pt x="525" y="344"/>
                  </a:cubicBezTo>
                  <a:cubicBezTo>
                    <a:pt x="525" y="332"/>
                    <a:pt x="535" y="321"/>
                    <a:pt x="548" y="321"/>
                  </a:cubicBezTo>
                  <a:moveTo>
                    <a:pt x="345" y="321"/>
                  </a:moveTo>
                  <a:cubicBezTo>
                    <a:pt x="358" y="321"/>
                    <a:pt x="368" y="332"/>
                    <a:pt x="368" y="344"/>
                  </a:cubicBezTo>
                  <a:cubicBezTo>
                    <a:pt x="368" y="357"/>
                    <a:pt x="358" y="367"/>
                    <a:pt x="345" y="367"/>
                  </a:cubicBezTo>
                  <a:cubicBezTo>
                    <a:pt x="333" y="367"/>
                    <a:pt x="323" y="356"/>
                    <a:pt x="323" y="344"/>
                  </a:cubicBezTo>
                  <a:lnTo>
                    <a:pt x="323" y="344"/>
                  </a:lnTo>
                  <a:cubicBezTo>
                    <a:pt x="323" y="331"/>
                    <a:pt x="333" y="321"/>
                    <a:pt x="345" y="321"/>
                  </a:cubicBezTo>
                  <a:moveTo>
                    <a:pt x="165" y="344"/>
                  </a:moveTo>
                  <a:cubicBezTo>
                    <a:pt x="165" y="356"/>
                    <a:pt x="155" y="367"/>
                    <a:pt x="143" y="367"/>
                  </a:cubicBezTo>
                  <a:cubicBezTo>
                    <a:pt x="130" y="367"/>
                    <a:pt x="120" y="356"/>
                    <a:pt x="120" y="344"/>
                  </a:cubicBezTo>
                  <a:lnTo>
                    <a:pt x="120" y="344"/>
                  </a:lnTo>
                  <a:cubicBezTo>
                    <a:pt x="120" y="331"/>
                    <a:pt x="130" y="321"/>
                    <a:pt x="143" y="321"/>
                  </a:cubicBezTo>
                  <a:cubicBezTo>
                    <a:pt x="155" y="321"/>
                    <a:pt x="165" y="331"/>
                    <a:pt x="165" y="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5690482" y="4558042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8" y="7"/>
                  </a:moveTo>
                  <a:cubicBezTo>
                    <a:pt x="24" y="1"/>
                    <a:pt x="18" y="-1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28"/>
                    <a:pt x="17" y="35"/>
                    <a:pt x="26" y="26"/>
                  </a:cubicBezTo>
                  <a:cubicBezTo>
                    <a:pt x="31" y="20"/>
                    <a:pt x="32" y="12"/>
                    <a:pt x="2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5258131" y="2766092"/>
            <a:ext cx="358523" cy="338416"/>
            <a:chOff x="3211231" y="2698717"/>
            <a:chExt cx="358523" cy="338416"/>
          </a:xfrm>
        </p:grpSpPr>
        <p:sp>
          <p:nvSpPr>
            <p:cNvPr id="665" name="Google Shape;665;p27"/>
            <p:cNvSpPr/>
            <p:nvPr/>
          </p:nvSpPr>
          <p:spPr>
            <a:xfrm>
              <a:off x="3243601" y="273059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89" y="14"/>
                  </a:move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211231" y="2698717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199" y="159"/>
                  </a:lnTo>
                  <a:cubicBezTo>
                    <a:pt x="207" y="159"/>
                    <a:pt x="213" y="153"/>
                    <a:pt x="213" y="145"/>
                  </a:cubicBezTo>
                  <a:cubicBezTo>
                    <a:pt x="213" y="137"/>
                    <a:pt x="207" y="130"/>
                    <a:pt x="199" y="130"/>
                  </a:cubicBezTo>
                  <a:lnTo>
                    <a:pt x="41" y="130"/>
                  </a:lnTo>
                  <a:cubicBezTo>
                    <a:pt x="34" y="130"/>
                    <a:pt x="28" y="125"/>
                    <a:pt x="28" y="118"/>
                  </a:cubicBezTo>
                  <a:lnTo>
                    <a:pt x="28" y="41"/>
                  </a:ln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5"/>
                    <a:pt x="489" y="130"/>
                    <a:pt x="482" y="130"/>
                  </a:cubicBezTo>
                  <a:lnTo>
                    <a:pt x="324" y="130"/>
                  </a:lnTo>
                  <a:cubicBezTo>
                    <a:pt x="316" y="130"/>
                    <a:pt x="310" y="137"/>
                    <a:pt x="310" y="145"/>
                  </a:cubicBezTo>
                  <a:cubicBezTo>
                    <a:pt x="310" y="153"/>
                    <a:pt x="316" y="159"/>
                    <a:pt x="324" y="159"/>
                  </a:cubicBezTo>
                  <a:lnTo>
                    <a:pt x="482" y="159"/>
                  </a:lnTo>
                  <a:cubicBezTo>
                    <a:pt x="505" y="159"/>
                    <a:pt x="524" y="140"/>
                    <a:pt x="524" y="118"/>
                  </a:cubicBezTo>
                  <a:lnTo>
                    <a:pt x="524" y="41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1"/>
                  </a:cubicBezTo>
                  <a:lnTo>
                    <a:pt x="0" y="118"/>
                  </a:lnTo>
                  <a:cubicBezTo>
                    <a:pt x="0" y="140"/>
                    <a:pt x="18" y="159"/>
                    <a:pt x="41" y="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211231" y="2959150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482" y="159"/>
                  </a:lnTo>
                  <a:cubicBezTo>
                    <a:pt x="505" y="159"/>
                    <a:pt x="524" y="141"/>
                    <a:pt x="524" y="118"/>
                  </a:cubicBezTo>
                  <a:lnTo>
                    <a:pt x="524" y="42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2"/>
                  </a:cubicBezTo>
                  <a:lnTo>
                    <a:pt x="0" y="118"/>
                  </a:lnTo>
                  <a:cubicBezTo>
                    <a:pt x="0" y="141"/>
                    <a:pt x="18" y="159"/>
                    <a:pt x="41" y="159"/>
                  </a:cubicBezTo>
                  <a:moveTo>
                    <a:pt x="28" y="42"/>
                  </a:moveTo>
                  <a:cubicBezTo>
                    <a:pt x="28" y="35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5"/>
                    <a:pt x="495" y="42"/>
                  </a:cubicBezTo>
                  <a:lnTo>
                    <a:pt x="495" y="118"/>
                  </a:lnTo>
                  <a:cubicBezTo>
                    <a:pt x="495" y="125"/>
                    <a:pt x="489" y="131"/>
                    <a:pt x="482" y="131"/>
                  </a:cubicBezTo>
                  <a:lnTo>
                    <a:pt x="41" y="131"/>
                  </a:lnTo>
                  <a:cubicBezTo>
                    <a:pt x="34" y="131"/>
                    <a:pt x="28" y="125"/>
                    <a:pt x="28" y="118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43601" y="2991521"/>
              <a:ext cx="190787" cy="13733"/>
            </a:xfrm>
            <a:custGeom>
              <a:avLst/>
              <a:gdLst/>
              <a:ahLst/>
              <a:cxnLst/>
              <a:rect l="l" t="t" r="r" b="b"/>
              <a:pathLst>
                <a:path w="389" h="28" extrusionOk="0">
                  <a:moveTo>
                    <a:pt x="15" y="28"/>
                  </a:moveTo>
                  <a:lnTo>
                    <a:pt x="374" y="28"/>
                  </a:lnTo>
                  <a:cubicBezTo>
                    <a:pt x="382" y="28"/>
                    <a:pt x="389" y="22"/>
                    <a:pt x="389" y="14"/>
                  </a:cubicBezTo>
                  <a:cubicBezTo>
                    <a:pt x="389" y="6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8"/>
                    <a:pt x="15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293628" y="2828198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15" y="29"/>
                  </a:move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3261257" y="2796318"/>
              <a:ext cx="256508" cy="141252"/>
            </a:xfrm>
            <a:custGeom>
              <a:avLst/>
              <a:gdLst/>
              <a:ahLst/>
              <a:cxnLst/>
              <a:rect l="l" t="t" r="r" b="b"/>
              <a:pathLst>
                <a:path w="523" h="288" extrusionOk="0">
                  <a:moveTo>
                    <a:pt x="482" y="0"/>
                  </a:moveTo>
                  <a:lnTo>
                    <a:pt x="41" y="0"/>
                  </a:lnTo>
                  <a:cubicBezTo>
                    <a:pt x="18" y="0"/>
                    <a:pt x="0" y="18"/>
                    <a:pt x="0" y="41"/>
                  </a:cubicBezTo>
                  <a:lnTo>
                    <a:pt x="0" y="118"/>
                  </a:lnTo>
                  <a:cubicBezTo>
                    <a:pt x="0" y="127"/>
                    <a:pt x="4" y="136"/>
                    <a:pt x="10" y="144"/>
                  </a:cubicBezTo>
                  <a:cubicBezTo>
                    <a:pt x="4" y="151"/>
                    <a:pt x="0" y="160"/>
                    <a:pt x="0" y="170"/>
                  </a:cubicBezTo>
                  <a:lnTo>
                    <a:pt x="0" y="247"/>
                  </a:lnTo>
                  <a:cubicBezTo>
                    <a:pt x="0" y="270"/>
                    <a:pt x="18" y="288"/>
                    <a:pt x="41" y="288"/>
                  </a:cubicBezTo>
                  <a:lnTo>
                    <a:pt x="482" y="288"/>
                  </a:lnTo>
                  <a:cubicBezTo>
                    <a:pt x="505" y="288"/>
                    <a:pt x="523" y="270"/>
                    <a:pt x="523" y="247"/>
                  </a:cubicBezTo>
                  <a:lnTo>
                    <a:pt x="523" y="170"/>
                  </a:lnTo>
                  <a:cubicBezTo>
                    <a:pt x="523" y="160"/>
                    <a:pt x="520" y="151"/>
                    <a:pt x="513" y="144"/>
                  </a:cubicBezTo>
                  <a:cubicBezTo>
                    <a:pt x="520" y="136"/>
                    <a:pt x="523" y="127"/>
                    <a:pt x="523" y="118"/>
                  </a:cubicBezTo>
                  <a:lnTo>
                    <a:pt x="523" y="41"/>
                  </a:lnTo>
                  <a:cubicBezTo>
                    <a:pt x="523" y="18"/>
                    <a:pt x="505" y="0"/>
                    <a:pt x="482" y="0"/>
                  </a:cubicBezTo>
                  <a:moveTo>
                    <a:pt x="28" y="41"/>
                  </a:move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4"/>
                    <a:pt x="489" y="129"/>
                    <a:pt x="482" y="129"/>
                  </a:cubicBezTo>
                  <a:lnTo>
                    <a:pt x="41" y="129"/>
                  </a:lnTo>
                  <a:cubicBezTo>
                    <a:pt x="34" y="129"/>
                    <a:pt x="28" y="124"/>
                    <a:pt x="28" y="118"/>
                  </a:cubicBezTo>
                  <a:lnTo>
                    <a:pt x="28" y="41"/>
                  </a:lnTo>
                  <a:moveTo>
                    <a:pt x="482" y="260"/>
                  </a:moveTo>
                  <a:lnTo>
                    <a:pt x="41" y="260"/>
                  </a:lnTo>
                  <a:cubicBezTo>
                    <a:pt x="34" y="260"/>
                    <a:pt x="28" y="254"/>
                    <a:pt x="28" y="247"/>
                  </a:cubicBezTo>
                  <a:lnTo>
                    <a:pt x="28" y="170"/>
                  </a:lnTo>
                  <a:cubicBezTo>
                    <a:pt x="28" y="164"/>
                    <a:pt x="34" y="158"/>
                    <a:pt x="41" y="158"/>
                  </a:cubicBezTo>
                  <a:lnTo>
                    <a:pt x="482" y="158"/>
                  </a:lnTo>
                  <a:cubicBezTo>
                    <a:pt x="489" y="158"/>
                    <a:pt x="495" y="164"/>
                    <a:pt x="495" y="170"/>
                  </a:cubicBezTo>
                  <a:lnTo>
                    <a:pt x="495" y="247"/>
                  </a:lnTo>
                  <a:cubicBezTo>
                    <a:pt x="495" y="254"/>
                    <a:pt x="489" y="260"/>
                    <a:pt x="482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3293628" y="289146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7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3"/>
                    <a:pt x="389" y="15"/>
                  </a:cubicBezTo>
                  <a:cubicBezTo>
                    <a:pt x="389" y="7"/>
                    <a:pt x="38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3485886" y="2717845"/>
              <a:ext cx="83868" cy="287408"/>
            </a:xfrm>
            <a:custGeom>
              <a:avLst/>
              <a:gdLst/>
              <a:ahLst/>
              <a:cxnLst/>
              <a:rect l="l" t="t" r="r" b="b"/>
              <a:pathLst>
                <a:path w="171" h="586" extrusionOk="0">
                  <a:moveTo>
                    <a:pt x="136" y="35"/>
                  </a:moveTo>
                  <a:lnTo>
                    <a:pt x="50" y="35"/>
                  </a:lnTo>
                  <a:lnTo>
                    <a:pt x="60" y="25"/>
                  </a:lnTo>
                  <a:cubicBezTo>
                    <a:pt x="65" y="19"/>
                    <a:pt x="65" y="10"/>
                    <a:pt x="60" y="5"/>
                  </a:cubicBezTo>
                  <a:cubicBezTo>
                    <a:pt x="54" y="-1"/>
                    <a:pt x="45" y="-1"/>
                    <a:pt x="39" y="5"/>
                  </a:cubicBezTo>
                  <a:lnTo>
                    <a:pt x="5" y="39"/>
                  </a:lnTo>
                  <a:cubicBezTo>
                    <a:pt x="-1" y="45"/>
                    <a:pt x="-1" y="54"/>
                    <a:pt x="5" y="59"/>
                  </a:cubicBezTo>
                  <a:lnTo>
                    <a:pt x="39" y="94"/>
                  </a:lnTo>
                  <a:cubicBezTo>
                    <a:pt x="45" y="99"/>
                    <a:pt x="54" y="99"/>
                    <a:pt x="60" y="94"/>
                  </a:cubicBezTo>
                  <a:cubicBezTo>
                    <a:pt x="65" y="88"/>
                    <a:pt x="65" y="79"/>
                    <a:pt x="60" y="74"/>
                  </a:cubicBezTo>
                  <a:lnTo>
                    <a:pt x="50" y="63"/>
                  </a:lnTo>
                  <a:lnTo>
                    <a:pt x="136" y="63"/>
                  </a:lnTo>
                  <a:cubicBezTo>
                    <a:pt x="139" y="63"/>
                    <a:pt x="142" y="66"/>
                    <a:pt x="142" y="70"/>
                  </a:cubicBezTo>
                  <a:lnTo>
                    <a:pt x="142" y="551"/>
                  </a:lnTo>
                  <a:cubicBezTo>
                    <a:pt x="142" y="555"/>
                    <a:pt x="139" y="558"/>
                    <a:pt x="136" y="558"/>
                  </a:cubicBezTo>
                  <a:lnTo>
                    <a:pt x="15" y="558"/>
                  </a:lnTo>
                  <a:cubicBezTo>
                    <a:pt x="7" y="558"/>
                    <a:pt x="1" y="564"/>
                    <a:pt x="1" y="572"/>
                  </a:cubicBezTo>
                  <a:cubicBezTo>
                    <a:pt x="1" y="580"/>
                    <a:pt x="7" y="586"/>
                    <a:pt x="15" y="586"/>
                  </a:cubicBezTo>
                  <a:lnTo>
                    <a:pt x="136" y="586"/>
                  </a:lnTo>
                  <a:cubicBezTo>
                    <a:pt x="155" y="586"/>
                    <a:pt x="171" y="571"/>
                    <a:pt x="171" y="551"/>
                  </a:cubicBezTo>
                  <a:lnTo>
                    <a:pt x="171" y="70"/>
                  </a:lnTo>
                  <a:cubicBezTo>
                    <a:pt x="171" y="50"/>
                    <a:pt x="155" y="35"/>
                    <a:pt x="136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332373" y="2762477"/>
              <a:ext cx="13733" cy="13733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" y="20"/>
                  </a:moveTo>
                  <a:cubicBezTo>
                    <a:pt x="7" y="32"/>
                    <a:pt x="24" y="31"/>
                    <a:pt x="28" y="19"/>
                  </a:cubicBezTo>
                  <a:cubicBezTo>
                    <a:pt x="32" y="6"/>
                    <a:pt x="18" y="-4"/>
                    <a:pt x="7" y="2"/>
                  </a:cubicBezTo>
                  <a:cubicBezTo>
                    <a:pt x="1" y="6"/>
                    <a:pt x="-1" y="14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27"/>
          <p:cNvGrpSpPr/>
          <p:nvPr/>
        </p:nvGrpSpPr>
        <p:grpSpPr>
          <a:xfrm>
            <a:off x="5277599" y="1523816"/>
            <a:ext cx="401192" cy="381085"/>
            <a:chOff x="6319736" y="1874258"/>
            <a:chExt cx="401192" cy="381085"/>
          </a:xfrm>
        </p:grpSpPr>
        <p:sp>
          <p:nvSpPr>
            <p:cNvPr id="675" name="Google Shape;675;p27"/>
            <p:cNvSpPr/>
            <p:nvPr/>
          </p:nvSpPr>
          <p:spPr>
            <a:xfrm>
              <a:off x="6432541" y="1931642"/>
              <a:ext cx="158907" cy="15695"/>
            </a:xfrm>
            <a:custGeom>
              <a:avLst/>
              <a:gdLst/>
              <a:ahLst/>
              <a:cxnLst/>
              <a:rect l="l" t="t" r="r" b="b"/>
              <a:pathLst>
                <a:path w="324" h="32" extrusionOk="0">
                  <a:moveTo>
                    <a:pt x="324" y="16"/>
                  </a:moveTo>
                  <a:cubicBezTo>
                    <a:pt x="324" y="7"/>
                    <a:pt x="317" y="0"/>
                    <a:pt x="308" y="0"/>
                  </a:cubicBezTo>
                  <a:lnTo>
                    <a:pt x="16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lnTo>
                    <a:pt x="308" y="32"/>
                  </a:lnTo>
                  <a:cubicBezTo>
                    <a:pt x="317" y="32"/>
                    <a:pt x="324" y="25"/>
                    <a:pt x="324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468835" y="2057199"/>
              <a:ext cx="114766" cy="15695"/>
            </a:xfrm>
            <a:custGeom>
              <a:avLst/>
              <a:gdLst/>
              <a:ahLst/>
              <a:cxnLst/>
              <a:rect l="l" t="t" r="r" b="b"/>
              <a:pathLst>
                <a:path w="234" h="32" extrusionOk="0">
                  <a:moveTo>
                    <a:pt x="218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218" y="32"/>
                  </a:lnTo>
                  <a:cubicBezTo>
                    <a:pt x="227" y="32"/>
                    <a:pt x="234" y="25"/>
                    <a:pt x="234" y="16"/>
                  </a:cubicBezTo>
                  <a:cubicBezTo>
                    <a:pt x="234" y="7"/>
                    <a:pt x="227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6432541" y="2184718"/>
              <a:ext cx="158907" cy="15695"/>
            </a:xfrm>
            <a:custGeom>
              <a:avLst/>
              <a:gdLst/>
              <a:ahLst/>
              <a:cxnLst/>
              <a:rect l="l" t="t" r="r" b="b"/>
              <a:pathLst>
                <a:path w="324" h="32" extrusionOk="0">
                  <a:moveTo>
                    <a:pt x="16" y="32"/>
                  </a:moveTo>
                  <a:lnTo>
                    <a:pt x="308" y="32"/>
                  </a:lnTo>
                  <a:cubicBezTo>
                    <a:pt x="317" y="32"/>
                    <a:pt x="324" y="25"/>
                    <a:pt x="324" y="16"/>
                  </a:cubicBezTo>
                  <a:cubicBezTo>
                    <a:pt x="324" y="8"/>
                    <a:pt x="317" y="0"/>
                    <a:pt x="308" y="0"/>
                  </a:cubicBezTo>
                  <a:lnTo>
                    <a:pt x="16" y="0"/>
                  </a:lnTo>
                  <a:cubicBezTo>
                    <a:pt x="8" y="0"/>
                    <a:pt x="0" y="8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6319736" y="1874258"/>
              <a:ext cx="401192" cy="381085"/>
            </a:xfrm>
            <a:custGeom>
              <a:avLst/>
              <a:gdLst/>
              <a:ahLst/>
              <a:cxnLst/>
              <a:rect l="l" t="t" r="r" b="b"/>
              <a:pathLst>
                <a:path w="818" h="777" extrusionOk="0">
                  <a:moveTo>
                    <a:pt x="698" y="269"/>
                  </a:moveTo>
                  <a:cubicBezTo>
                    <a:pt x="668" y="269"/>
                    <a:pt x="639" y="281"/>
                    <a:pt x="618" y="300"/>
                  </a:cubicBezTo>
                  <a:lnTo>
                    <a:pt x="276" y="300"/>
                  </a:lnTo>
                  <a:cubicBezTo>
                    <a:pt x="250" y="300"/>
                    <a:pt x="229" y="321"/>
                    <a:pt x="229" y="346"/>
                  </a:cubicBezTo>
                  <a:lnTo>
                    <a:pt x="229" y="373"/>
                  </a:lnTo>
                  <a:lnTo>
                    <a:pt x="109" y="373"/>
                  </a:lnTo>
                  <a:cubicBezTo>
                    <a:pt x="104" y="355"/>
                    <a:pt x="89" y="341"/>
                    <a:pt x="71" y="335"/>
                  </a:cubicBezTo>
                  <a:lnTo>
                    <a:pt x="71" y="182"/>
                  </a:lnTo>
                  <a:cubicBezTo>
                    <a:pt x="89" y="177"/>
                    <a:pt x="104" y="162"/>
                    <a:pt x="109" y="144"/>
                  </a:cubicBezTo>
                  <a:lnTo>
                    <a:pt x="156" y="144"/>
                  </a:lnTo>
                  <a:lnTo>
                    <a:pt x="156" y="176"/>
                  </a:lnTo>
                  <a:cubicBezTo>
                    <a:pt x="156" y="202"/>
                    <a:pt x="177" y="222"/>
                    <a:pt x="202" y="222"/>
                  </a:cubicBezTo>
                  <a:lnTo>
                    <a:pt x="318" y="222"/>
                  </a:lnTo>
                  <a:cubicBezTo>
                    <a:pt x="327" y="222"/>
                    <a:pt x="334" y="215"/>
                    <a:pt x="334" y="206"/>
                  </a:cubicBezTo>
                  <a:cubicBezTo>
                    <a:pt x="334" y="198"/>
                    <a:pt x="327" y="190"/>
                    <a:pt x="318" y="190"/>
                  </a:cubicBezTo>
                  <a:lnTo>
                    <a:pt x="202" y="190"/>
                  </a:lnTo>
                  <a:cubicBezTo>
                    <a:pt x="194" y="190"/>
                    <a:pt x="188" y="184"/>
                    <a:pt x="188" y="176"/>
                  </a:cubicBezTo>
                  <a:lnTo>
                    <a:pt x="188" y="90"/>
                  </a:lnTo>
                  <a:cubicBezTo>
                    <a:pt x="188" y="83"/>
                    <a:pt x="194" y="76"/>
                    <a:pt x="202" y="76"/>
                  </a:cubicBezTo>
                  <a:lnTo>
                    <a:pt x="585" y="76"/>
                  </a:lnTo>
                  <a:cubicBezTo>
                    <a:pt x="593" y="76"/>
                    <a:pt x="599" y="83"/>
                    <a:pt x="599" y="90"/>
                  </a:cubicBezTo>
                  <a:lnTo>
                    <a:pt x="599" y="176"/>
                  </a:lnTo>
                  <a:cubicBezTo>
                    <a:pt x="599" y="184"/>
                    <a:pt x="593" y="190"/>
                    <a:pt x="585" y="190"/>
                  </a:cubicBezTo>
                  <a:lnTo>
                    <a:pt x="459" y="190"/>
                  </a:lnTo>
                  <a:cubicBezTo>
                    <a:pt x="450" y="190"/>
                    <a:pt x="443" y="198"/>
                    <a:pt x="443" y="206"/>
                  </a:cubicBezTo>
                  <a:cubicBezTo>
                    <a:pt x="443" y="215"/>
                    <a:pt x="450" y="222"/>
                    <a:pt x="459" y="222"/>
                  </a:cubicBezTo>
                  <a:lnTo>
                    <a:pt x="585" y="222"/>
                  </a:lnTo>
                  <a:cubicBezTo>
                    <a:pt x="611" y="222"/>
                    <a:pt x="631" y="202"/>
                    <a:pt x="631" y="176"/>
                  </a:cubicBezTo>
                  <a:lnTo>
                    <a:pt x="631" y="90"/>
                  </a:lnTo>
                  <a:cubicBezTo>
                    <a:pt x="631" y="65"/>
                    <a:pt x="611" y="44"/>
                    <a:pt x="585" y="44"/>
                  </a:cubicBezTo>
                  <a:lnTo>
                    <a:pt x="202" y="44"/>
                  </a:lnTo>
                  <a:cubicBezTo>
                    <a:pt x="177" y="44"/>
                    <a:pt x="156" y="65"/>
                    <a:pt x="156" y="90"/>
                  </a:cubicBezTo>
                  <a:lnTo>
                    <a:pt x="156" y="112"/>
                  </a:lnTo>
                  <a:lnTo>
                    <a:pt x="109" y="112"/>
                  </a:lnTo>
                  <a:cubicBezTo>
                    <a:pt x="104" y="94"/>
                    <a:pt x="89" y="80"/>
                    <a:pt x="71" y="75"/>
                  </a:cubicBezTo>
                  <a:lnTo>
                    <a:pt x="71" y="16"/>
                  </a:lnTo>
                  <a:cubicBezTo>
                    <a:pt x="71" y="8"/>
                    <a:pt x="64" y="0"/>
                    <a:pt x="55" y="0"/>
                  </a:cubicBezTo>
                  <a:cubicBezTo>
                    <a:pt x="47" y="0"/>
                    <a:pt x="39" y="8"/>
                    <a:pt x="39" y="16"/>
                  </a:cubicBezTo>
                  <a:lnTo>
                    <a:pt x="39" y="75"/>
                  </a:lnTo>
                  <a:cubicBezTo>
                    <a:pt x="16" y="82"/>
                    <a:pt x="0" y="104"/>
                    <a:pt x="0" y="128"/>
                  </a:cubicBezTo>
                  <a:cubicBezTo>
                    <a:pt x="-1" y="152"/>
                    <a:pt x="16" y="175"/>
                    <a:pt x="39" y="182"/>
                  </a:cubicBezTo>
                  <a:lnTo>
                    <a:pt x="39" y="335"/>
                  </a:lnTo>
                  <a:cubicBezTo>
                    <a:pt x="15" y="343"/>
                    <a:pt x="-2" y="366"/>
                    <a:pt x="0" y="392"/>
                  </a:cubicBezTo>
                  <a:cubicBezTo>
                    <a:pt x="1" y="415"/>
                    <a:pt x="17" y="436"/>
                    <a:pt x="39" y="443"/>
                  </a:cubicBezTo>
                  <a:lnTo>
                    <a:pt x="39" y="596"/>
                  </a:lnTo>
                  <a:cubicBezTo>
                    <a:pt x="16" y="603"/>
                    <a:pt x="0" y="625"/>
                    <a:pt x="0" y="649"/>
                  </a:cubicBezTo>
                  <a:cubicBezTo>
                    <a:pt x="-1" y="673"/>
                    <a:pt x="16" y="696"/>
                    <a:pt x="39" y="703"/>
                  </a:cubicBezTo>
                  <a:lnTo>
                    <a:pt x="39" y="761"/>
                  </a:lnTo>
                  <a:cubicBezTo>
                    <a:pt x="39" y="770"/>
                    <a:pt x="47" y="777"/>
                    <a:pt x="55" y="777"/>
                  </a:cubicBezTo>
                  <a:cubicBezTo>
                    <a:pt x="64" y="777"/>
                    <a:pt x="71" y="770"/>
                    <a:pt x="71" y="761"/>
                  </a:cubicBezTo>
                  <a:lnTo>
                    <a:pt x="71" y="703"/>
                  </a:lnTo>
                  <a:cubicBezTo>
                    <a:pt x="89" y="698"/>
                    <a:pt x="104" y="683"/>
                    <a:pt x="109" y="665"/>
                  </a:cubicBezTo>
                  <a:lnTo>
                    <a:pt x="156" y="665"/>
                  </a:lnTo>
                  <a:lnTo>
                    <a:pt x="156" y="692"/>
                  </a:lnTo>
                  <a:cubicBezTo>
                    <a:pt x="156" y="718"/>
                    <a:pt x="177" y="739"/>
                    <a:pt x="202" y="739"/>
                  </a:cubicBezTo>
                  <a:lnTo>
                    <a:pt x="585" y="739"/>
                  </a:lnTo>
                  <a:cubicBezTo>
                    <a:pt x="611" y="739"/>
                    <a:pt x="631" y="718"/>
                    <a:pt x="631" y="692"/>
                  </a:cubicBezTo>
                  <a:lnTo>
                    <a:pt x="631" y="607"/>
                  </a:lnTo>
                  <a:cubicBezTo>
                    <a:pt x="631" y="581"/>
                    <a:pt x="611" y="560"/>
                    <a:pt x="585" y="560"/>
                  </a:cubicBezTo>
                  <a:lnTo>
                    <a:pt x="202" y="560"/>
                  </a:lnTo>
                  <a:cubicBezTo>
                    <a:pt x="177" y="560"/>
                    <a:pt x="156" y="581"/>
                    <a:pt x="156" y="607"/>
                  </a:cubicBezTo>
                  <a:lnTo>
                    <a:pt x="156" y="633"/>
                  </a:lnTo>
                  <a:lnTo>
                    <a:pt x="109" y="633"/>
                  </a:lnTo>
                  <a:cubicBezTo>
                    <a:pt x="104" y="615"/>
                    <a:pt x="89" y="601"/>
                    <a:pt x="71" y="596"/>
                  </a:cubicBezTo>
                  <a:lnTo>
                    <a:pt x="71" y="442"/>
                  </a:lnTo>
                  <a:cubicBezTo>
                    <a:pt x="89" y="437"/>
                    <a:pt x="104" y="423"/>
                    <a:pt x="109" y="405"/>
                  </a:cubicBezTo>
                  <a:lnTo>
                    <a:pt x="229" y="405"/>
                  </a:lnTo>
                  <a:lnTo>
                    <a:pt x="229" y="432"/>
                  </a:lnTo>
                  <a:cubicBezTo>
                    <a:pt x="229" y="457"/>
                    <a:pt x="250" y="478"/>
                    <a:pt x="276" y="478"/>
                  </a:cubicBezTo>
                  <a:lnTo>
                    <a:pt x="618" y="478"/>
                  </a:lnTo>
                  <a:cubicBezTo>
                    <a:pt x="639" y="497"/>
                    <a:pt x="668" y="509"/>
                    <a:pt x="698" y="509"/>
                  </a:cubicBezTo>
                  <a:cubicBezTo>
                    <a:pt x="765" y="509"/>
                    <a:pt x="818" y="455"/>
                    <a:pt x="818" y="389"/>
                  </a:cubicBezTo>
                  <a:cubicBezTo>
                    <a:pt x="818" y="323"/>
                    <a:pt x="765" y="269"/>
                    <a:pt x="698" y="269"/>
                  </a:cubicBezTo>
                  <a:moveTo>
                    <a:pt x="188" y="607"/>
                  </a:moveTo>
                  <a:cubicBezTo>
                    <a:pt x="188" y="599"/>
                    <a:pt x="194" y="592"/>
                    <a:pt x="202" y="592"/>
                  </a:cubicBezTo>
                  <a:lnTo>
                    <a:pt x="585" y="592"/>
                  </a:lnTo>
                  <a:cubicBezTo>
                    <a:pt x="593" y="592"/>
                    <a:pt x="599" y="599"/>
                    <a:pt x="599" y="607"/>
                  </a:cubicBezTo>
                  <a:lnTo>
                    <a:pt x="599" y="692"/>
                  </a:lnTo>
                  <a:cubicBezTo>
                    <a:pt x="599" y="700"/>
                    <a:pt x="593" y="707"/>
                    <a:pt x="585" y="707"/>
                  </a:cubicBezTo>
                  <a:lnTo>
                    <a:pt x="202" y="707"/>
                  </a:lnTo>
                  <a:cubicBezTo>
                    <a:pt x="194" y="707"/>
                    <a:pt x="188" y="700"/>
                    <a:pt x="188" y="692"/>
                  </a:cubicBezTo>
                  <a:lnTo>
                    <a:pt x="188" y="607"/>
                  </a:lnTo>
                  <a:moveTo>
                    <a:pt x="79" y="125"/>
                  </a:moveTo>
                  <a:cubicBezTo>
                    <a:pt x="80" y="127"/>
                    <a:pt x="79" y="130"/>
                    <a:pt x="79" y="132"/>
                  </a:cubicBezTo>
                  <a:cubicBezTo>
                    <a:pt x="77" y="144"/>
                    <a:pt x="67" y="152"/>
                    <a:pt x="55" y="152"/>
                  </a:cubicBezTo>
                  <a:cubicBezTo>
                    <a:pt x="42" y="152"/>
                    <a:pt x="32" y="141"/>
                    <a:pt x="32" y="128"/>
                  </a:cubicBezTo>
                  <a:cubicBezTo>
                    <a:pt x="32" y="115"/>
                    <a:pt x="42" y="105"/>
                    <a:pt x="55" y="105"/>
                  </a:cubicBezTo>
                  <a:lnTo>
                    <a:pt x="56" y="105"/>
                  </a:lnTo>
                  <a:cubicBezTo>
                    <a:pt x="67" y="105"/>
                    <a:pt x="77" y="113"/>
                    <a:pt x="79" y="125"/>
                  </a:cubicBezTo>
                  <a:moveTo>
                    <a:pt x="79" y="649"/>
                  </a:moveTo>
                  <a:cubicBezTo>
                    <a:pt x="79" y="663"/>
                    <a:pt x="69" y="673"/>
                    <a:pt x="55" y="673"/>
                  </a:cubicBezTo>
                  <a:lnTo>
                    <a:pt x="55" y="673"/>
                  </a:lnTo>
                  <a:cubicBezTo>
                    <a:pt x="42" y="673"/>
                    <a:pt x="32" y="663"/>
                    <a:pt x="32" y="649"/>
                  </a:cubicBezTo>
                  <a:cubicBezTo>
                    <a:pt x="32" y="636"/>
                    <a:pt x="42" y="626"/>
                    <a:pt x="55" y="626"/>
                  </a:cubicBezTo>
                  <a:lnTo>
                    <a:pt x="55" y="626"/>
                  </a:lnTo>
                  <a:cubicBezTo>
                    <a:pt x="69" y="626"/>
                    <a:pt x="79" y="636"/>
                    <a:pt x="79" y="649"/>
                  </a:cubicBezTo>
                  <a:moveTo>
                    <a:pt x="55" y="413"/>
                  </a:moveTo>
                  <a:cubicBezTo>
                    <a:pt x="42" y="413"/>
                    <a:pt x="32" y="402"/>
                    <a:pt x="32" y="389"/>
                  </a:cubicBezTo>
                  <a:cubicBezTo>
                    <a:pt x="32" y="376"/>
                    <a:pt x="42" y="365"/>
                    <a:pt x="55" y="365"/>
                  </a:cubicBezTo>
                  <a:lnTo>
                    <a:pt x="55" y="365"/>
                  </a:lnTo>
                  <a:cubicBezTo>
                    <a:pt x="69" y="365"/>
                    <a:pt x="79" y="376"/>
                    <a:pt x="79" y="389"/>
                  </a:cubicBezTo>
                  <a:cubicBezTo>
                    <a:pt x="79" y="402"/>
                    <a:pt x="69" y="413"/>
                    <a:pt x="55" y="413"/>
                  </a:cubicBezTo>
                  <a:moveTo>
                    <a:pt x="276" y="446"/>
                  </a:moveTo>
                  <a:cubicBezTo>
                    <a:pt x="268" y="446"/>
                    <a:pt x="261" y="440"/>
                    <a:pt x="261" y="432"/>
                  </a:cubicBezTo>
                  <a:lnTo>
                    <a:pt x="261" y="389"/>
                  </a:lnTo>
                  <a:lnTo>
                    <a:pt x="261" y="389"/>
                  </a:lnTo>
                  <a:lnTo>
                    <a:pt x="261" y="389"/>
                  </a:lnTo>
                  <a:lnTo>
                    <a:pt x="261" y="346"/>
                  </a:lnTo>
                  <a:cubicBezTo>
                    <a:pt x="261" y="338"/>
                    <a:pt x="268" y="332"/>
                    <a:pt x="276" y="332"/>
                  </a:cubicBezTo>
                  <a:lnTo>
                    <a:pt x="593" y="332"/>
                  </a:lnTo>
                  <a:cubicBezTo>
                    <a:pt x="574" y="367"/>
                    <a:pt x="574" y="411"/>
                    <a:pt x="593" y="446"/>
                  </a:cubicBezTo>
                  <a:lnTo>
                    <a:pt x="276" y="446"/>
                  </a:lnTo>
                  <a:moveTo>
                    <a:pt x="698" y="477"/>
                  </a:moveTo>
                  <a:cubicBezTo>
                    <a:pt x="650" y="477"/>
                    <a:pt x="610" y="437"/>
                    <a:pt x="610" y="389"/>
                  </a:cubicBezTo>
                  <a:cubicBezTo>
                    <a:pt x="610" y="340"/>
                    <a:pt x="650" y="301"/>
                    <a:pt x="698" y="301"/>
                  </a:cubicBezTo>
                  <a:cubicBezTo>
                    <a:pt x="747" y="301"/>
                    <a:pt x="786" y="340"/>
                    <a:pt x="786" y="389"/>
                  </a:cubicBezTo>
                  <a:cubicBezTo>
                    <a:pt x="786" y="437"/>
                    <a:pt x="747" y="477"/>
                    <a:pt x="698" y="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6633628" y="2044938"/>
              <a:ext cx="55912" cy="42670"/>
            </a:xfrm>
            <a:custGeom>
              <a:avLst/>
              <a:gdLst/>
              <a:ahLst/>
              <a:cxnLst/>
              <a:rect l="l" t="t" r="r" b="b"/>
              <a:pathLst>
                <a:path w="114" h="87" extrusionOk="0">
                  <a:moveTo>
                    <a:pt x="86" y="5"/>
                  </a:moveTo>
                  <a:lnTo>
                    <a:pt x="42" y="49"/>
                  </a:lnTo>
                  <a:lnTo>
                    <a:pt x="27" y="33"/>
                  </a:lnTo>
                  <a:cubicBezTo>
                    <a:pt x="20" y="27"/>
                    <a:pt x="10" y="27"/>
                    <a:pt x="4" y="33"/>
                  </a:cubicBezTo>
                  <a:cubicBezTo>
                    <a:pt x="-2" y="39"/>
                    <a:pt x="-2" y="50"/>
                    <a:pt x="4" y="56"/>
                  </a:cubicBezTo>
                  <a:lnTo>
                    <a:pt x="31" y="83"/>
                  </a:lnTo>
                  <a:cubicBezTo>
                    <a:pt x="37" y="89"/>
                    <a:pt x="48" y="89"/>
                    <a:pt x="54" y="83"/>
                  </a:cubicBezTo>
                  <a:lnTo>
                    <a:pt x="109" y="28"/>
                  </a:lnTo>
                  <a:cubicBezTo>
                    <a:pt x="115" y="22"/>
                    <a:pt x="115" y="11"/>
                    <a:pt x="109" y="5"/>
                  </a:cubicBezTo>
                  <a:cubicBezTo>
                    <a:pt x="103" y="-1"/>
                    <a:pt x="93" y="-1"/>
                    <a:pt x="8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6502676" y="1967445"/>
              <a:ext cx="15695" cy="1569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29" y="8"/>
                  </a:moveTo>
                  <a:cubicBezTo>
                    <a:pt x="24" y="0"/>
                    <a:pt x="14" y="-2"/>
                    <a:pt x="7" y="3"/>
                  </a:cubicBezTo>
                  <a:cubicBezTo>
                    <a:pt x="0" y="8"/>
                    <a:pt x="-2" y="18"/>
                    <a:pt x="2" y="25"/>
                  </a:cubicBezTo>
                  <a:cubicBezTo>
                    <a:pt x="7" y="33"/>
                    <a:pt x="17" y="35"/>
                    <a:pt x="25" y="30"/>
                  </a:cubicBezTo>
                  <a:cubicBezTo>
                    <a:pt x="32" y="25"/>
                    <a:pt x="34" y="15"/>
                    <a:pt x="2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27"/>
          <p:cNvSpPr txBox="1"/>
          <p:nvPr/>
        </p:nvSpPr>
        <p:spPr>
          <a:xfrm>
            <a:off x="6123431" y="3776217"/>
            <a:ext cx="19860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beautiful rings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2" name="Google Shape;682;p27"/>
          <p:cNvSpPr txBox="1"/>
          <p:nvPr/>
        </p:nvSpPr>
        <p:spPr>
          <a:xfrm>
            <a:off x="6123431" y="1386500"/>
            <a:ext cx="19860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3" name="Google Shape;683;p27"/>
          <p:cNvSpPr txBox="1"/>
          <p:nvPr/>
        </p:nvSpPr>
        <p:spPr>
          <a:xfrm>
            <a:off x="6123431" y="2573625"/>
            <a:ext cx="19860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4" name="Google Shape;684;p27"/>
          <p:cNvSpPr/>
          <p:nvPr/>
        </p:nvSpPr>
        <p:spPr>
          <a:xfrm>
            <a:off x="696238" y="2626538"/>
            <a:ext cx="1593900" cy="5616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85" name="Google Shape;685;p27"/>
          <p:cNvCxnSpPr>
            <a:endCxn id="684" idx="0"/>
          </p:cNvCxnSpPr>
          <p:nvPr/>
        </p:nvCxnSpPr>
        <p:spPr>
          <a:xfrm flipH="1">
            <a:off x="1493188" y="1682138"/>
            <a:ext cx="1602600" cy="9444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27"/>
          <p:cNvCxnSpPr>
            <a:stCxn id="684" idx="2"/>
            <a:endCxn id="654" idx="0"/>
          </p:cNvCxnSpPr>
          <p:nvPr/>
        </p:nvCxnSpPr>
        <p:spPr>
          <a:xfrm rot="-5400000" flipH="1">
            <a:off x="1836238" y="2845088"/>
            <a:ext cx="916500" cy="16026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27"/>
          <p:cNvCxnSpPr>
            <a:stCxn id="684" idx="3"/>
            <a:endCxn id="653" idx="0"/>
          </p:cNvCxnSpPr>
          <p:nvPr/>
        </p:nvCxnSpPr>
        <p:spPr>
          <a:xfrm>
            <a:off x="2290138" y="2907338"/>
            <a:ext cx="8058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693" name="Google Shape;693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4" name="Google Shape;694;p28"/>
          <p:cNvSpPr txBox="1"/>
          <p:nvPr/>
        </p:nvSpPr>
        <p:spPr>
          <a:xfrm>
            <a:off x="6413075" y="3105001"/>
            <a:ext cx="19860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5" name="Google Shape;695;p28"/>
          <p:cNvSpPr txBox="1"/>
          <p:nvPr/>
        </p:nvSpPr>
        <p:spPr>
          <a:xfrm>
            <a:off x="6413075" y="3476928"/>
            <a:ext cx="1986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beautiful rings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6" name="Google Shape;696;p28"/>
          <p:cNvSpPr txBox="1"/>
          <p:nvPr/>
        </p:nvSpPr>
        <p:spPr>
          <a:xfrm>
            <a:off x="713025" y="3105001"/>
            <a:ext cx="19860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7" name="Google Shape;697;p28"/>
          <p:cNvSpPr txBox="1"/>
          <p:nvPr/>
        </p:nvSpPr>
        <p:spPr>
          <a:xfrm>
            <a:off x="713025" y="3476928"/>
            <a:ext cx="1986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8" name="Google Shape;698;p28"/>
          <p:cNvSpPr txBox="1"/>
          <p:nvPr/>
        </p:nvSpPr>
        <p:spPr>
          <a:xfrm>
            <a:off x="6413075" y="1647088"/>
            <a:ext cx="1986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9" name="Google Shape;699;p28"/>
          <p:cNvSpPr txBox="1"/>
          <p:nvPr/>
        </p:nvSpPr>
        <p:spPr>
          <a:xfrm>
            <a:off x="6413075" y="2022613"/>
            <a:ext cx="1986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0" name="Google Shape;700;p28"/>
          <p:cNvSpPr txBox="1"/>
          <p:nvPr/>
        </p:nvSpPr>
        <p:spPr>
          <a:xfrm>
            <a:off x="713025" y="1647088"/>
            <a:ext cx="1986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1" name="Google Shape;701;p28"/>
          <p:cNvSpPr txBox="1"/>
          <p:nvPr/>
        </p:nvSpPr>
        <p:spPr>
          <a:xfrm>
            <a:off x="713025" y="2022628"/>
            <a:ext cx="19860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2" name="Google Shape;702;p28"/>
          <p:cNvSpPr txBox="1"/>
          <p:nvPr/>
        </p:nvSpPr>
        <p:spPr>
          <a:xfrm>
            <a:off x="2679000" y="1107325"/>
            <a:ext cx="37860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Infographics in marketing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3" name="Google Shape;703;p28"/>
          <p:cNvSpPr txBox="1"/>
          <p:nvPr/>
        </p:nvSpPr>
        <p:spPr>
          <a:xfrm>
            <a:off x="609900" y="4447775"/>
            <a:ext cx="791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</a:t>
            </a: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4" name="Google Shape;704;p28" title="Points scored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2700" y="1539193"/>
            <a:ext cx="3218601" cy="1990165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8"/>
          <p:cNvSpPr/>
          <p:nvPr/>
        </p:nvSpPr>
        <p:spPr>
          <a:xfrm rot="-5400000">
            <a:off x="4374003" y="2381475"/>
            <a:ext cx="455100" cy="305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6" name="Google Shape;706;p28"/>
          <p:cNvSpPr/>
          <p:nvPr/>
        </p:nvSpPr>
        <p:spPr>
          <a:xfrm>
            <a:off x="3193809" y="3810534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7" name="Google Shape;707;p28"/>
          <p:cNvSpPr/>
          <p:nvPr/>
        </p:nvSpPr>
        <p:spPr>
          <a:xfrm>
            <a:off x="4752909" y="3810534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8" name="Google Shape;708;p28"/>
          <p:cNvSpPr txBox="1"/>
          <p:nvPr/>
        </p:nvSpPr>
        <p:spPr>
          <a:xfrm>
            <a:off x="3394800" y="3688425"/>
            <a:ext cx="1177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9" name="Google Shape;709;p28"/>
          <p:cNvSpPr txBox="1"/>
          <p:nvPr/>
        </p:nvSpPr>
        <p:spPr>
          <a:xfrm>
            <a:off x="4953900" y="3688425"/>
            <a:ext cx="11772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9"/>
          <p:cNvSpPr/>
          <p:nvPr/>
        </p:nvSpPr>
        <p:spPr>
          <a:xfrm>
            <a:off x="2891083" y="1332897"/>
            <a:ext cx="1301400" cy="3131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5" name="Google Shape;715;p29"/>
          <p:cNvSpPr/>
          <p:nvPr/>
        </p:nvSpPr>
        <p:spPr>
          <a:xfrm>
            <a:off x="843825" y="1332897"/>
            <a:ext cx="1301400" cy="3131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717" name="Google Shape;717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8" name="Google Shape;718;p29"/>
          <p:cNvSpPr/>
          <p:nvPr/>
        </p:nvSpPr>
        <p:spPr>
          <a:xfrm>
            <a:off x="1125525" y="162312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9" name="Google Shape;719;p29"/>
          <p:cNvSpPr/>
          <p:nvPr/>
        </p:nvSpPr>
        <p:spPr>
          <a:xfrm>
            <a:off x="3172783" y="34707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0" name="Google Shape;720;p29"/>
          <p:cNvSpPr txBox="1"/>
          <p:nvPr/>
        </p:nvSpPr>
        <p:spPr>
          <a:xfrm>
            <a:off x="843825" y="2513525"/>
            <a:ext cx="1301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1" name="Google Shape;721;p29"/>
          <p:cNvSpPr txBox="1"/>
          <p:nvPr/>
        </p:nvSpPr>
        <p:spPr>
          <a:xfrm>
            <a:off x="843825" y="2909550"/>
            <a:ext cx="130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2" name="Google Shape;722;p29"/>
          <p:cNvSpPr txBox="1"/>
          <p:nvPr/>
        </p:nvSpPr>
        <p:spPr>
          <a:xfrm>
            <a:off x="2891083" y="2083950"/>
            <a:ext cx="130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3" name="Google Shape;723;p29"/>
          <p:cNvSpPr txBox="1"/>
          <p:nvPr/>
        </p:nvSpPr>
        <p:spPr>
          <a:xfrm>
            <a:off x="2881183" y="1718750"/>
            <a:ext cx="13212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24" name="Google Shape;724;p29"/>
          <p:cNvGrpSpPr/>
          <p:nvPr/>
        </p:nvGrpSpPr>
        <p:grpSpPr>
          <a:xfrm>
            <a:off x="1308643" y="1806243"/>
            <a:ext cx="371765" cy="371767"/>
            <a:chOff x="3988603" y="4197555"/>
            <a:chExt cx="371765" cy="371767"/>
          </a:xfrm>
        </p:grpSpPr>
        <p:sp>
          <p:nvSpPr>
            <p:cNvPr id="725" name="Google Shape;725;p29"/>
            <p:cNvSpPr/>
            <p:nvPr/>
          </p:nvSpPr>
          <p:spPr>
            <a:xfrm>
              <a:off x="4173995" y="4554609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9" y="1"/>
                  </a:moveTo>
                  <a:cubicBezTo>
                    <a:pt x="-8" y="9"/>
                    <a:pt x="2" y="35"/>
                    <a:pt x="20" y="29"/>
                  </a:cubicBezTo>
                  <a:cubicBezTo>
                    <a:pt x="27" y="26"/>
                    <a:pt x="31" y="18"/>
                    <a:pt x="29" y="11"/>
                  </a:cubicBezTo>
                  <a:cubicBezTo>
                    <a:pt x="27" y="3"/>
                    <a:pt x="17" y="-2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4125440" y="4464855"/>
              <a:ext cx="27956" cy="77492"/>
            </a:xfrm>
            <a:custGeom>
              <a:avLst/>
              <a:gdLst/>
              <a:ahLst/>
              <a:cxnLst/>
              <a:rect l="l" t="t" r="r" b="b"/>
              <a:pathLst>
                <a:path w="57" h="158" extrusionOk="0">
                  <a:moveTo>
                    <a:pt x="42" y="158"/>
                  </a:moveTo>
                  <a:cubicBezTo>
                    <a:pt x="50" y="158"/>
                    <a:pt x="57" y="151"/>
                    <a:pt x="57" y="143"/>
                  </a:cubicBezTo>
                  <a:lnTo>
                    <a:pt x="57" y="15"/>
                  </a:lnTo>
                  <a:cubicBezTo>
                    <a:pt x="57" y="7"/>
                    <a:pt x="50" y="0"/>
                    <a:pt x="42" y="0"/>
                  </a:cubicBezTo>
                  <a:lnTo>
                    <a:pt x="14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lnTo>
                    <a:pt x="27" y="30"/>
                  </a:lnTo>
                  <a:lnTo>
                    <a:pt x="27" y="143"/>
                  </a:lnTo>
                  <a:cubicBezTo>
                    <a:pt x="27" y="151"/>
                    <a:pt x="34" y="158"/>
                    <a:pt x="42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4054814" y="4344202"/>
              <a:ext cx="49536" cy="78473"/>
            </a:xfrm>
            <a:custGeom>
              <a:avLst/>
              <a:gdLst/>
              <a:ahLst/>
              <a:cxnLst/>
              <a:rect l="l" t="t" r="r" b="b"/>
              <a:pathLst>
                <a:path w="101" h="160" extrusionOk="0">
                  <a:moveTo>
                    <a:pt x="86" y="130"/>
                  </a:moveTo>
                  <a:lnTo>
                    <a:pt x="86" y="130"/>
                  </a:lnTo>
                  <a:cubicBezTo>
                    <a:pt x="73" y="130"/>
                    <a:pt x="60" y="130"/>
                    <a:pt x="49" y="130"/>
                  </a:cubicBezTo>
                  <a:cubicBezTo>
                    <a:pt x="56" y="121"/>
                    <a:pt x="66" y="107"/>
                    <a:pt x="79" y="88"/>
                  </a:cubicBezTo>
                  <a:cubicBezTo>
                    <a:pt x="87" y="77"/>
                    <a:pt x="96" y="62"/>
                    <a:pt x="96" y="47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5" y="0"/>
                    <a:pt x="6" y="16"/>
                    <a:pt x="1" y="38"/>
                  </a:cubicBezTo>
                  <a:cubicBezTo>
                    <a:pt x="0" y="46"/>
                    <a:pt x="5" y="54"/>
                    <a:pt x="13" y="55"/>
                  </a:cubicBezTo>
                  <a:cubicBezTo>
                    <a:pt x="21" y="57"/>
                    <a:pt x="29" y="52"/>
                    <a:pt x="30" y="44"/>
                  </a:cubicBezTo>
                  <a:cubicBezTo>
                    <a:pt x="32" y="35"/>
                    <a:pt x="39" y="29"/>
                    <a:pt x="48" y="29"/>
                  </a:cubicBezTo>
                  <a:cubicBezTo>
                    <a:pt x="58" y="29"/>
                    <a:pt x="66" y="37"/>
                    <a:pt x="66" y="46"/>
                  </a:cubicBezTo>
                  <a:cubicBezTo>
                    <a:pt x="65" y="56"/>
                    <a:pt x="60" y="64"/>
                    <a:pt x="54" y="71"/>
                  </a:cubicBezTo>
                  <a:cubicBezTo>
                    <a:pt x="34" y="100"/>
                    <a:pt x="22" y="116"/>
                    <a:pt x="16" y="125"/>
                  </a:cubicBezTo>
                  <a:cubicBezTo>
                    <a:pt x="7" y="135"/>
                    <a:pt x="4" y="140"/>
                    <a:pt x="6" y="148"/>
                  </a:cubicBezTo>
                  <a:cubicBezTo>
                    <a:pt x="8" y="153"/>
                    <a:pt x="11" y="157"/>
                    <a:pt x="16" y="159"/>
                  </a:cubicBezTo>
                  <a:cubicBezTo>
                    <a:pt x="18" y="159"/>
                    <a:pt x="68" y="160"/>
                    <a:pt x="86" y="160"/>
                  </a:cubicBezTo>
                  <a:cubicBezTo>
                    <a:pt x="95" y="159"/>
                    <a:pt x="101" y="153"/>
                    <a:pt x="101" y="145"/>
                  </a:cubicBezTo>
                  <a:cubicBezTo>
                    <a:pt x="101" y="136"/>
                    <a:pt x="94" y="130"/>
                    <a:pt x="86" y="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4117102" y="4223059"/>
              <a:ext cx="47084" cy="78473"/>
            </a:xfrm>
            <a:custGeom>
              <a:avLst/>
              <a:gdLst/>
              <a:ahLst/>
              <a:cxnLst/>
              <a:rect l="l" t="t" r="r" b="b"/>
              <a:pathLst>
                <a:path w="96" h="160" extrusionOk="0">
                  <a:moveTo>
                    <a:pt x="48" y="0"/>
                  </a:moveTo>
                  <a:cubicBezTo>
                    <a:pt x="25" y="0"/>
                    <a:pt x="6" y="16"/>
                    <a:pt x="1" y="38"/>
                  </a:cubicBezTo>
                  <a:cubicBezTo>
                    <a:pt x="0" y="46"/>
                    <a:pt x="5" y="54"/>
                    <a:pt x="13" y="55"/>
                  </a:cubicBezTo>
                  <a:cubicBezTo>
                    <a:pt x="21" y="57"/>
                    <a:pt x="29" y="52"/>
                    <a:pt x="31" y="44"/>
                  </a:cubicBezTo>
                  <a:cubicBezTo>
                    <a:pt x="32" y="35"/>
                    <a:pt x="40" y="29"/>
                    <a:pt x="48" y="29"/>
                  </a:cubicBezTo>
                  <a:cubicBezTo>
                    <a:pt x="58" y="29"/>
                    <a:pt x="66" y="37"/>
                    <a:pt x="66" y="47"/>
                  </a:cubicBezTo>
                  <a:cubicBezTo>
                    <a:pt x="66" y="57"/>
                    <a:pt x="58" y="65"/>
                    <a:pt x="48" y="65"/>
                  </a:cubicBezTo>
                  <a:cubicBezTo>
                    <a:pt x="40" y="65"/>
                    <a:pt x="33" y="72"/>
                    <a:pt x="33" y="80"/>
                  </a:cubicBezTo>
                  <a:cubicBezTo>
                    <a:pt x="33" y="88"/>
                    <a:pt x="40" y="95"/>
                    <a:pt x="48" y="95"/>
                  </a:cubicBezTo>
                  <a:cubicBezTo>
                    <a:pt x="58" y="95"/>
                    <a:pt x="66" y="103"/>
                    <a:pt x="66" y="113"/>
                  </a:cubicBezTo>
                  <a:cubicBezTo>
                    <a:pt x="66" y="123"/>
                    <a:pt x="58" y="131"/>
                    <a:pt x="48" y="131"/>
                  </a:cubicBezTo>
                  <a:cubicBezTo>
                    <a:pt x="39" y="131"/>
                    <a:pt x="32" y="124"/>
                    <a:pt x="30" y="115"/>
                  </a:cubicBezTo>
                  <a:cubicBezTo>
                    <a:pt x="29" y="107"/>
                    <a:pt x="22" y="102"/>
                    <a:pt x="14" y="103"/>
                  </a:cubicBezTo>
                  <a:cubicBezTo>
                    <a:pt x="6" y="104"/>
                    <a:pt x="0" y="111"/>
                    <a:pt x="1" y="119"/>
                  </a:cubicBezTo>
                  <a:cubicBezTo>
                    <a:pt x="4" y="143"/>
                    <a:pt x="25" y="160"/>
                    <a:pt x="48" y="160"/>
                  </a:cubicBezTo>
                  <a:cubicBezTo>
                    <a:pt x="74" y="160"/>
                    <a:pt x="96" y="139"/>
                    <a:pt x="96" y="113"/>
                  </a:cubicBezTo>
                  <a:cubicBezTo>
                    <a:pt x="96" y="100"/>
                    <a:pt x="91" y="89"/>
                    <a:pt x="83" y="80"/>
                  </a:cubicBezTo>
                  <a:cubicBezTo>
                    <a:pt x="91" y="72"/>
                    <a:pt x="96" y="60"/>
                    <a:pt x="96" y="47"/>
                  </a:cubicBezTo>
                  <a:cubicBezTo>
                    <a:pt x="96" y="21"/>
                    <a:pt x="7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4119064" y="4377553"/>
              <a:ext cx="33351" cy="14714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5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53" y="30"/>
                  </a:lnTo>
                  <a:cubicBezTo>
                    <a:pt x="61" y="30"/>
                    <a:pt x="68" y="23"/>
                    <a:pt x="68" y="15"/>
                  </a:cubicBezTo>
                  <a:cubicBezTo>
                    <a:pt x="68" y="7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4119064" y="4348616"/>
              <a:ext cx="58364" cy="14714"/>
            </a:xfrm>
            <a:custGeom>
              <a:avLst/>
              <a:gdLst/>
              <a:ahLst/>
              <a:cxnLst/>
              <a:rect l="l" t="t" r="r" b="b"/>
              <a:pathLst>
                <a:path w="119" h="30" extrusionOk="0">
                  <a:moveTo>
                    <a:pt x="10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104" y="30"/>
                  </a:lnTo>
                  <a:cubicBezTo>
                    <a:pt x="112" y="30"/>
                    <a:pt x="119" y="23"/>
                    <a:pt x="119" y="15"/>
                  </a:cubicBezTo>
                  <a:cubicBezTo>
                    <a:pt x="119" y="7"/>
                    <a:pt x="112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4180861" y="4525181"/>
              <a:ext cx="30408" cy="14714"/>
            </a:xfrm>
            <a:custGeom>
              <a:avLst/>
              <a:gdLst/>
              <a:ahLst/>
              <a:cxnLst/>
              <a:rect l="l" t="t" r="r" b="b"/>
              <a:pathLst>
                <a:path w="62" h="30" extrusionOk="0">
                  <a:moveTo>
                    <a:pt x="15" y="30"/>
                  </a:moveTo>
                  <a:lnTo>
                    <a:pt x="48" y="30"/>
                  </a:lnTo>
                  <a:cubicBezTo>
                    <a:pt x="56" y="30"/>
                    <a:pt x="62" y="23"/>
                    <a:pt x="62" y="15"/>
                  </a:cubicBezTo>
                  <a:cubicBezTo>
                    <a:pt x="62" y="7"/>
                    <a:pt x="56" y="0"/>
                    <a:pt x="48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4180861" y="4496244"/>
              <a:ext cx="57874" cy="14714"/>
            </a:xfrm>
            <a:custGeom>
              <a:avLst/>
              <a:gdLst/>
              <a:ahLst/>
              <a:cxnLst/>
              <a:rect l="l" t="t" r="r" b="b"/>
              <a:pathLst>
                <a:path w="118" h="30" extrusionOk="0">
                  <a:moveTo>
                    <a:pt x="15" y="30"/>
                  </a:moveTo>
                  <a:lnTo>
                    <a:pt x="104" y="30"/>
                  </a:lnTo>
                  <a:cubicBezTo>
                    <a:pt x="112" y="30"/>
                    <a:pt x="118" y="23"/>
                    <a:pt x="118" y="15"/>
                  </a:cubicBezTo>
                  <a:cubicBezTo>
                    <a:pt x="118" y="7"/>
                    <a:pt x="112" y="0"/>
                    <a:pt x="10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4180861" y="4467307"/>
              <a:ext cx="57874" cy="14714"/>
            </a:xfrm>
            <a:custGeom>
              <a:avLst/>
              <a:gdLst/>
              <a:ahLst/>
              <a:cxnLst/>
              <a:rect l="l" t="t" r="r" b="b"/>
              <a:pathLst>
                <a:path w="118" h="30" extrusionOk="0">
                  <a:moveTo>
                    <a:pt x="15" y="30"/>
                  </a:moveTo>
                  <a:lnTo>
                    <a:pt x="104" y="30"/>
                  </a:lnTo>
                  <a:cubicBezTo>
                    <a:pt x="112" y="30"/>
                    <a:pt x="118" y="23"/>
                    <a:pt x="118" y="15"/>
                  </a:cubicBezTo>
                  <a:cubicBezTo>
                    <a:pt x="118" y="7"/>
                    <a:pt x="112" y="0"/>
                    <a:pt x="10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4180861" y="4285347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48" y="29"/>
                  </a:moveTo>
                  <a:cubicBezTo>
                    <a:pt x="56" y="29"/>
                    <a:pt x="63" y="23"/>
                    <a:pt x="63" y="14"/>
                  </a:cubicBezTo>
                  <a:cubicBezTo>
                    <a:pt x="63" y="6"/>
                    <a:pt x="56" y="0"/>
                    <a:pt x="48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48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4180861" y="4256410"/>
              <a:ext cx="58364" cy="14223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5" y="29"/>
                  </a:moveTo>
                  <a:lnTo>
                    <a:pt x="104" y="29"/>
                  </a:lnTo>
                  <a:cubicBezTo>
                    <a:pt x="112" y="29"/>
                    <a:pt x="119" y="23"/>
                    <a:pt x="119" y="14"/>
                  </a:cubicBezTo>
                  <a:cubicBezTo>
                    <a:pt x="119" y="6"/>
                    <a:pt x="112" y="0"/>
                    <a:pt x="104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4180861" y="4226983"/>
              <a:ext cx="58364" cy="14714"/>
            </a:xfrm>
            <a:custGeom>
              <a:avLst/>
              <a:gdLst/>
              <a:ahLst/>
              <a:cxnLst/>
              <a:rect l="l" t="t" r="r" b="b"/>
              <a:pathLst>
                <a:path w="119" h="30" extrusionOk="0">
                  <a:moveTo>
                    <a:pt x="15" y="30"/>
                  </a:moveTo>
                  <a:lnTo>
                    <a:pt x="104" y="30"/>
                  </a:lnTo>
                  <a:cubicBezTo>
                    <a:pt x="112" y="30"/>
                    <a:pt x="119" y="23"/>
                    <a:pt x="119" y="15"/>
                  </a:cubicBezTo>
                  <a:cubicBezTo>
                    <a:pt x="119" y="7"/>
                    <a:pt x="112" y="0"/>
                    <a:pt x="10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988603" y="4197555"/>
              <a:ext cx="371765" cy="371767"/>
            </a:xfrm>
            <a:custGeom>
              <a:avLst/>
              <a:gdLst/>
              <a:ahLst/>
              <a:cxnLst/>
              <a:rect l="l" t="t" r="r" b="b"/>
              <a:pathLst>
                <a:path w="758" h="758" extrusionOk="0">
                  <a:moveTo>
                    <a:pt x="710" y="121"/>
                  </a:moveTo>
                  <a:lnTo>
                    <a:pt x="656" y="121"/>
                  </a:lnTo>
                  <a:lnTo>
                    <a:pt x="667" y="110"/>
                  </a:lnTo>
                  <a:cubicBezTo>
                    <a:pt x="673" y="104"/>
                    <a:pt x="673" y="95"/>
                    <a:pt x="667" y="89"/>
                  </a:cubicBezTo>
                  <a:cubicBezTo>
                    <a:pt x="661" y="83"/>
                    <a:pt x="652" y="83"/>
                    <a:pt x="646" y="89"/>
                  </a:cubicBezTo>
                  <a:lnTo>
                    <a:pt x="610" y="125"/>
                  </a:lnTo>
                  <a:cubicBezTo>
                    <a:pt x="604" y="131"/>
                    <a:pt x="604" y="141"/>
                    <a:pt x="610" y="146"/>
                  </a:cubicBezTo>
                  <a:lnTo>
                    <a:pt x="646" y="182"/>
                  </a:lnTo>
                  <a:cubicBezTo>
                    <a:pt x="651" y="188"/>
                    <a:pt x="661" y="188"/>
                    <a:pt x="667" y="182"/>
                  </a:cubicBezTo>
                  <a:cubicBezTo>
                    <a:pt x="673" y="177"/>
                    <a:pt x="673" y="167"/>
                    <a:pt x="667" y="161"/>
                  </a:cubicBezTo>
                  <a:lnTo>
                    <a:pt x="656" y="151"/>
                  </a:lnTo>
                  <a:lnTo>
                    <a:pt x="710" y="151"/>
                  </a:lnTo>
                  <a:cubicBezTo>
                    <a:pt x="720" y="151"/>
                    <a:pt x="728" y="159"/>
                    <a:pt x="728" y="169"/>
                  </a:cubicBezTo>
                  <a:lnTo>
                    <a:pt x="728" y="591"/>
                  </a:lnTo>
                  <a:cubicBezTo>
                    <a:pt x="728" y="601"/>
                    <a:pt x="720" y="609"/>
                    <a:pt x="710" y="609"/>
                  </a:cubicBezTo>
                  <a:lnTo>
                    <a:pt x="581" y="609"/>
                  </a:lnTo>
                  <a:lnTo>
                    <a:pt x="581" y="533"/>
                  </a:lnTo>
                  <a:cubicBezTo>
                    <a:pt x="581" y="507"/>
                    <a:pt x="560" y="485"/>
                    <a:pt x="534" y="485"/>
                  </a:cubicBezTo>
                  <a:lnTo>
                    <a:pt x="447" y="485"/>
                  </a:lnTo>
                  <a:cubicBezTo>
                    <a:pt x="449" y="480"/>
                    <a:pt x="450" y="474"/>
                    <a:pt x="450" y="468"/>
                  </a:cubicBezTo>
                  <a:lnTo>
                    <a:pt x="450" y="290"/>
                  </a:lnTo>
                  <a:cubicBezTo>
                    <a:pt x="450" y="283"/>
                    <a:pt x="449" y="278"/>
                    <a:pt x="447" y="272"/>
                  </a:cubicBezTo>
                  <a:lnTo>
                    <a:pt x="529" y="272"/>
                  </a:lnTo>
                  <a:cubicBezTo>
                    <a:pt x="556" y="272"/>
                    <a:pt x="577" y="251"/>
                    <a:pt x="577" y="225"/>
                  </a:cubicBezTo>
                  <a:lnTo>
                    <a:pt x="577" y="47"/>
                  </a:lnTo>
                  <a:cubicBezTo>
                    <a:pt x="577" y="21"/>
                    <a:pt x="556" y="0"/>
                    <a:pt x="530" y="0"/>
                  </a:cubicBezTo>
                  <a:lnTo>
                    <a:pt x="245" y="0"/>
                  </a:lnTo>
                  <a:cubicBezTo>
                    <a:pt x="219" y="0"/>
                    <a:pt x="198" y="21"/>
                    <a:pt x="198" y="47"/>
                  </a:cubicBezTo>
                  <a:lnTo>
                    <a:pt x="198" y="117"/>
                  </a:lnTo>
                  <a:lnTo>
                    <a:pt x="47" y="117"/>
                  </a:lnTo>
                  <a:cubicBezTo>
                    <a:pt x="21" y="117"/>
                    <a:pt x="0" y="139"/>
                    <a:pt x="0" y="165"/>
                  </a:cubicBezTo>
                  <a:lnTo>
                    <a:pt x="0" y="591"/>
                  </a:lnTo>
                  <a:cubicBezTo>
                    <a:pt x="0" y="617"/>
                    <a:pt x="21" y="639"/>
                    <a:pt x="47" y="639"/>
                  </a:cubicBezTo>
                  <a:lnTo>
                    <a:pt x="124" y="639"/>
                  </a:lnTo>
                  <a:lnTo>
                    <a:pt x="113" y="650"/>
                  </a:lnTo>
                  <a:cubicBezTo>
                    <a:pt x="107" y="655"/>
                    <a:pt x="107" y="665"/>
                    <a:pt x="113" y="670"/>
                  </a:cubicBezTo>
                  <a:cubicBezTo>
                    <a:pt x="119" y="676"/>
                    <a:pt x="128" y="676"/>
                    <a:pt x="134" y="670"/>
                  </a:cubicBezTo>
                  <a:lnTo>
                    <a:pt x="170" y="634"/>
                  </a:lnTo>
                  <a:cubicBezTo>
                    <a:pt x="176" y="629"/>
                    <a:pt x="176" y="619"/>
                    <a:pt x="170" y="613"/>
                  </a:cubicBezTo>
                  <a:lnTo>
                    <a:pt x="134" y="577"/>
                  </a:lnTo>
                  <a:cubicBezTo>
                    <a:pt x="128" y="571"/>
                    <a:pt x="119" y="571"/>
                    <a:pt x="113" y="577"/>
                  </a:cubicBezTo>
                  <a:cubicBezTo>
                    <a:pt x="107" y="583"/>
                    <a:pt x="107" y="592"/>
                    <a:pt x="113" y="598"/>
                  </a:cubicBezTo>
                  <a:lnTo>
                    <a:pt x="124" y="609"/>
                  </a:lnTo>
                  <a:lnTo>
                    <a:pt x="47" y="609"/>
                  </a:lnTo>
                  <a:cubicBezTo>
                    <a:pt x="37" y="609"/>
                    <a:pt x="29" y="601"/>
                    <a:pt x="29" y="591"/>
                  </a:cubicBezTo>
                  <a:lnTo>
                    <a:pt x="29" y="165"/>
                  </a:lnTo>
                  <a:cubicBezTo>
                    <a:pt x="29" y="155"/>
                    <a:pt x="37" y="147"/>
                    <a:pt x="47" y="147"/>
                  </a:cubicBezTo>
                  <a:lnTo>
                    <a:pt x="198" y="147"/>
                  </a:lnTo>
                  <a:lnTo>
                    <a:pt x="198" y="225"/>
                  </a:lnTo>
                  <a:cubicBezTo>
                    <a:pt x="198" y="231"/>
                    <a:pt x="199" y="237"/>
                    <a:pt x="201" y="242"/>
                  </a:cubicBezTo>
                  <a:lnTo>
                    <a:pt x="119" y="242"/>
                  </a:lnTo>
                  <a:cubicBezTo>
                    <a:pt x="93" y="242"/>
                    <a:pt x="71" y="264"/>
                    <a:pt x="71" y="290"/>
                  </a:cubicBezTo>
                  <a:lnTo>
                    <a:pt x="71" y="468"/>
                  </a:lnTo>
                  <a:cubicBezTo>
                    <a:pt x="71" y="494"/>
                    <a:pt x="93" y="515"/>
                    <a:pt x="119" y="515"/>
                  </a:cubicBezTo>
                  <a:lnTo>
                    <a:pt x="206" y="515"/>
                  </a:lnTo>
                  <a:cubicBezTo>
                    <a:pt x="203" y="520"/>
                    <a:pt x="202" y="526"/>
                    <a:pt x="202" y="533"/>
                  </a:cubicBezTo>
                  <a:lnTo>
                    <a:pt x="202" y="711"/>
                  </a:lnTo>
                  <a:cubicBezTo>
                    <a:pt x="202" y="737"/>
                    <a:pt x="223" y="758"/>
                    <a:pt x="249" y="758"/>
                  </a:cubicBezTo>
                  <a:lnTo>
                    <a:pt x="328" y="758"/>
                  </a:lnTo>
                  <a:cubicBezTo>
                    <a:pt x="336" y="758"/>
                    <a:pt x="343" y="751"/>
                    <a:pt x="343" y="743"/>
                  </a:cubicBezTo>
                  <a:cubicBezTo>
                    <a:pt x="343" y="735"/>
                    <a:pt x="336" y="728"/>
                    <a:pt x="328" y="728"/>
                  </a:cubicBezTo>
                  <a:lnTo>
                    <a:pt x="249" y="728"/>
                  </a:lnTo>
                  <a:cubicBezTo>
                    <a:pt x="240" y="728"/>
                    <a:pt x="232" y="720"/>
                    <a:pt x="232" y="711"/>
                  </a:cubicBezTo>
                  <a:lnTo>
                    <a:pt x="232" y="533"/>
                  </a:lnTo>
                  <a:cubicBezTo>
                    <a:pt x="232" y="523"/>
                    <a:pt x="240" y="515"/>
                    <a:pt x="249" y="515"/>
                  </a:cubicBezTo>
                  <a:lnTo>
                    <a:pt x="534" y="515"/>
                  </a:lnTo>
                  <a:cubicBezTo>
                    <a:pt x="543" y="515"/>
                    <a:pt x="551" y="523"/>
                    <a:pt x="551" y="533"/>
                  </a:cubicBezTo>
                  <a:lnTo>
                    <a:pt x="551" y="711"/>
                  </a:lnTo>
                  <a:cubicBezTo>
                    <a:pt x="551" y="720"/>
                    <a:pt x="543" y="728"/>
                    <a:pt x="534" y="728"/>
                  </a:cubicBezTo>
                  <a:lnTo>
                    <a:pt x="458" y="728"/>
                  </a:lnTo>
                  <a:cubicBezTo>
                    <a:pt x="450" y="728"/>
                    <a:pt x="443" y="735"/>
                    <a:pt x="443" y="743"/>
                  </a:cubicBezTo>
                  <a:cubicBezTo>
                    <a:pt x="443" y="751"/>
                    <a:pt x="450" y="758"/>
                    <a:pt x="458" y="758"/>
                  </a:cubicBezTo>
                  <a:lnTo>
                    <a:pt x="534" y="758"/>
                  </a:lnTo>
                  <a:cubicBezTo>
                    <a:pt x="560" y="758"/>
                    <a:pt x="581" y="737"/>
                    <a:pt x="581" y="711"/>
                  </a:cubicBezTo>
                  <a:lnTo>
                    <a:pt x="581" y="639"/>
                  </a:lnTo>
                  <a:lnTo>
                    <a:pt x="710" y="639"/>
                  </a:lnTo>
                  <a:cubicBezTo>
                    <a:pt x="736" y="639"/>
                    <a:pt x="758" y="617"/>
                    <a:pt x="758" y="591"/>
                  </a:cubicBezTo>
                  <a:lnTo>
                    <a:pt x="758" y="169"/>
                  </a:lnTo>
                  <a:cubicBezTo>
                    <a:pt x="758" y="142"/>
                    <a:pt x="736" y="121"/>
                    <a:pt x="710" y="121"/>
                  </a:cubicBezTo>
                  <a:moveTo>
                    <a:pt x="228" y="225"/>
                  </a:moveTo>
                  <a:lnTo>
                    <a:pt x="228" y="47"/>
                  </a:lnTo>
                  <a:cubicBezTo>
                    <a:pt x="228" y="37"/>
                    <a:pt x="236" y="29"/>
                    <a:pt x="245" y="29"/>
                  </a:cubicBezTo>
                  <a:lnTo>
                    <a:pt x="530" y="29"/>
                  </a:lnTo>
                  <a:cubicBezTo>
                    <a:pt x="539" y="29"/>
                    <a:pt x="547" y="37"/>
                    <a:pt x="547" y="47"/>
                  </a:cubicBezTo>
                  <a:lnTo>
                    <a:pt x="547" y="225"/>
                  </a:lnTo>
                  <a:cubicBezTo>
                    <a:pt x="547" y="235"/>
                    <a:pt x="539" y="242"/>
                    <a:pt x="530" y="242"/>
                  </a:cubicBezTo>
                  <a:lnTo>
                    <a:pt x="245" y="242"/>
                  </a:lnTo>
                  <a:cubicBezTo>
                    <a:pt x="236" y="242"/>
                    <a:pt x="228" y="235"/>
                    <a:pt x="228" y="225"/>
                  </a:cubicBezTo>
                  <a:moveTo>
                    <a:pt x="249" y="485"/>
                  </a:moveTo>
                  <a:lnTo>
                    <a:pt x="119" y="485"/>
                  </a:lnTo>
                  <a:cubicBezTo>
                    <a:pt x="109" y="485"/>
                    <a:pt x="101" y="478"/>
                    <a:pt x="101" y="468"/>
                  </a:cubicBezTo>
                  <a:lnTo>
                    <a:pt x="101" y="290"/>
                  </a:lnTo>
                  <a:cubicBezTo>
                    <a:pt x="101" y="280"/>
                    <a:pt x="109" y="272"/>
                    <a:pt x="119" y="272"/>
                  </a:cubicBezTo>
                  <a:lnTo>
                    <a:pt x="403" y="272"/>
                  </a:lnTo>
                  <a:cubicBezTo>
                    <a:pt x="413" y="272"/>
                    <a:pt x="420" y="280"/>
                    <a:pt x="420" y="290"/>
                  </a:cubicBezTo>
                  <a:lnTo>
                    <a:pt x="420" y="468"/>
                  </a:lnTo>
                  <a:cubicBezTo>
                    <a:pt x="420" y="478"/>
                    <a:pt x="413" y="485"/>
                    <a:pt x="403" y="485"/>
                  </a:cubicBezTo>
                  <a:lnTo>
                    <a:pt x="249" y="4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29"/>
          <p:cNvGrpSpPr/>
          <p:nvPr/>
        </p:nvGrpSpPr>
        <p:grpSpPr>
          <a:xfrm>
            <a:off x="3347400" y="3647060"/>
            <a:ext cx="406587" cy="385500"/>
            <a:chOff x="6319736" y="3425085"/>
            <a:chExt cx="406587" cy="385500"/>
          </a:xfrm>
        </p:grpSpPr>
        <p:sp>
          <p:nvSpPr>
            <p:cNvPr id="739" name="Google Shape;739;p29"/>
            <p:cNvSpPr/>
            <p:nvPr/>
          </p:nvSpPr>
          <p:spPr>
            <a:xfrm>
              <a:off x="6319736" y="3771348"/>
              <a:ext cx="70626" cy="15695"/>
            </a:xfrm>
            <a:custGeom>
              <a:avLst/>
              <a:gdLst/>
              <a:ahLst/>
              <a:cxnLst/>
              <a:rect l="l" t="t" r="r" b="b"/>
              <a:pathLst>
                <a:path w="144" h="32" extrusionOk="0">
                  <a:moveTo>
                    <a:pt x="128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28" y="32"/>
                  </a:lnTo>
                  <a:cubicBezTo>
                    <a:pt x="137" y="32"/>
                    <a:pt x="144" y="25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319736" y="3425085"/>
              <a:ext cx="406587" cy="385500"/>
            </a:xfrm>
            <a:custGeom>
              <a:avLst/>
              <a:gdLst/>
              <a:ahLst/>
              <a:cxnLst/>
              <a:rect l="l" t="t" r="r" b="b"/>
              <a:pathLst>
                <a:path w="829" h="786" extrusionOk="0">
                  <a:moveTo>
                    <a:pt x="732" y="584"/>
                  </a:moveTo>
                  <a:cubicBezTo>
                    <a:pt x="727" y="579"/>
                    <a:pt x="720" y="578"/>
                    <a:pt x="714" y="581"/>
                  </a:cubicBezTo>
                  <a:cubicBezTo>
                    <a:pt x="708" y="583"/>
                    <a:pt x="704" y="589"/>
                    <a:pt x="704" y="595"/>
                  </a:cubicBezTo>
                  <a:lnTo>
                    <a:pt x="704" y="626"/>
                  </a:lnTo>
                  <a:lnTo>
                    <a:pt x="601" y="626"/>
                  </a:lnTo>
                  <a:cubicBezTo>
                    <a:pt x="634" y="581"/>
                    <a:pt x="651" y="527"/>
                    <a:pt x="651" y="470"/>
                  </a:cubicBezTo>
                  <a:cubicBezTo>
                    <a:pt x="651" y="322"/>
                    <a:pt x="531" y="202"/>
                    <a:pt x="383" y="202"/>
                  </a:cubicBezTo>
                  <a:cubicBezTo>
                    <a:pt x="322" y="202"/>
                    <a:pt x="266" y="222"/>
                    <a:pt x="222" y="256"/>
                  </a:cubicBezTo>
                  <a:lnTo>
                    <a:pt x="172" y="206"/>
                  </a:lnTo>
                  <a:cubicBezTo>
                    <a:pt x="168" y="202"/>
                    <a:pt x="166" y="197"/>
                    <a:pt x="166" y="191"/>
                  </a:cubicBezTo>
                  <a:lnTo>
                    <a:pt x="166" y="109"/>
                  </a:lnTo>
                  <a:cubicBezTo>
                    <a:pt x="166" y="104"/>
                    <a:pt x="170" y="99"/>
                    <a:pt x="176" y="99"/>
                  </a:cubicBezTo>
                  <a:lnTo>
                    <a:pt x="233" y="99"/>
                  </a:lnTo>
                  <a:lnTo>
                    <a:pt x="233" y="126"/>
                  </a:lnTo>
                  <a:cubicBezTo>
                    <a:pt x="233" y="148"/>
                    <a:pt x="251" y="166"/>
                    <a:pt x="273" y="166"/>
                  </a:cubicBezTo>
                  <a:lnTo>
                    <a:pt x="519" y="166"/>
                  </a:lnTo>
                  <a:cubicBezTo>
                    <a:pt x="540" y="166"/>
                    <a:pt x="558" y="148"/>
                    <a:pt x="558" y="126"/>
                  </a:cubicBezTo>
                  <a:lnTo>
                    <a:pt x="558" y="40"/>
                  </a:lnTo>
                  <a:cubicBezTo>
                    <a:pt x="558" y="18"/>
                    <a:pt x="540" y="0"/>
                    <a:pt x="519" y="0"/>
                  </a:cubicBezTo>
                  <a:lnTo>
                    <a:pt x="273" y="0"/>
                  </a:lnTo>
                  <a:cubicBezTo>
                    <a:pt x="251" y="0"/>
                    <a:pt x="233" y="18"/>
                    <a:pt x="233" y="40"/>
                  </a:cubicBezTo>
                  <a:lnTo>
                    <a:pt x="233" y="67"/>
                  </a:lnTo>
                  <a:lnTo>
                    <a:pt x="176" y="67"/>
                  </a:lnTo>
                  <a:cubicBezTo>
                    <a:pt x="153" y="67"/>
                    <a:pt x="133" y="86"/>
                    <a:pt x="133" y="109"/>
                  </a:cubicBezTo>
                  <a:lnTo>
                    <a:pt x="133" y="191"/>
                  </a:lnTo>
                  <a:cubicBezTo>
                    <a:pt x="133" y="206"/>
                    <a:pt x="139" y="219"/>
                    <a:pt x="149" y="229"/>
                  </a:cubicBezTo>
                  <a:lnTo>
                    <a:pt x="197" y="277"/>
                  </a:lnTo>
                  <a:cubicBezTo>
                    <a:pt x="146" y="326"/>
                    <a:pt x="115" y="394"/>
                    <a:pt x="115" y="470"/>
                  </a:cubicBezTo>
                  <a:cubicBezTo>
                    <a:pt x="115" y="527"/>
                    <a:pt x="132" y="581"/>
                    <a:pt x="165" y="626"/>
                  </a:cubicBezTo>
                  <a:lnTo>
                    <a:pt x="16" y="626"/>
                  </a:lnTo>
                  <a:cubicBezTo>
                    <a:pt x="7" y="626"/>
                    <a:pt x="0" y="634"/>
                    <a:pt x="0" y="643"/>
                  </a:cubicBezTo>
                  <a:cubicBezTo>
                    <a:pt x="0" y="652"/>
                    <a:pt x="7" y="659"/>
                    <a:pt x="16" y="659"/>
                  </a:cubicBezTo>
                  <a:lnTo>
                    <a:pt x="383" y="659"/>
                  </a:lnTo>
                  <a:cubicBezTo>
                    <a:pt x="487" y="659"/>
                    <a:pt x="572" y="574"/>
                    <a:pt x="572" y="470"/>
                  </a:cubicBezTo>
                  <a:cubicBezTo>
                    <a:pt x="572" y="366"/>
                    <a:pt x="487" y="281"/>
                    <a:pt x="383" y="281"/>
                  </a:cubicBezTo>
                  <a:cubicBezTo>
                    <a:pt x="353" y="281"/>
                    <a:pt x="324" y="288"/>
                    <a:pt x="299" y="301"/>
                  </a:cubicBezTo>
                  <a:cubicBezTo>
                    <a:pt x="297" y="284"/>
                    <a:pt x="286" y="270"/>
                    <a:pt x="272" y="262"/>
                  </a:cubicBezTo>
                  <a:cubicBezTo>
                    <a:pt x="305" y="244"/>
                    <a:pt x="343" y="234"/>
                    <a:pt x="383" y="234"/>
                  </a:cubicBezTo>
                  <a:cubicBezTo>
                    <a:pt x="513" y="234"/>
                    <a:pt x="619" y="340"/>
                    <a:pt x="619" y="470"/>
                  </a:cubicBezTo>
                  <a:cubicBezTo>
                    <a:pt x="619" y="599"/>
                    <a:pt x="511" y="706"/>
                    <a:pt x="383" y="706"/>
                  </a:cubicBezTo>
                  <a:lnTo>
                    <a:pt x="270" y="706"/>
                  </a:lnTo>
                  <a:cubicBezTo>
                    <a:pt x="261" y="706"/>
                    <a:pt x="254" y="713"/>
                    <a:pt x="254" y="722"/>
                  </a:cubicBezTo>
                  <a:cubicBezTo>
                    <a:pt x="254" y="731"/>
                    <a:pt x="261" y="738"/>
                    <a:pt x="270" y="738"/>
                  </a:cubicBezTo>
                  <a:lnTo>
                    <a:pt x="704" y="738"/>
                  </a:lnTo>
                  <a:lnTo>
                    <a:pt x="704" y="769"/>
                  </a:lnTo>
                  <a:cubicBezTo>
                    <a:pt x="704" y="776"/>
                    <a:pt x="708" y="782"/>
                    <a:pt x="714" y="784"/>
                  </a:cubicBezTo>
                  <a:cubicBezTo>
                    <a:pt x="720" y="787"/>
                    <a:pt x="727" y="786"/>
                    <a:pt x="731" y="781"/>
                  </a:cubicBezTo>
                  <a:lnTo>
                    <a:pt x="823" y="696"/>
                  </a:lnTo>
                  <a:cubicBezTo>
                    <a:pt x="827" y="693"/>
                    <a:pt x="829" y="689"/>
                    <a:pt x="829" y="684"/>
                  </a:cubicBezTo>
                  <a:cubicBezTo>
                    <a:pt x="829" y="680"/>
                    <a:pt x="827" y="675"/>
                    <a:pt x="824" y="672"/>
                  </a:cubicBezTo>
                  <a:lnTo>
                    <a:pt x="732" y="584"/>
                  </a:lnTo>
                  <a:moveTo>
                    <a:pt x="266" y="40"/>
                  </a:moveTo>
                  <a:cubicBezTo>
                    <a:pt x="266" y="36"/>
                    <a:pt x="269" y="32"/>
                    <a:pt x="273" y="32"/>
                  </a:cubicBezTo>
                  <a:lnTo>
                    <a:pt x="519" y="32"/>
                  </a:lnTo>
                  <a:cubicBezTo>
                    <a:pt x="523" y="32"/>
                    <a:pt x="526" y="36"/>
                    <a:pt x="526" y="40"/>
                  </a:cubicBezTo>
                  <a:lnTo>
                    <a:pt x="526" y="126"/>
                  </a:lnTo>
                  <a:cubicBezTo>
                    <a:pt x="526" y="130"/>
                    <a:pt x="523" y="133"/>
                    <a:pt x="519" y="133"/>
                  </a:cubicBezTo>
                  <a:lnTo>
                    <a:pt x="273" y="133"/>
                  </a:lnTo>
                  <a:cubicBezTo>
                    <a:pt x="269" y="133"/>
                    <a:pt x="266" y="130"/>
                    <a:pt x="266" y="126"/>
                  </a:cubicBezTo>
                  <a:lnTo>
                    <a:pt x="266" y="40"/>
                  </a:lnTo>
                  <a:moveTo>
                    <a:pt x="244" y="286"/>
                  </a:moveTo>
                  <a:cubicBezTo>
                    <a:pt x="257" y="286"/>
                    <a:pt x="267" y="297"/>
                    <a:pt x="267" y="310"/>
                  </a:cubicBezTo>
                  <a:cubicBezTo>
                    <a:pt x="267" y="323"/>
                    <a:pt x="257" y="333"/>
                    <a:pt x="244" y="333"/>
                  </a:cubicBezTo>
                  <a:cubicBezTo>
                    <a:pt x="231" y="333"/>
                    <a:pt x="220" y="323"/>
                    <a:pt x="220" y="310"/>
                  </a:cubicBezTo>
                  <a:cubicBezTo>
                    <a:pt x="220" y="297"/>
                    <a:pt x="231" y="286"/>
                    <a:pt x="244" y="286"/>
                  </a:cubicBezTo>
                  <a:moveTo>
                    <a:pt x="147" y="470"/>
                  </a:moveTo>
                  <a:cubicBezTo>
                    <a:pt x="147" y="418"/>
                    <a:pt x="164" y="370"/>
                    <a:pt x="192" y="331"/>
                  </a:cubicBezTo>
                  <a:cubicBezTo>
                    <a:pt x="199" y="347"/>
                    <a:pt x="212" y="358"/>
                    <a:pt x="227" y="363"/>
                  </a:cubicBezTo>
                  <a:cubicBezTo>
                    <a:pt x="207" y="394"/>
                    <a:pt x="194" y="430"/>
                    <a:pt x="194" y="470"/>
                  </a:cubicBezTo>
                  <a:cubicBezTo>
                    <a:pt x="194" y="533"/>
                    <a:pt x="226" y="591"/>
                    <a:pt x="277" y="626"/>
                  </a:cubicBezTo>
                  <a:lnTo>
                    <a:pt x="206" y="626"/>
                  </a:lnTo>
                  <a:cubicBezTo>
                    <a:pt x="168" y="583"/>
                    <a:pt x="147" y="528"/>
                    <a:pt x="147" y="470"/>
                  </a:cubicBezTo>
                  <a:moveTo>
                    <a:pt x="539" y="470"/>
                  </a:moveTo>
                  <a:cubicBezTo>
                    <a:pt x="539" y="556"/>
                    <a:pt x="469" y="626"/>
                    <a:pt x="383" y="626"/>
                  </a:cubicBezTo>
                  <a:lnTo>
                    <a:pt x="353" y="626"/>
                  </a:lnTo>
                  <a:cubicBezTo>
                    <a:pt x="282" y="605"/>
                    <a:pt x="227" y="547"/>
                    <a:pt x="227" y="470"/>
                  </a:cubicBezTo>
                  <a:cubicBezTo>
                    <a:pt x="227" y="384"/>
                    <a:pt x="297" y="314"/>
                    <a:pt x="383" y="314"/>
                  </a:cubicBezTo>
                  <a:cubicBezTo>
                    <a:pt x="469" y="314"/>
                    <a:pt x="539" y="384"/>
                    <a:pt x="539" y="470"/>
                  </a:cubicBezTo>
                  <a:moveTo>
                    <a:pt x="737" y="732"/>
                  </a:moveTo>
                  <a:lnTo>
                    <a:pt x="737" y="722"/>
                  </a:lnTo>
                  <a:cubicBezTo>
                    <a:pt x="737" y="713"/>
                    <a:pt x="729" y="706"/>
                    <a:pt x="720" y="706"/>
                  </a:cubicBezTo>
                  <a:lnTo>
                    <a:pt x="511" y="706"/>
                  </a:lnTo>
                  <a:cubicBezTo>
                    <a:pt x="534" y="693"/>
                    <a:pt x="555" y="677"/>
                    <a:pt x="574" y="659"/>
                  </a:cubicBezTo>
                  <a:lnTo>
                    <a:pt x="720" y="659"/>
                  </a:lnTo>
                  <a:cubicBezTo>
                    <a:pt x="729" y="659"/>
                    <a:pt x="737" y="652"/>
                    <a:pt x="737" y="643"/>
                  </a:cubicBezTo>
                  <a:lnTo>
                    <a:pt x="737" y="634"/>
                  </a:lnTo>
                  <a:lnTo>
                    <a:pt x="789" y="684"/>
                  </a:lnTo>
                  <a:lnTo>
                    <a:pt x="737" y="7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466382" y="3457455"/>
              <a:ext cx="94658" cy="15695"/>
            </a:xfrm>
            <a:custGeom>
              <a:avLst/>
              <a:gdLst/>
              <a:ahLst/>
              <a:cxnLst/>
              <a:rect l="l" t="t" r="r" b="b"/>
              <a:pathLst>
                <a:path w="193" h="32" extrusionOk="0">
                  <a:moveTo>
                    <a:pt x="17" y="32"/>
                  </a:moveTo>
                  <a:lnTo>
                    <a:pt x="177" y="32"/>
                  </a:ln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409490" y="3771348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1" y="10"/>
                  </a:moveTo>
                  <a:cubicBezTo>
                    <a:pt x="28" y="4"/>
                    <a:pt x="22" y="-1"/>
                    <a:pt x="15" y="0"/>
                  </a:cubicBezTo>
                  <a:cubicBezTo>
                    <a:pt x="8" y="1"/>
                    <a:pt x="2" y="6"/>
                    <a:pt x="0" y="13"/>
                  </a:cubicBezTo>
                  <a:cubicBezTo>
                    <a:pt x="-3" y="27"/>
                    <a:pt x="14" y="38"/>
                    <a:pt x="25" y="29"/>
                  </a:cubicBezTo>
                  <a:cubicBezTo>
                    <a:pt x="32" y="25"/>
                    <a:pt x="34" y="17"/>
                    <a:pt x="3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43" name="Google Shape;743;p29"/>
          <p:cNvCxnSpPr>
            <a:stCxn id="715" idx="3"/>
            <a:endCxn id="714" idx="1"/>
          </p:cNvCxnSpPr>
          <p:nvPr/>
        </p:nvCxnSpPr>
        <p:spPr>
          <a:xfrm>
            <a:off x="2145225" y="2898447"/>
            <a:ext cx="74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4" name="Google Shape;744;p29"/>
          <p:cNvSpPr/>
          <p:nvPr/>
        </p:nvSpPr>
        <p:spPr>
          <a:xfrm>
            <a:off x="6985600" y="1332897"/>
            <a:ext cx="1301400" cy="3131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5" name="Google Shape;745;p29"/>
          <p:cNvSpPr/>
          <p:nvPr/>
        </p:nvSpPr>
        <p:spPr>
          <a:xfrm>
            <a:off x="4938342" y="1332897"/>
            <a:ext cx="1301400" cy="3131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6" name="Google Shape;746;p29"/>
          <p:cNvSpPr/>
          <p:nvPr/>
        </p:nvSpPr>
        <p:spPr>
          <a:xfrm>
            <a:off x="5220042" y="162312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7" name="Google Shape;747;p29"/>
          <p:cNvSpPr/>
          <p:nvPr/>
        </p:nvSpPr>
        <p:spPr>
          <a:xfrm>
            <a:off x="7267300" y="3470796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8" name="Google Shape;748;p29"/>
          <p:cNvSpPr txBox="1"/>
          <p:nvPr/>
        </p:nvSpPr>
        <p:spPr>
          <a:xfrm>
            <a:off x="4938342" y="2513525"/>
            <a:ext cx="1301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9" name="Google Shape;749;p29"/>
          <p:cNvSpPr txBox="1"/>
          <p:nvPr/>
        </p:nvSpPr>
        <p:spPr>
          <a:xfrm>
            <a:off x="4938342" y="2909550"/>
            <a:ext cx="130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0" name="Google Shape;750;p29"/>
          <p:cNvSpPr txBox="1"/>
          <p:nvPr/>
        </p:nvSpPr>
        <p:spPr>
          <a:xfrm>
            <a:off x="6985600" y="2083950"/>
            <a:ext cx="1301400" cy="1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the ringed planet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1" name="Google Shape;751;p29"/>
          <p:cNvSpPr txBox="1"/>
          <p:nvPr/>
        </p:nvSpPr>
        <p:spPr>
          <a:xfrm>
            <a:off x="6975700" y="1718750"/>
            <a:ext cx="13212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52" name="Google Shape;752;p29"/>
          <p:cNvCxnSpPr>
            <a:stCxn id="745" idx="3"/>
            <a:endCxn id="744" idx="1"/>
          </p:cNvCxnSpPr>
          <p:nvPr/>
        </p:nvCxnSpPr>
        <p:spPr>
          <a:xfrm>
            <a:off x="6239742" y="2898447"/>
            <a:ext cx="74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3" name="Google Shape;753;p29"/>
          <p:cNvGrpSpPr/>
          <p:nvPr/>
        </p:nvGrpSpPr>
        <p:grpSpPr>
          <a:xfrm>
            <a:off x="7444041" y="3640427"/>
            <a:ext cx="384517" cy="398742"/>
            <a:chOff x="1648641" y="1079227"/>
            <a:chExt cx="384517" cy="398742"/>
          </a:xfrm>
        </p:grpSpPr>
        <p:sp>
          <p:nvSpPr>
            <p:cNvPr id="754" name="Google Shape;754;p29"/>
            <p:cNvSpPr/>
            <p:nvPr/>
          </p:nvSpPr>
          <p:spPr>
            <a:xfrm>
              <a:off x="1648641" y="1079227"/>
              <a:ext cx="384517" cy="398742"/>
            </a:xfrm>
            <a:custGeom>
              <a:avLst/>
              <a:gdLst/>
              <a:ahLst/>
              <a:cxnLst/>
              <a:rect l="l" t="t" r="r" b="b"/>
              <a:pathLst>
                <a:path w="784" h="813" extrusionOk="0">
                  <a:moveTo>
                    <a:pt x="604" y="360"/>
                  </a:moveTo>
                  <a:cubicBezTo>
                    <a:pt x="703" y="360"/>
                    <a:pt x="784" y="279"/>
                    <a:pt x="784" y="180"/>
                  </a:cubicBezTo>
                  <a:cubicBezTo>
                    <a:pt x="784" y="81"/>
                    <a:pt x="703" y="0"/>
                    <a:pt x="604" y="0"/>
                  </a:cubicBezTo>
                  <a:cubicBezTo>
                    <a:pt x="518" y="0"/>
                    <a:pt x="446" y="61"/>
                    <a:pt x="428" y="142"/>
                  </a:cubicBezTo>
                  <a:cubicBezTo>
                    <a:pt x="413" y="117"/>
                    <a:pt x="387" y="102"/>
                    <a:pt x="358" y="102"/>
                  </a:cubicBezTo>
                  <a:lnTo>
                    <a:pt x="358" y="102"/>
                  </a:lnTo>
                  <a:cubicBezTo>
                    <a:pt x="328" y="102"/>
                    <a:pt x="301" y="117"/>
                    <a:pt x="287" y="143"/>
                  </a:cubicBezTo>
                  <a:lnTo>
                    <a:pt x="205" y="285"/>
                  </a:lnTo>
                  <a:lnTo>
                    <a:pt x="142" y="300"/>
                  </a:lnTo>
                  <a:cubicBezTo>
                    <a:pt x="136" y="301"/>
                    <a:pt x="131" y="306"/>
                    <a:pt x="130" y="313"/>
                  </a:cubicBezTo>
                  <a:cubicBezTo>
                    <a:pt x="129" y="319"/>
                    <a:pt x="132" y="326"/>
                    <a:pt x="138" y="329"/>
                  </a:cubicBezTo>
                  <a:lnTo>
                    <a:pt x="169" y="347"/>
                  </a:lnTo>
                  <a:lnTo>
                    <a:pt x="133" y="409"/>
                  </a:lnTo>
                  <a:cubicBezTo>
                    <a:pt x="129" y="417"/>
                    <a:pt x="132" y="426"/>
                    <a:pt x="139" y="431"/>
                  </a:cubicBezTo>
                  <a:cubicBezTo>
                    <a:pt x="147" y="435"/>
                    <a:pt x="156" y="433"/>
                    <a:pt x="161" y="425"/>
                  </a:cubicBezTo>
                  <a:lnTo>
                    <a:pt x="205" y="349"/>
                  </a:lnTo>
                  <a:cubicBezTo>
                    <a:pt x="209" y="342"/>
                    <a:pt x="206" y="332"/>
                    <a:pt x="199" y="328"/>
                  </a:cubicBezTo>
                  <a:lnTo>
                    <a:pt x="188" y="322"/>
                  </a:lnTo>
                  <a:lnTo>
                    <a:pt x="270" y="302"/>
                  </a:lnTo>
                  <a:lnTo>
                    <a:pt x="290" y="380"/>
                  </a:lnTo>
                  <a:lnTo>
                    <a:pt x="269" y="368"/>
                  </a:lnTo>
                  <a:cubicBezTo>
                    <a:pt x="261" y="363"/>
                    <a:pt x="252" y="366"/>
                    <a:pt x="247" y="374"/>
                  </a:cubicBezTo>
                  <a:lnTo>
                    <a:pt x="93" y="639"/>
                  </a:lnTo>
                  <a:cubicBezTo>
                    <a:pt x="87" y="649"/>
                    <a:pt x="95" y="663"/>
                    <a:pt x="107" y="663"/>
                  </a:cubicBezTo>
                  <a:lnTo>
                    <a:pt x="196" y="663"/>
                  </a:lnTo>
                  <a:lnTo>
                    <a:pt x="174" y="685"/>
                  </a:lnTo>
                  <a:cubicBezTo>
                    <a:pt x="168" y="691"/>
                    <a:pt x="167" y="701"/>
                    <a:pt x="173" y="707"/>
                  </a:cubicBezTo>
                  <a:lnTo>
                    <a:pt x="178" y="712"/>
                  </a:lnTo>
                  <a:lnTo>
                    <a:pt x="82" y="712"/>
                  </a:lnTo>
                  <a:cubicBezTo>
                    <a:pt x="44" y="712"/>
                    <a:pt x="19" y="669"/>
                    <a:pt x="38" y="636"/>
                  </a:cubicBezTo>
                  <a:lnTo>
                    <a:pt x="90" y="548"/>
                  </a:lnTo>
                  <a:cubicBezTo>
                    <a:pt x="94" y="540"/>
                    <a:pt x="92" y="530"/>
                    <a:pt x="84" y="526"/>
                  </a:cubicBezTo>
                  <a:cubicBezTo>
                    <a:pt x="77" y="521"/>
                    <a:pt x="67" y="524"/>
                    <a:pt x="62" y="532"/>
                  </a:cubicBezTo>
                  <a:lnTo>
                    <a:pt x="11" y="621"/>
                  </a:lnTo>
                  <a:cubicBezTo>
                    <a:pt x="-20" y="674"/>
                    <a:pt x="20" y="743"/>
                    <a:pt x="82" y="743"/>
                  </a:cubicBezTo>
                  <a:lnTo>
                    <a:pt x="208" y="743"/>
                  </a:lnTo>
                  <a:lnTo>
                    <a:pt x="269" y="808"/>
                  </a:lnTo>
                  <a:cubicBezTo>
                    <a:pt x="273" y="813"/>
                    <a:pt x="280" y="815"/>
                    <a:pt x="286" y="812"/>
                  </a:cubicBezTo>
                  <a:cubicBezTo>
                    <a:pt x="292" y="810"/>
                    <a:pt x="296" y="804"/>
                    <a:pt x="296" y="797"/>
                  </a:cubicBezTo>
                  <a:lnTo>
                    <a:pt x="296" y="748"/>
                  </a:lnTo>
                  <a:lnTo>
                    <a:pt x="636" y="748"/>
                  </a:lnTo>
                  <a:cubicBezTo>
                    <a:pt x="698" y="748"/>
                    <a:pt x="737" y="679"/>
                    <a:pt x="707" y="625"/>
                  </a:cubicBezTo>
                  <a:lnTo>
                    <a:pt x="650" y="527"/>
                  </a:lnTo>
                  <a:lnTo>
                    <a:pt x="673" y="453"/>
                  </a:lnTo>
                  <a:cubicBezTo>
                    <a:pt x="675" y="447"/>
                    <a:pt x="672" y="440"/>
                    <a:pt x="667" y="436"/>
                  </a:cubicBezTo>
                  <a:cubicBezTo>
                    <a:pt x="662" y="432"/>
                    <a:pt x="655" y="431"/>
                    <a:pt x="650" y="434"/>
                  </a:cubicBezTo>
                  <a:lnTo>
                    <a:pt x="609" y="457"/>
                  </a:lnTo>
                  <a:lnTo>
                    <a:pt x="563" y="376"/>
                  </a:lnTo>
                  <a:lnTo>
                    <a:pt x="589" y="359"/>
                  </a:lnTo>
                  <a:cubicBezTo>
                    <a:pt x="594" y="360"/>
                    <a:pt x="599" y="360"/>
                    <a:pt x="604" y="360"/>
                  </a:cubicBezTo>
                  <a:moveTo>
                    <a:pt x="267" y="403"/>
                  </a:moveTo>
                  <a:lnTo>
                    <a:pt x="308" y="427"/>
                  </a:lnTo>
                  <a:cubicBezTo>
                    <a:pt x="313" y="430"/>
                    <a:pt x="320" y="428"/>
                    <a:pt x="325" y="425"/>
                  </a:cubicBezTo>
                  <a:cubicBezTo>
                    <a:pt x="330" y="421"/>
                    <a:pt x="332" y="415"/>
                    <a:pt x="331" y="409"/>
                  </a:cubicBezTo>
                  <a:lnTo>
                    <a:pt x="310" y="329"/>
                  </a:lnTo>
                  <a:lnTo>
                    <a:pt x="358" y="245"/>
                  </a:lnTo>
                  <a:lnTo>
                    <a:pt x="512" y="513"/>
                  </a:lnTo>
                  <a:lnTo>
                    <a:pt x="480" y="532"/>
                  </a:lnTo>
                  <a:cubicBezTo>
                    <a:pt x="474" y="535"/>
                    <a:pt x="471" y="541"/>
                    <a:pt x="472" y="547"/>
                  </a:cubicBezTo>
                  <a:cubicBezTo>
                    <a:pt x="473" y="554"/>
                    <a:pt x="477" y="559"/>
                    <a:pt x="483" y="561"/>
                  </a:cubicBezTo>
                  <a:lnTo>
                    <a:pt x="550" y="579"/>
                  </a:lnTo>
                  <a:lnTo>
                    <a:pt x="583" y="639"/>
                  </a:lnTo>
                  <a:lnTo>
                    <a:pt x="296" y="639"/>
                  </a:lnTo>
                  <a:lnTo>
                    <a:pt x="296" y="602"/>
                  </a:lnTo>
                  <a:cubicBezTo>
                    <a:pt x="296" y="595"/>
                    <a:pt x="292" y="589"/>
                    <a:pt x="286" y="587"/>
                  </a:cubicBezTo>
                  <a:cubicBezTo>
                    <a:pt x="280" y="585"/>
                    <a:pt x="273" y="586"/>
                    <a:pt x="269" y="590"/>
                  </a:cubicBezTo>
                  <a:lnTo>
                    <a:pt x="228" y="631"/>
                  </a:lnTo>
                  <a:lnTo>
                    <a:pt x="135" y="631"/>
                  </a:lnTo>
                  <a:lnTo>
                    <a:pt x="267" y="403"/>
                  </a:lnTo>
                  <a:moveTo>
                    <a:pt x="679" y="641"/>
                  </a:moveTo>
                  <a:cubicBezTo>
                    <a:pt x="698" y="674"/>
                    <a:pt x="674" y="716"/>
                    <a:pt x="636" y="716"/>
                  </a:cubicBezTo>
                  <a:lnTo>
                    <a:pt x="280" y="716"/>
                  </a:lnTo>
                  <a:cubicBezTo>
                    <a:pt x="272" y="716"/>
                    <a:pt x="264" y="723"/>
                    <a:pt x="264" y="732"/>
                  </a:cubicBezTo>
                  <a:lnTo>
                    <a:pt x="264" y="757"/>
                  </a:lnTo>
                  <a:lnTo>
                    <a:pt x="207" y="696"/>
                  </a:lnTo>
                  <a:lnTo>
                    <a:pt x="264" y="640"/>
                  </a:lnTo>
                  <a:lnTo>
                    <a:pt x="264" y="654"/>
                  </a:lnTo>
                  <a:cubicBezTo>
                    <a:pt x="264" y="663"/>
                    <a:pt x="271" y="670"/>
                    <a:pt x="280" y="670"/>
                  </a:cubicBezTo>
                  <a:lnTo>
                    <a:pt x="611" y="670"/>
                  </a:lnTo>
                  <a:cubicBezTo>
                    <a:pt x="623" y="670"/>
                    <a:pt x="630" y="657"/>
                    <a:pt x="624" y="647"/>
                  </a:cubicBezTo>
                  <a:lnTo>
                    <a:pt x="593" y="591"/>
                  </a:lnTo>
                  <a:lnTo>
                    <a:pt x="613" y="597"/>
                  </a:lnTo>
                  <a:cubicBezTo>
                    <a:pt x="621" y="599"/>
                    <a:pt x="629" y="594"/>
                    <a:pt x="632" y="586"/>
                  </a:cubicBezTo>
                  <a:lnTo>
                    <a:pt x="637" y="569"/>
                  </a:lnTo>
                  <a:lnTo>
                    <a:pt x="679" y="641"/>
                  </a:lnTo>
                  <a:moveTo>
                    <a:pt x="590" y="487"/>
                  </a:moveTo>
                  <a:cubicBezTo>
                    <a:pt x="594" y="494"/>
                    <a:pt x="604" y="497"/>
                    <a:pt x="611" y="493"/>
                  </a:cubicBezTo>
                  <a:lnTo>
                    <a:pt x="631" y="482"/>
                  </a:lnTo>
                  <a:lnTo>
                    <a:pt x="618" y="525"/>
                  </a:lnTo>
                  <a:cubicBezTo>
                    <a:pt x="617" y="525"/>
                    <a:pt x="617" y="525"/>
                    <a:pt x="617" y="525"/>
                  </a:cubicBezTo>
                  <a:lnTo>
                    <a:pt x="606" y="562"/>
                  </a:lnTo>
                  <a:lnTo>
                    <a:pt x="565" y="550"/>
                  </a:lnTo>
                  <a:lnTo>
                    <a:pt x="565" y="550"/>
                  </a:lnTo>
                  <a:lnTo>
                    <a:pt x="528" y="540"/>
                  </a:lnTo>
                  <a:lnTo>
                    <a:pt x="541" y="533"/>
                  </a:lnTo>
                  <a:cubicBezTo>
                    <a:pt x="549" y="529"/>
                    <a:pt x="552" y="519"/>
                    <a:pt x="547" y="511"/>
                  </a:cubicBezTo>
                  <a:lnTo>
                    <a:pt x="371" y="205"/>
                  </a:lnTo>
                  <a:cubicBezTo>
                    <a:pt x="369" y="200"/>
                    <a:pt x="363" y="197"/>
                    <a:pt x="358" y="197"/>
                  </a:cubicBezTo>
                  <a:lnTo>
                    <a:pt x="358" y="197"/>
                  </a:lnTo>
                  <a:cubicBezTo>
                    <a:pt x="352" y="197"/>
                    <a:pt x="347" y="200"/>
                    <a:pt x="344" y="205"/>
                  </a:cubicBezTo>
                  <a:lnTo>
                    <a:pt x="298" y="285"/>
                  </a:lnTo>
                  <a:lnTo>
                    <a:pt x="297" y="279"/>
                  </a:lnTo>
                  <a:cubicBezTo>
                    <a:pt x="294" y="271"/>
                    <a:pt x="286" y="266"/>
                    <a:pt x="278" y="268"/>
                  </a:cubicBezTo>
                  <a:lnTo>
                    <a:pt x="248" y="275"/>
                  </a:lnTo>
                  <a:lnTo>
                    <a:pt x="314" y="159"/>
                  </a:lnTo>
                  <a:cubicBezTo>
                    <a:pt x="323" y="143"/>
                    <a:pt x="339" y="134"/>
                    <a:pt x="358" y="134"/>
                  </a:cubicBezTo>
                  <a:lnTo>
                    <a:pt x="358" y="134"/>
                  </a:lnTo>
                  <a:cubicBezTo>
                    <a:pt x="376" y="134"/>
                    <a:pt x="392" y="143"/>
                    <a:pt x="401" y="159"/>
                  </a:cubicBezTo>
                  <a:lnTo>
                    <a:pt x="425" y="201"/>
                  </a:lnTo>
                  <a:cubicBezTo>
                    <a:pt x="431" y="249"/>
                    <a:pt x="456" y="293"/>
                    <a:pt x="494" y="322"/>
                  </a:cubicBezTo>
                  <a:lnTo>
                    <a:pt x="509" y="385"/>
                  </a:lnTo>
                  <a:cubicBezTo>
                    <a:pt x="510" y="390"/>
                    <a:pt x="514" y="394"/>
                    <a:pt x="519" y="396"/>
                  </a:cubicBezTo>
                  <a:cubicBezTo>
                    <a:pt x="525" y="399"/>
                    <a:pt x="531" y="397"/>
                    <a:pt x="536" y="393"/>
                  </a:cubicBezTo>
                  <a:lnTo>
                    <a:pt x="590" y="487"/>
                  </a:lnTo>
                  <a:moveTo>
                    <a:pt x="576" y="330"/>
                  </a:moveTo>
                  <a:lnTo>
                    <a:pt x="535" y="356"/>
                  </a:lnTo>
                  <a:lnTo>
                    <a:pt x="524" y="309"/>
                  </a:lnTo>
                  <a:cubicBezTo>
                    <a:pt x="523" y="306"/>
                    <a:pt x="521" y="303"/>
                    <a:pt x="518" y="300"/>
                  </a:cubicBezTo>
                  <a:cubicBezTo>
                    <a:pt x="479" y="272"/>
                    <a:pt x="456" y="228"/>
                    <a:pt x="456" y="180"/>
                  </a:cubicBezTo>
                  <a:cubicBezTo>
                    <a:pt x="456" y="98"/>
                    <a:pt x="522" y="32"/>
                    <a:pt x="604" y="32"/>
                  </a:cubicBezTo>
                  <a:cubicBezTo>
                    <a:pt x="686" y="32"/>
                    <a:pt x="752" y="98"/>
                    <a:pt x="752" y="180"/>
                  </a:cubicBezTo>
                  <a:cubicBezTo>
                    <a:pt x="752" y="262"/>
                    <a:pt x="686" y="328"/>
                    <a:pt x="604" y="328"/>
                  </a:cubicBezTo>
                  <a:cubicBezTo>
                    <a:pt x="598" y="328"/>
                    <a:pt x="592" y="328"/>
                    <a:pt x="587" y="327"/>
                  </a:cubicBezTo>
                  <a:cubicBezTo>
                    <a:pt x="583" y="327"/>
                    <a:pt x="579" y="328"/>
                    <a:pt x="576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1888473" y="1126311"/>
              <a:ext cx="111824" cy="71607"/>
            </a:xfrm>
            <a:custGeom>
              <a:avLst/>
              <a:gdLst/>
              <a:ahLst/>
              <a:cxnLst/>
              <a:rect l="l" t="t" r="r" b="b"/>
              <a:pathLst>
                <a:path w="228" h="146" extrusionOk="0">
                  <a:moveTo>
                    <a:pt x="174" y="119"/>
                  </a:moveTo>
                  <a:cubicBezTo>
                    <a:pt x="167" y="125"/>
                    <a:pt x="167" y="135"/>
                    <a:pt x="174" y="141"/>
                  </a:cubicBezTo>
                  <a:cubicBezTo>
                    <a:pt x="177" y="144"/>
                    <a:pt x="181" y="146"/>
                    <a:pt x="185" y="146"/>
                  </a:cubicBezTo>
                  <a:cubicBezTo>
                    <a:pt x="189" y="146"/>
                    <a:pt x="193" y="144"/>
                    <a:pt x="196" y="141"/>
                  </a:cubicBezTo>
                  <a:lnTo>
                    <a:pt x="224" y="113"/>
                  </a:lnTo>
                  <a:cubicBezTo>
                    <a:pt x="230" y="107"/>
                    <a:pt x="230" y="97"/>
                    <a:pt x="224" y="91"/>
                  </a:cubicBezTo>
                  <a:lnTo>
                    <a:pt x="196" y="62"/>
                  </a:lnTo>
                  <a:cubicBezTo>
                    <a:pt x="190" y="56"/>
                    <a:pt x="180" y="56"/>
                    <a:pt x="174" y="62"/>
                  </a:cubicBezTo>
                  <a:cubicBezTo>
                    <a:pt x="167" y="69"/>
                    <a:pt x="167" y="79"/>
                    <a:pt x="174" y="85"/>
                  </a:cubicBezTo>
                  <a:lnTo>
                    <a:pt x="175" y="86"/>
                  </a:lnTo>
                  <a:lnTo>
                    <a:pt x="140" y="86"/>
                  </a:lnTo>
                  <a:cubicBezTo>
                    <a:pt x="144" y="78"/>
                    <a:pt x="147" y="68"/>
                    <a:pt x="147" y="59"/>
                  </a:cubicBezTo>
                  <a:cubicBezTo>
                    <a:pt x="147" y="26"/>
                    <a:pt x="119" y="-1"/>
                    <a:pt x="87" y="0"/>
                  </a:cubicBezTo>
                  <a:cubicBezTo>
                    <a:pt x="60" y="0"/>
                    <a:pt x="37" y="18"/>
                    <a:pt x="30" y="44"/>
                  </a:cubicBezTo>
                  <a:cubicBezTo>
                    <a:pt x="28" y="52"/>
                    <a:pt x="33" y="61"/>
                    <a:pt x="41" y="63"/>
                  </a:cubicBezTo>
                  <a:cubicBezTo>
                    <a:pt x="50" y="65"/>
                    <a:pt x="58" y="60"/>
                    <a:pt x="61" y="52"/>
                  </a:cubicBezTo>
                  <a:cubicBezTo>
                    <a:pt x="64" y="40"/>
                    <a:pt x="74" y="31"/>
                    <a:pt x="87" y="31"/>
                  </a:cubicBezTo>
                  <a:cubicBezTo>
                    <a:pt x="102" y="31"/>
                    <a:pt x="115" y="43"/>
                    <a:pt x="115" y="59"/>
                  </a:cubicBezTo>
                  <a:cubicBezTo>
                    <a:pt x="115" y="74"/>
                    <a:pt x="103" y="86"/>
                    <a:pt x="88" y="86"/>
                  </a:cubicBezTo>
                  <a:lnTo>
                    <a:pt x="15" y="86"/>
                  </a:lnTo>
                  <a:cubicBezTo>
                    <a:pt x="7" y="86"/>
                    <a:pt x="0" y="93"/>
                    <a:pt x="0" y="102"/>
                  </a:cubicBezTo>
                  <a:cubicBezTo>
                    <a:pt x="0" y="111"/>
                    <a:pt x="7" y="118"/>
                    <a:pt x="15" y="118"/>
                  </a:cubicBezTo>
                  <a:lnTo>
                    <a:pt x="175" y="118"/>
                  </a:lnTo>
                  <a:lnTo>
                    <a:pt x="174" y="1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1695234" y="1305818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8" y="32"/>
                    <a:pt x="18" y="34"/>
                    <a:pt x="25" y="29"/>
                  </a:cubicBezTo>
                  <a:cubicBezTo>
                    <a:pt x="33" y="24"/>
                    <a:pt x="34" y="14"/>
                    <a:pt x="30" y="7"/>
                  </a:cubicBezTo>
                  <a:cubicBezTo>
                    <a:pt x="25" y="0"/>
                    <a:pt x="15" y="-2"/>
                    <a:pt x="8" y="2"/>
                  </a:cubicBezTo>
                  <a:cubicBezTo>
                    <a:pt x="0" y="7"/>
                    <a:pt x="-2" y="17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29"/>
          <p:cNvGrpSpPr/>
          <p:nvPr/>
        </p:nvGrpSpPr>
        <p:grpSpPr>
          <a:xfrm>
            <a:off x="5420979" y="1794477"/>
            <a:ext cx="356070" cy="395309"/>
            <a:chOff x="905110" y="1079227"/>
            <a:chExt cx="356070" cy="395309"/>
          </a:xfrm>
        </p:grpSpPr>
        <p:sp>
          <p:nvSpPr>
            <p:cNvPr id="758" name="Google Shape;758;p29"/>
            <p:cNvSpPr/>
            <p:nvPr/>
          </p:nvSpPr>
          <p:spPr>
            <a:xfrm>
              <a:off x="957099" y="1284238"/>
              <a:ext cx="153022" cy="115258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" y="199"/>
                  </a:moveTo>
                  <a:lnTo>
                    <a:pt x="257" y="199"/>
                  </a:lnTo>
                  <a:lnTo>
                    <a:pt x="247" y="208"/>
                  </a:lnTo>
                  <a:cubicBezTo>
                    <a:pt x="241" y="214"/>
                    <a:pt x="241" y="224"/>
                    <a:pt x="247" y="230"/>
                  </a:cubicBezTo>
                  <a:cubicBezTo>
                    <a:pt x="252" y="236"/>
                    <a:pt x="263" y="237"/>
                    <a:pt x="269" y="231"/>
                  </a:cubicBezTo>
                  <a:lnTo>
                    <a:pt x="307" y="195"/>
                  </a:lnTo>
                  <a:cubicBezTo>
                    <a:pt x="314" y="189"/>
                    <a:pt x="314" y="178"/>
                    <a:pt x="307" y="172"/>
                  </a:cubicBezTo>
                  <a:lnTo>
                    <a:pt x="269" y="136"/>
                  </a:lnTo>
                  <a:cubicBezTo>
                    <a:pt x="263" y="130"/>
                    <a:pt x="253" y="130"/>
                    <a:pt x="247" y="136"/>
                  </a:cubicBezTo>
                  <a:cubicBezTo>
                    <a:pt x="241" y="143"/>
                    <a:pt x="241" y="153"/>
                    <a:pt x="247" y="159"/>
                  </a:cubicBezTo>
                  <a:lnTo>
                    <a:pt x="257" y="168"/>
                  </a:lnTo>
                  <a:lnTo>
                    <a:pt x="203" y="168"/>
                  </a:lnTo>
                  <a:cubicBezTo>
                    <a:pt x="220" y="150"/>
                    <a:pt x="230" y="126"/>
                    <a:pt x="230" y="100"/>
                  </a:cubicBezTo>
                  <a:cubicBezTo>
                    <a:pt x="230" y="44"/>
                    <a:pt x="184" y="0"/>
                    <a:pt x="129" y="0"/>
                  </a:cubicBezTo>
                  <a:cubicBezTo>
                    <a:pt x="74" y="0"/>
                    <a:pt x="29" y="45"/>
                    <a:pt x="29" y="100"/>
                  </a:cubicBezTo>
                  <a:cubicBezTo>
                    <a:pt x="29" y="109"/>
                    <a:pt x="36" y="116"/>
                    <a:pt x="45" y="116"/>
                  </a:cubicBezTo>
                  <a:cubicBezTo>
                    <a:pt x="54" y="116"/>
                    <a:pt x="61" y="109"/>
                    <a:pt x="61" y="100"/>
                  </a:cubicBezTo>
                  <a:cubicBezTo>
                    <a:pt x="61" y="62"/>
                    <a:pt x="91" y="32"/>
                    <a:pt x="129" y="32"/>
                  </a:cubicBezTo>
                  <a:cubicBezTo>
                    <a:pt x="167" y="32"/>
                    <a:pt x="199" y="62"/>
                    <a:pt x="199" y="100"/>
                  </a:cubicBezTo>
                  <a:cubicBezTo>
                    <a:pt x="199" y="137"/>
                    <a:pt x="168" y="168"/>
                    <a:pt x="131" y="168"/>
                  </a:cubicBezTo>
                  <a:lnTo>
                    <a:pt x="15" y="168"/>
                  </a:lnTo>
                  <a:cubicBezTo>
                    <a:pt x="7" y="168"/>
                    <a:pt x="0" y="175"/>
                    <a:pt x="0" y="184"/>
                  </a:cubicBezTo>
                  <a:cubicBezTo>
                    <a:pt x="0" y="192"/>
                    <a:pt x="7" y="199"/>
                    <a:pt x="15" y="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957099" y="1138082"/>
              <a:ext cx="170188" cy="15204"/>
            </a:xfrm>
            <a:custGeom>
              <a:avLst/>
              <a:gdLst/>
              <a:ahLst/>
              <a:cxnLst/>
              <a:rect l="l" t="t" r="r" b="b"/>
              <a:pathLst>
                <a:path w="347" h="31" extrusionOk="0">
                  <a:moveTo>
                    <a:pt x="15" y="31"/>
                  </a:moveTo>
                  <a:lnTo>
                    <a:pt x="331" y="31"/>
                  </a:lnTo>
                  <a:cubicBezTo>
                    <a:pt x="340" y="31"/>
                    <a:pt x="347" y="24"/>
                    <a:pt x="347" y="15"/>
                  </a:cubicBezTo>
                  <a:cubicBezTo>
                    <a:pt x="347" y="7"/>
                    <a:pt x="340" y="0"/>
                    <a:pt x="33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957099" y="1185656"/>
              <a:ext cx="126047" cy="15204"/>
            </a:xfrm>
            <a:custGeom>
              <a:avLst/>
              <a:gdLst/>
              <a:ahLst/>
              <a:cxnLst/>
              <a:rect l="l" t="t" r="r" b="b"/>
              <a:pathLst>
                <a:path w="257" h="31" extrusionOk="0">
                  <a:moveTo>
                    <a:pt x="15" y="31"/>
                  </a:moveTo>
                  <a:lnTo>
                    <a:pt x="241" y="31"/>
                  </a:lnTo>
                  <a:cubicBezTo>
                    <a:pt x="250" y="31"/>
                    <a:pt x="257" y="24"/>
                    <a:pt x="257" y="15"/>
                  </a:cubicBezTo>
                  <a:cubicBezTo>
                    <a:pt x="257" y="7"/>
                    <a:pt x="250" y="0"/>
                    <a:pt x="24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957099" y="1232740"/>
              <a:ext cx="105938" cy="15695"/>
            </a:xfrm>
            <a:custGeom>
              <a:avLst/>
              <a:gdLst/>
              <a:ahLst/>
              <a:cxnLst/>
              <a:rect l="l" t="t" r="r" b="b"/>
              <a:pathLst>
                <a:path w="216" h="32" extrusionOk="0">
                  <a:moveTo>
                    <a:pt x="15" y="32"/>
                  </a:moveTo>
                  <a:lnTo>
                    <a:pt x="200" y="32"/>
                  </a:lnTo>
                  <a:cubicBezTo>
                    <a:pt x="209" y="32"/>
                    <a:pt x="216" y="25"/>
                    <a:pt x="216" y="16"/>
                  </a:cubicBezTo>
                  <a:cubicBezTo>
                    <a:pt x="216" y="7"/>
                    <a:pt x="209" y="0"/>
                    <a:pt x="20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905601" y="1183204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22"/>
                  </a:moveTo>
                  <a:cubicBezTo>
                    <a:pt x="6" y="34"/>
                    <a:pt x="25" y="34"/>
                    <a:pt x="30" y="21"/>
                  </a:cubicBezTo>
                  <a:cubicBezTo>
                    <a:pt x="32" y="15"/>
                    <a:pt x="30" y="8"/>
                    <a:pt x="25" y="3"/>
                  </a:cubicBezTo>
                  <a:cubicBezTo>
                    <a:pt x="20" y="-1"/>
                    <a:pt x="13" y="-1"/>
                    <a:pt x="7" y="2"/>
                  </a:cubicBezTo>
                  <a:cubicBezTo>
                    <a:pt x="0" y="6"/>
                    <a:pt x="-2" y="14"/>
                    <a:pt x="1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905110" y="1079227"/>
              <a:ext cx="356070" cy="395309"/>
            </a:xfrm>
            <a:custGeom>
              <a:avLst/>
              <a:gdLst/>
              <a:ahLst/>
              <a:cxnLst/>
              <a:rect l="l" t="t" r="r" b="b"/>
              <a:pathLst>
                <a:path w="726" h="806" extrusionOk="0">
                  <a:moveTo>
                    <a:pt x="726" y="348"/>
                  </a:moveTo>
                  <a:cubicBezTo>
                    <a:pt x="726" y="257"/>
                    <a:pt x="656" y="182"/>
                    <a:pt x="568" y="174"/>
                  </a:cubicBezTo>
                  <a:lnTo>
                    <a:pt x="568" y="16"/>
                  </a:lnTo>
                  <a:cubicBezTo>
                    <a:pt x="568" y="7"/>
                    <a:pt x="561" y="0"/>
                    <a:pt x="55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158"/>
                  </a:lnTo>
                  <a:cubicBezTo>
                    <a:pt x="0" y="167"/>
                    <a:pt x="7" y="174"/>
                    <a:pt x="16" y="174"/>
                  </a:cubicBezTo>
                  <a:cubicBezTo>
                    <a:pt x="25" y="174"/>
                    <a:pt x="32" y="167"/>
                    <a:pt x="32" y="158"/>
                  </a:cubicBezTo>
                  <a:lnTo>
                    <a:pt x="32" y="32"/>
                  </a:lnTo>
                  <a:lnTo>
                    <a:pt x="536" y="32"/>
                  </a:lnTo>
                  <a:lnTo>
                    <a:pt x="536" y="174"/>
                  </a:lnTo>
                  <a:cubicBezTo>
                    <a:pt x="448" y="182"/>
                    <a:pt x="378" y="259"/>
                    <a:pt x="378" y="348"/>
                  </a:cubicBezTo>
                  <a:cubicBezTo>
                    <a:pt x="378" y="436"/>
                    <a:pt x="448" y="513"/>
                    <a:pt x="536" y="521"/>
                  </a:cubicBezTo>
                  <a:lnTo>
                    <a:pt x="536" y="557"/>
                  </a:lnTo>
                  <a:lnTo>
                    <a:pt x="511" y="557"/>
                  </a:lnTo>
                  <a:cubicBezTo>
                    <a:pt x="502" y="557"/>
                    <a:pt x="495" y="564"/>
                    <a:pt x="495" y="572"/>
                  </a:cubicBezTo>
                  <a:lnTo>
                    <a:pt x="495" y="691"/>
                  </a:lnTo>
                  <a:lnTo>
                    <a:pt x="32" y="691"/>
                  </a:lnTo>
                  <a:lnTo>
                    <a:pt x="32" y="297"/>
                  </a:lnTo>
                  <a:cubicBezTo>
                    <a:pt x="32" y="288"/>
                    <a:pt x="25" y="281"/>
                    <a:pt x="16" y="281"/>
                  </a:cubicBezTo>
                  <a:cubicBezTo>
                    <a:pt x="7" y="281"/>
                    <a:pt x="0" y="288"/>
                    <a:pt x="0" y="297"/>
                  </a:cubicBezTo>
                  <a:lnTo>
                    <a:pt x="0" y="707"/>
                  </a:lnTo>
                  <a:cubicBezTo>
                    <a:pt x="0" y="715"/>
                    <a:pt x="7" y="722"/>
                    <a:pt x="16" y="722"/>
                  </a:cubicBezTo>
                  <a:lnTo>
                    <a:pt x="495" y="722"/>
                  </a:lnTo>
                  <a:lnTo>
                    <a:pt x="495" y="750"/>
                  </a:lnTo>
                  <a:cubicBezTo>
                    <a:pt x="495" y="781"/>
                    <a:pt x="521" y="806"/>
                    <a:pt x="552" y="806"/>
                  </a:cubicBezTo>
                  <a:cubicBezTo>
                    <a:pt x="583" y="806"/>
                    <a:pt x="609" y="781"/>
                    <a:pt x="609" y="750"/>
                  </a:cubicBezTo>
                  <a:lnTo>
                    <a:pt x="609" y="572"/>
                  </a:lnTo>
                  <a:cubicBezTo>
                    <a:pt x="609" y="564"/>
                    <a:pt x="602" y="557"/>
                    <a:pt x="593" y="557"/>
                  </a:cubicBezTo>
                  <a:lnTo>
                    <a:pt x="568" y="557"/>
                  </a:lnTo>
                  <a:lnTo>
                    <a:pt x="568" y="521"/>
                  </a:lnTo>
                  <a:cubicBezTo>
                    <a:pt x="656" y="513"/>
                    <a:pt x="726" y="438"/>
                    <a:pt x="726" y="348"/>
                  </a:cubicBezTo>
                  <a:moveTo>
                    <a:pt x="577" y="750"/>
                  </a:moveTo>
                  <a:cubicBezTo>
                    <a:pt x="577" y="763"/>
                    <a:pt x="566" y="775"/>
                    <a:pt x="552" y="775"/>
                  </a:cubicBezTo>
                  <a:cubicBezTo>
                    <a:pt x="538" y="775"/>
                    <a:pt x="527" y="763"/>
                    <a:pt x="527" y="750"/>
                  </a:cubicBezTo>
                  <a:lnTo>
                    <a:pt x="527" y="588"/>
                  </a:lnTo>
                  <a:lnTo>
                    <a:pt x="577" y="588"/>
                  </a:lnTo>
                  <a:lnTo>
                    <a:pt x="577" y="750"/>
                  </a:lnTo>
                  <a:moveTo>
                    <a:pt x="694" y="348"/>
                  </a:moveTo>
                  <a:cubicBezTo>
                    <a:pt x="694" y="426"/>
                    <a:pt x="631" y="490"/>
                    <a:pt x="552" y="490"/>
                  </a:cubicBezTo>
                  <a:lnTo>
                    <a:pt x="552" y="490"/>
                  </a:lnTo>
                  <a:cubicBezTo>
                    <a:pt x="474" y="490"/>
                    <a:pt x="410" y="426"/>
                    <a:pt x="410" y="348"/>
                  </a:cubicBezTo>
                  <a:cubicBezTo>
                    <a:pt x="410" y="270"/>
                    <a:pt x="475" y="205"/>
                    <a:pt x="552" y="205"/>
                  </a:cubicBezTo>
                  <a:cubicBezTo>
                    <a:pt x="631" y="205"/>
                    <a:pt x="694" y="269"/>
                    <a:pt x="694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122873" y="1196446"/>
              <a:ext cx="105938" cy="106429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109"/>
                  </a:moveTo>
                  <a:cubicBezTo>
                    <a:pt x="0" y="168"/>
                    <a:pt x="48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49"/>
                    <a:pt x="168" y="0"/>
                    <a:pt x="108" y="0"/>
                  </a:cubicBezTo>
                  <a:cubicBezTo>
                    <a:pt x="48" y="0"/>
                    <a:pt x="0" y="49"/>
                    <a:pt x="0" y="109"/>
                  </a:cubicBezTo>
                  <a:moveTo>
                    <a:pt x="185" y="109"/>
                  </a:moveTo>
                  <a:cubicBezTo>
                    <a:pt x="185" y="151"/>
                    <a:pt x="150" y="185"/>
                    <a:pt x="108" y="185"/>
                  </a:cubicBezTo>
                  <a:cubicBezTo>
                    <a:pt x="66" y="185"/>
                    <a:pt x="31" y="151"/>
                    <a:pt x="31" y="109"/>
                  </a:cubicBezTo>
                  <a:cubicBezTo>
                    <a:pt x="31" y="66"/>
                    <a:pt x="66" y="32"/>
                    <a:pt x="108" y="32"/>
                  </a:cubicBezTo>
                  <a:cubicBezTo>
                    <a:pt x="150" y="32"/>
                    <a:pt x="185" y="66"/>
                    <a:pt x="18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3100" rIns="90000" bIns="33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65" name="Google Shape;765;p29"/>
          <p:cNvCxnSpPr>
            <a:stCxn id="714" idx="3"/>
            <a:endCxn id="745" idx="1"/>
          </p:cNvCxnSpPr>
          <p:nvPr/>
        </p:nvCxnSpPr>
        <p:spPr>
          <a:xfrm>
            <a:off x="4192483" y="2898447"/>
            <a:ext cx="745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771" name="Google Shape;771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2" name="Google Shape;772;p30"/>
          <p:cNvSpPr/>
          <p:nvPr/>
        </p:nvSpPr>
        <p:spPr>
          <a:xfrm rot="5400000">
            <a:off x="1076969" y="1766450"/>
            <a:ext cx="1649100" cy="1648800"/>
          </a:xfrm>
          <a:prstGeom prst="blockArc">
            <a:avLst>
              <a:gd name="adj1" fmla="val 10800000"/>
              <a:gd name="adj2" fmla="val 10795520"/>
              <a:gd name="adj3" fmla="val 25888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3" name="Google Shape;773;p30"/>
          <p:cNvSpPr/>
          <p:nvPr/>
        </p:nvSpPr>
        <p:spPr>
          <a:xfrm>
            <a:off x="1077119" y="1766300"/>
            <a:ext cx="1648800" cy="1649100"/>
          </a:xfrm>
          <a:prstGeom prst="blockArc">
            <a:avLst>
              <a:gd name="adj1" fmla="val 16193325"/>
              <a:gd name="adj2" fmla="val 5403584"/>
              <a:gd name="adj3" fmla="val 25888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4" name="Google Shape;774;p30"/>
          <p:cNvSpPr/>
          <p:nvPr/>
        </p:nvSpPr>
        <p:spPr>
          <a:xfrm rot="5400000">
            <a:off x="3795906" y="1766450"/>
            <a:ext cx="1649100" cy="1648800"/>
          </a:xfrm>
          <a:prstGeom prst="blockArc">
            <a:avLst>
              <a:gd name="adj1" fmla="val 10800000"/>
              <a:gd name="adj2" fmla="val 10795520"/>
              <a:gd name="adj3" fmla="val 25888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5" name="Google Shape;775;p30"/>
          <p:cNvSpPr/>
          <p:nvPr/>
        </p:nvSpPr>
        <p:spPr>
          <a:xfrm>
            <a:off x="3796056" y="1766300"/>
            <a:ext cx="1648800" cy="1649100"/>
          </a:xfrm>
          <a:prstGeom prst="blockArc">
            <a:avLst>
              <a:gd name="adj1" fmla="val 16193325"/>
              <a:gd name="adj2" fmla="val 41210"/>
              <a:gd name="adj3" fmla="val 25714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6" name="Google Shape;776;p30"/>
          <p:cNvSpPr txBox="1"/>
          <p:nvPr/>
        </p:nvSpPr>
        <p:spPr>
          <a:xfrm>
            <a:off x="976319" y="3581896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7" name="Google Shape;777;p30"/>
          <p:cNvSpPr txBox="1"/>
          <p:nvPr/>
        </p:nvSpPr>
        <p:spPr>
          <a:xfrm>
            <a:off x="976319" y="3944760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It’s the closest planet to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8" name="Google Shape;778;p30"/>
          <p:cNvSpPr txBox="1"/>
          <p:nvPr/>
        </p:nvSpPr>
        <p:spPr>
          <a:xfrm>
            <a:off x="3691788" y="3944760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actually a very cold place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9" name="Google Shape;779;p30"/>
          <p:cNvSpPr txBox="1"/>
          <p:nvPr/>
        </p:nvSpPr>
        <p:spPr>
          <a:xfrm>
            <a:off x="3691788" y="3583246"/>
            <a:ext cx="1850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80" name="Google Shape;780;p30"/>
          <p:cNvGrpSpPr/>
          <p:nvPr/>
        </p:nvGrpSpPr>
        <p:grpSpPr>
          <a:xfrm>
            <a:off x="4431631" y="2402272"/>
            <a:ext cx="377650" cy="377162"/>
            <a:chOff x="5528632" y="3425085"/>
            <a:chExt cx="377650" cy="377162"/>
          </a:xfrm>
        </p:grpSpPr>
        <p:sp>
          <p:nvSpPr>
            <p:cNvPr id="781" name="Google Shape;781;p30"/>
            <p:cNvSpPr/>
            <p:nvPr/>
          </p:nvSpPr>
          <p:spPr>
            <a:xfrm>
              <a:off x="5528632" y="3525138"/>
              <a:ext cx="139289" cy="151061"/>
            </a:xfrm>
            <a:custGeom>
              <a:avLst/>
              <a:gdLst/>
              <a:ahLst/>
              <a:cxnLst/>
              <a:rect l="l" t="t" r="r" b="b"/>
              <a:pathLst>
                <a:path w="284" h="308" extrusionOk="0">
                  <a:moveTo>
                    <a:pt x="200" y="132"/>
                  </a:moveTo>
                  <a:cubicBezTo>
                    <a:pt x="208" y="120"/>
                    <a:pt x="213" y="106"/>
                    <a:pt x="213" y="91"/>
                  </a:cubicBezTo>
                  <a:lnTo>
                    <a:pt x="213" y="70"/>
                  </a:lnTo>
                  <a:cubicBezTo>
                    <a:pt x="213" y="32"/>
                    <a:pt x="181" y="0"/>
                    <a:pt x="142" y="0"/>
                  </a:cubicBezTo>
                  <a:cubicBezTo>
                    <a:pt x="104" y="0"/>
                    <a:pt x="72" y="31"/>
                    <a:pt x="72" y="70"/>
                  </a:cubicBezTo>
                  <a:lnTo>
                    <a:pt x="72" y="91"/>
                  </a:lnTo>
                  <a:cubicBezTo>
                    <a:pt x="72" y="106"/>
                    <a:pt x="77" y="120"/>
                    <a:pt x="85" y="132"/>
                  </a:cubicBezTo>
                  <a:cubicBezTo>
                    <a:pt x="38" y="134"/>
                    <a:pt x="0" y="172"/>
                    <a:pt x="0" y="220"/>
                  </a:cubicBezTo>
                  <a:lnTo>
                    <a:pt x="0" y="293"/>
                  </a:lnTo>
                  <a:cubicBezTo>
                    <a:pt x="0" y="301"/>
                    <a:pt x="7" y="308"/>
                    <a:pt x="15" y="308"/>
                  </a:cubicBezTo>
                  <a:lnTo>
                    <a:pt x="269" y="308"/>
                  </a:lnTo>
                  <a:cubicBezTo>
                    <a:pt x="278" y="308"/>
                    <a:pt x="284" y="301"/>
                    <a:pt x="284" y="293"/>
                  </a:cubicBezTo>
                  <a:lnTo>
                    <a:pt x="284" y="220"/>
                  </a:lnTo>
                  <a:cubicBezTo>
                    <a:pt x="284" y="172"/>
                    <a:pt x="247" y="134"/>
                    <a:pt x="200" y="132"/>
                  </a:cubicBezTo>
                  <a:moveTo>
                    <a:pt x="102" y="70"/>
                  </a:moveTo>
                  <a:cubicBezTo>
                    <a:pt x="102" y="48"/>
                    <a:pt x="120" y="30"/>
                    <a:pt x="142" y="30"/>
                  </a:cubicBezTo>
                  <a:cubicBezTo>
                    <a:pt x="164" y="30"/>
                    <a:pt x="183" y="48"/>
                    <a:pt x="183" y="70"/>
                  </a:cubicBezTo>
                  <a:lnTo>
                    <a:pt x="183" y="91"/>
                  </a:lnTo>
                  <a:cubicBezTo>
                    <a:pt x="183" y="113"/>
                    <a:pt x="165" y="131"/>
                    <a:pt x="143" y="132"/>
                  </a:cubicBezTo>
                  <a:lnTo>
                    <a:pt x="142" y="132"/>
                  </a:lnTo>
                  <a:cubicBezTo>
                    <a:pt x="120" y="131"/>
                    <a:pt x="102" y="113"/>
                    <a:pt x="102" y="91"/>
                  </a:cubicBezTo>
                  <a:lnTo>
                    <a:pt x="102" y="70"/>
                  </a:lnTo>
                  <a:moveTo>
                    <a:pt x="254" y="278"/>
                  </a:moveTo>
                  <a:lnTo>
                    <a:pt x="220" y="278"/>
                  </a:lnTo>
                  <a:lnTo>
                    <a:pt x="220" y="229"/>
                  </a:lnTo>
                  <a:cubicBezTo>
                    <a:pt x="220" y="220"/>
                    <a:pt x="213" y="214"/>
                    <a:pt x="205" y="214"/>
                  </a:cubicBezTo>
                  <a:cubicBezTo>
                    <a:pt x="196" y="214"/>
                    <a:pt x="190" y="220"/>
                    <a:pt x="190" y="229"/>
                  </a:cubicBezTo>
                  <a:lnTo>
                    <a:pt x="190" y="278"/>
                  </a:lnTo>
                  <a:lnTo>
                    <a:pt x="95" y="278"/>
                  </a:lnTo>
                  <a:lnTo>
                    <a:pt x="95" y="229"/>
                  </a:lnTo>
                  <a:cubicBezTo>
                    <a:pt x="95" y="220"/>
                    <a:pt x="88" y="214"/>
                    <a:pt x="80" y="214"/>
                  </a:cubicBezTo>
                  <a:cubicBezTo>
                    <a:pt x="72" y="214"/>
                    <a:pt x="65" y="220"/>
                    <a:pt x="65" y="229"/>
                  </a:cubicBezTo>
                  <a:lnTo>
                    <a:pt x="65" y="278"/>
                  </a:lnTo>
                  <a:lnTo>
                    <a:pt x="31" y="278"/>
                  </a:lnTo>
                  <a:lnTo>
                    <a:pt x="31" y="220"/>
                  </a:lnTo>
                  <a:cubicBezTo>
                    <a:pt x="31" y="188"/>
                    <a:pt x="57" y="162"/>
                    <a:pt x="88" y="162"/>
                  </a:cubicBezTo>
                  <a:lnTo>
                    <a:pt x="142" y="162"/>
                  </a:lnTo>
                  <a:lnTo>
                    <a:pt x="142" y="162"/>
                  </a:lnTo>
                  <a:lnTo>
                    <a:pt x="142" y="162"/>
                  </a:lnTo>
                  <a:cubicBezTo>
                    <a:pt x="143" y="162"/>
                    <a:pt x="143" y="162"/>
                    <a:pt x="143" y="162"/>
                  </a:cubicBezTo>
                  <a:lnTo>
                    <a:pt x="143" y="162"/>
                  </a:lnTo>
                  <a:lnTo>
                    <a:pt x="196" y="162"/>
                  </a:lnTo>
                  <a:cubicBezTo>
                    <a:pt x="228" y="162"/>
                    <a:pt x="254" y="188"/>
                    <a:pt x="254" y="220"/>
                  </a:cubicBezTo>
                  <a:lnTo>
                    <a:pt x="254" y="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5713043" y="3678651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1" y="20"/>
                  </a:moveTo>
                  <a:cubicBezTo>
                    <a:pt x="4" y="28"/>
                    <a:pt x="13" y="32"/>
                    <a:pt x="20" y="29"/>
                  </a:cubicBezTo>
                  <a:cubicBezTo>
                    <a:pt x="28" y="25"/>
                    <a:pt x="32" y="17"/>
                    <a:pt x="29" y="9"/>
                  </a:cubicBezTo>
                  <a:cubicBezTo>
                    <a:pt x="25" y="1"/>
                    <a:pt x="17" y="-2"/>
                    <a:pt x="9" y="1"/>
                  </a:cubicBezTo>
                  <a:cubicBezTo>
                    <a:pt x="1" y="4"/>
                    <a:pt x="-2" y="1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0"/>
            <p:cNvSpPr/>
            <p:nvPr/>
          </p:nvSpPr>
          <p:spPr>
            <a:xfrm>
              <a:off x="5687049" y="3487863"/>
              <a:ext cx="67192" cy="173131"/>
            </a:xfrm>
            <a:custGeom>
              <a:avLst/>
              <a:gdLst/>
              <a:ahLst/>
              <a:cxnLst/>
              <a:rect l="l" t="t" r="r" b="b"/>
              <a:pathLst>
                <a:path w="137" h="353" extrusionOk="0">
                  <a:moveTo>
                    <a:pt x="122" y="30"/>
                  </a:moveTo>
                  <a:cubicBezTo>
                    <a:pt x="131" y="30"/>
                    <a:pt x="137" y="23"/>
                    <a:pt x="137" y="15"/>
                  </a:cubicBezTo>
                  <a:cubicBezTo>
                    <a:pt x="137" y="7"/>
                    <a:pt x="131" y="0"/>
                    <a:pt x="122" y="0"/>
                  </a:cubicBezTo>
                  <a:lnTo>
                    <a:pt x="68" y="0"/>
                  </a:lnTo>
                  <a:cubicBezTo>
                    <a:pt x="59" y="0"/>
                    <a:pt x="53" y="7"/>
                    <a:pt x="53" y="15"/>
                  </a:cubicBezTo>
                  <a:lnTo>
                    <a:pt x="53" y="241"/>
                  </a:lnTo>
                  <a:lnTo>
                    <a:pt x="15" y="241"/>
                  </a:lnTo>
                  <a:cubicBezTo>
                    <a:pt x="7" y="241"/>
                    <a:pt x="0" y="248"/>
                    <a:pt x="0" y="256"/>
                  </a:cubicBezTo>
                  <a:cubicBezTo>
                    <a:pt x="0" y="265"/>
                    <a:pt x="7" y="271"/>
                    <a:pt x="15" y="271"/>
                  </a:cubicBezTo>
                  <a:lnTo>
                    <a:pt x="53" y="271"/>
                  </a:lnTo>
                  <a:lnTo>
                    <a:pt x="53" y="338"/>
                  </a:lnTo>
                  <a:cubicBezTo>
                    <a:pt x="53" y="346"/>
                    <a:pt x="59" y="353"/>
                    <a:pt x="68" y="353"/>
                  </a:cubicBezTo>
                  <a:cubicBezTo>
                    <a:pt x="76" y="353"/>
                    <a:pt x="83" y="346"/>
                    <a:pt x="83" y="338"/>
                  </a:cubicBezTo>
                  <a:lnTo>
                    <a:pt x="83" y="271"/>
                  </a:lnTo>
                  <a:lnTo>
                    <a:pt x="122" y="271"/>
                  </a:lnTo>
                  <a:cubicBezTo>
                    <a:pt x="131" y="271"/>
                    <a:pt x="137" y="265"/>
                    <a:pt x="137" y="256"/>
                  </a:cubicBezTo>
                  <a:cubicBezTo>
                    <a:pt x="137" y="248"/>
                    <a:pt x="131" y="241"/>
                    <a:pt x="122" y="241"/>
                  </a:cubicBezTo>
                  <a:lnTo>
                    <a:pt x="83" y="241"/>
                  </a:lnTo>
                  <a:lnTo>
                    <a:pt x="83" y="30"/>
                  </a:lnTo>
                  <a:lnTo>
                    <a:pt x="122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0"/>
            <p:cNvSpPr/>
            <p:nvPr/>
          </p:nvSpPr>
          <p:spPr>
            <a:xfrm>
              <a:off x="5713043" y="3711022"/>
              <a:ext cx="41198" cy="50027"/>
            </a:xfrm>
            <a:custGeom>
              <a:avLst/>
              <a:gdLst/>
              <a:ahLst/>
              <a:cxnLst/>
              <a:rect l="l" t="t" r="r" b="b"/>
              <a:pathLst>
                <a:path w="84" h="102" extrusionOk="0">
                  <a:moveTo>
                    <a:pt x="69" y="72"/>
                  </a:moveTo>
                  <a:lnTo>
                    <a:pt x="30" y="72"/>
                  </a:lnTo>
                  <a:lnTo>
                    <a:pt x="30" y="15"/>
                  </a:lnTo>
                  <a:cubicBezTo>
                    <a:pt x="30" y="7"/>
                    <a:pt x="23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lnTo>
                    <a:pt x="0" y="87"/>
                  </a:lnTo>
                  <a:cubicBezTo>
                    <a:pt x="0" y="96"/>
                    <a:pt x="6" y="102"/>
                    <a:pt x="15" y="102"/>
                  </a:cubicBezTo>
                  <a:lnTo>
                    <a:pt x="69" y="102"/>
                  </a:lnTo>
                  <a:cubicBezTo>
                    <a:pt x="78" y="102"/>
                    <a:pt x="84" y="96"/>
                    <a:pt x="84" y="87"/>
                  </a:cubicBezTo>
                  <a:cubicBezTo>
                    <a:pt x="85" y="79"/>
                    <a:pt x="78" y="72"/>
                    <a:pt x="69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5776312" y="3542304"/>
              <a:ext cx="99072" cy="117219"/>
            </a:xfrm>
            <a:custGeom>
              <a:avLst/>
              <a:gdLst/>
              <a:ahLst/>
              <a:cxnLst/>
              <a:rect l="l" t="t" r="r" b="b"/>
              <a:pathLst>
                <a:path w="202" h="239" extrusionOk="0">
                  <a:moveTo>
                    <a:pt x="202" y="99"/>
                  </a:moveTo>
                  <a:cubicBezTo>
                    <a:pt x="202" y="96"/>
                    <a:pt x="200" y="92"/>
                    <a:pt x="198" y="90"/>
                  </a:cubicBezTo>
                  <a:lnTo>
                    <a:pt x="110" y="4"/>
                  </a:lnTo>
                  <a:cubicBezTo>
                    <a:pt x="107" y="1"/>
                    <a:pt x="103" y="0"/>
                    <a:pt x="99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lnTo>
                    <a:pt x="0" y="224"/>
                  </a:lnTo>
                  <a:cubicBezTo>
                    <a:pt x="0" y="232"/>
                    <a:pt x="7" y="239"/>
                    <a:pt x="15" y="239"/>
                  </a:cubicBezTo>
                  <a:lnTo>
                    <a:pt x="187" y="239"/>
                  </a:lnTo>
                  <a:cubicBezTo>
                    <a:pt x="195" y="239"/>
                    <a:pt x="202" y="232"/>
                    <a:pt x="202" y="224"/>
                  </a:cubicBezTo>
                  <a:lnTo>
                    <a:pt x="202" y="100"/>
                  </a:lnTo>
                  <a:lnTo>
                    <a:pt x="202" y="99"/>
                  </a:lnTo>
                  <a:moveTo>
                    <a:pt x="114" y="50"/>
                  </a:moveTo>
                  <a:lnTo>
                    <a:pt x="149" y="84"/>
                  </a:lnTo>
                  <a:lnTo>
                    <a:pt x="150" y="85"/>
                  </a:lnTo>
                  <a:lnTo>
                    <a:pt x="114" y="85"/>
                  </a:lnTo>
                  <a:lnTo>
                    <a:pt x="114" y="50"/>
                  </a:lnTo>
                  <a:moveTo>
                    <a:pt x="30" y="209"/>
                  </a:moveTo>
                  <a:lnTo>
                    <a:pt x="30" y="30"/>
                  </a:lnTo>
                  <a:lnTo>
                    <a:pt x="84" y="30"/>
                  </a:lnTo>
                  <a:lnTo>
                    <a:pt x="84" y="100"/>
                  </a:lnTo>
                  <a:cubicBezTo>
                    <a:pt x="84" y="109"/>
                    <a:pt x="91" y="115"/>
                    <a:pt x="99" y="115"/>
                  </a:cubicBezTo>
                  <a:lnTo>
                    <a:pt x="172" y="115"/>
                  </a:lnTo>
                  <a:lnTo>
                    <a:pt x="172" y="209"/>
                  </a:lnTo>
                  <a:lnTo>
                    <a:pt x="30" y="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5779255" y="3425085"/>
              <a:ext cx="127028" cy="127028"/>
            </a:xfrm>
            <a:custGeom>
              <a:avLst/>
              <a:gdLst/>
              <a:ahLst/>
              <a:cxnLst/>
              <a:rect l="l" t="t" r="r" b="b"/>
              <a:pathLst>
                <a:path w="259" h="259" extrusionOk="0">
                  <a:moveTo>
                    <a:pt x="186" y="121"/>
                  </a:moveTo>
                  <a:cubicBezTo>
                    <a:pt x="189" y="113"/>
                    <a:pt x="190" y="104"/>
                    <a:pt x="190" y="95"/>
                  </a:cubicBezTo>
                  <a:cubicBezTo>
                    <a:pt x="190" y="42"/>
                    <a:pt x="148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20"/>
                    <a:pt x="10" y="144"/>
                    <a:pt x="28" y="162"/>
                  </a:cubicBezTo>
                  <a:cubicBezTo>
                    <a:pt x="46" y="180"/>
                    <a:pt x="70" y="190"/>
                    <a:pt x="95" y="190"/>
                  </a:cubicBezTo>
                  <a:cubicBezTo>
                    <a:pt x="104" y="190"/>
                    <a:pt x="113" y="189"/>
                    <a:pt x="121" y="186"/>
                  </a:cubicBezTo>
                  <a:lnTo>
                    <a:pt x="180" y="245"/>
                  </a:lnTo>
                  <a:cubicBezTo>
                    <a:pt x="198" y="263"/>
                    <a:pt x="228" y="263"/>
                    <a:pt x="245" y="245"/>
                  </a:cubicBezTo>
                  <a:cubicBezTo>
                    <a:pt x="263" y="227"/>
                    <a:pt x="263" y="198"/>
                    <a:pt x="245" y="180"/>
                  </a:cubicBezTo>
                  <a:lnTo>
                    <a:pt x="186" y="121"/>
                  </a:lnTo>
                  <a:moveTo>
                    <a:pt x="49" y="141"/>
                  </a:moveTo>
                  <a:cubicBezTo>
                    <a:pt x="37" y="129"/>
                    <a:pt x="30" y="112"/>
                    <a:pt x="30" y="95"/>
                  </a:cubicBezTo>
                  <a:cubicBezTo>
                    <a:pt x="30" y="59"/>
                    <a:pt x="59" y="30"/>
                    <a:pt x="95" y="30"/>
                  </a:cubicBezTo>
                  <a:cubicBezTo>
                    <a:pt x="131" y="30"/>
                    <a:pt x="160" y="59"/>
                    <a:pt x="160" y="95"/>
                  </a:cubicBezTo>
                  <a:cubicBezTo>
                    <a:pt x="160" y="130"/>
                    <a:pt x="131" y="160"/>
                    <a:pt x="95" y="160"/>
                  </a:cubicBezTo>
                  <a:cubicBezTo>
                    <a:pt x="78" y="160"/>
                    <a:pt x="61" y="153"/>
                    <a:pt x="49" y="141"/>
                  </a:cubicBezTo>
                  <a:moveTo>
                    <a:pt x="224" y="224"/>
                  </a:moveTo>
                  <a:cubicBezTo>
                    <a:pt x="218" y="230"/>
                    <a:pt x="208" y="230"/>
                    <a:pt x="202" y="224"/>
                  </a:cubicBezTo>
                  <a:lnTo>
                    <a:pt x="150" y="172"/>
                  </a:lnTo>
                  <a:cubicBezTo>
                    <a:pt x="159" y="166"/>
                    <a:pt x="166" y="159"/>
                    <a:pt x="173" y="150"/>
                  </a:cubicBezTo>
                  <a:lnTo>
                    <a:pt x="224" y="201"/>
                  </a:lnTo>
                  <a:cubicBezTo>
                    <a:pt x="230" y="208"/>
                    <a:pt x="230" y="218"/>
                    <a:pt x="224" y="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5779745" y="3676690"/>
              <a:ext cx="90244" cy="125557"/>
            </a:xfrm>
            <a:custGeom>
              <a:avLst/>
              <a:gdLst/>
              <a:ahLst/>
              <a:cxnLst/>
              <a:rect l="l" t="t" r="r" b="b"/>
              <a:pathLst>
                <a:path w="184" h="256" extrusionOk="0">
                  <a:moveTo>
                    <a:pt x="88" y="0"/>
                  </a:moveTo>
                  <a:cubicBezTo>
                    <a:pt x="65" y="1"/>
                    <a:pt x="44" y="11"/>
                    <a:pt x="27" y="27"/>
                  </a:cubicBezTo>
                  <a:cubicBezTo>
                    <a:pt x="11" y="43"/>
                    <a:pt x="1" y="64"/>
                    <a:pt x="0" y="87"/>
                  </a:cubicBezTo>
                  <a:cubicBezTo>
                    <a:pt x="-2" y="115"/>
                    <a:pt x="9" y="142"/>
                    <a:pt x="29" y="161"/>
                  </a:cubicBezTo>
                  <a:cubicBezTo>
                    <a:pt x="34" y="165"/>
                    <a:pt x="37" y="172"/>
                    <a:pt x="37" y="178"/>
                  </a:cubicBezTo>
                  <a:lnTo>
                    <a:pt x="37" y="218"/>
                  </a:lnTo>
                  <a:cubicBezTo>
                    <a:pt x="37" y="239"/>
                    <a:pt x="54" y="256"/>
                    <a:pt x="76" y="256"/>
                  </a:cubicBezTo>
                  <a:lnTo>
                    <a:pt x="108" y="256"/>
                  </a:lnTo>
                  <a:cubicBezTo>
                    <a:pt x="129" y="256"/>
                    <a:pt x="147" y="239"/>
                    <a:pt x="147" y="218"/>
                  </a:cubicBezTo>
                  <a:lnTo>
                    <a:pt x="147" y="178"/>
                  </a:lnTo>
                  <a:cubicBezTo>
                    <a:pt x="147" y="172"/>
                    <a:pt x="149" y="165"/>
                    <a:pt x="154" y="161"/>
                  </a:cubicBezTo>
                  <a:cubicBezTo>
                    <a:pt x="173" y="144"/>
                    <a:pt x="184" y="119"/>
                    <a:pt x="184" y="93"/>
                  </a:cubicBezTo>
                  <a:cubicBezTo>
                    <a:pt x="184" y="67"/>
                    <a:pt x="174" y="44"/>
                    <a:pt x="156" y="26"/>
                  </a:cubicBezTo>
                  <a:cubicBezTo>
                    <a:pt x="138" y="9"/>
                    <a:pt x="114" y="-1"/>
                    <a:pt x="88" y="0"/>
                  </a:cubicBezTo>
                  <a:moveTo>
                    <a:pt x="116" y="218"/>
                  </a:moveTo>
                  <a:cubicBezTo>
                    <a:pt x="116" y="222"/>
                    <a:pt x="113" y="226"/>
                    <a:pt x="108" y="226"/>
                  </a:cubicBezTo>
                  <a:lnTo>
                    <a:pt x="76" y="226"/>
                  </a:lnTo>
                  <a:cubicBezTo>
                    <a:pt x="71" y="226"/>
                    <a:pt x="67" y="222"/>
                    <a:pt x="67" y="218"/>
                  </a:cubicBezTo>
                  <a:lnTo>
                    <a:pt x="67" y="193"/>
                  </a:lnTo>
                  <a:lnTo>
                    <a:pt x="116" y="193"/>
                  </a:lnTo>
                  <a:lnTo>
                    <a:pt x="116" y="218"/>
                  </a:lnTo>
                  <a:moveTo>
                    <a:pt x="134" y="139"/>
                  </a:moveTo>
                  <a:cubicBezTo>
                    <a:pt x="127" y="145"/>
                    <a:pt x="121" y="154"/>
                    <a:pt x="119" y="163"/>
                  </a:cubicBezTo>
                  <a:lnTo>
                    <a:pt x="65" y="163"/>
                  </a:lnTo>
                  <a:cubicBezTo>
                    <a:pt x="62" y="154"/>
                    <a:pt x="57" y="145"/>
                    <a:pt x="50" y="139"/>
                  </a:cubicBezTo>
                  <a:cubicBezTo>
                    <a:pt x="36" y="126"/>
                    <a:pt x="28" y="108"/>
                    <a:pt x="30" y="89"/>
                  </a:cubicBezTo>
                  <a:cubicBezTo>
                    <a:pt x="32" y="57"/>
                    <a:pt x="58" y="32"/>
                    <a:pt x="89" y="30"/>
                  </a:cubicBezTo>
                  <a:cubicBezTo>
                    <a:pt x="90" y="30"/>
                    <a:pt x="91" y="30"/>
                    <a:pt x="92" y="30"/>
                  </a:cubicBezTo>
                  <a:cubicBezTo>
                    <a:pt x="108" y="30"/>
                    <a:pt x="123" y="36"/>
                    <a:pt x="135" y="48"/>
                  </a:cubicBezTo>
                  <a:cubicBezTo>
                    <a:pt x="147" y="60"/>
                    <a:pt x="154" y="76"/>
                    <a:pt x="154" y="93"/>
                  </a:cubicBezTo>
                  <a:cubicBezTo>
                    <a:pt x="154" y="110"/>
                    <a:pt x="147" y="127"/>
                    <a:pt x="134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8" name="Google Shape;788;p30"/>
          <p:cNvGrpSpPr/>
          <p:nvPr/>
        </p:nvGrpSpPr>
        <p:grpSpPr>
          <a:xfrm>
            <a:off x="1713429" y="2393191"/>
            <a:ext cx="376179" cy="395309"/>
            <a:chOff x="4747827" y="1861016"/>
            <a:chExt cx="376179" cy="395309"/>
          </a:xfrm>
        </p:grpSpPr>
        <p:sp>
          <p:nvSpPr>
            <p:cNvPr id="789" name="Google Shape;789;p30"/>
            <p:cNvSpPr/>
            <p:nvPr/>
          </p:nvSpPr>
          <p:spPr>
            <a:xfrm>
              <a:off x="4862103" y="1991478"/>
              <a:ext cx="142232" cy="142233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217" y="290"/>
                  </a:moveTo>
                  <a:lnTo>
                    <a:pt x="226" y="290"/>
                  </a:lnTo>
                  <a:cubicBezTo>
                    <a:pt x="261" y="290"/>
                    <a:pt x="290" y="261"/>
                    <a:pt x="290" y="226"/>
                  </a:cubicBezTo>
                  <a:lnTo>
                    <a:pt x="290" y="63"/>
                  </a:lnTo>
                  <a:cubicBezTo>
                    <a:pt x="290" y="28"/>
                    <a:pt x="261" y="0"/>
                    <a:pt x="226" y="0"/>
                  </a:cubicBezTo>
                  <a:lnTo>
                    <a:pt x="63" y="0"/>
                  </a:lnTo>
                  <a:cubicBezTo>
                    <a:pt x="28" y="0"/>
                    <a:pt x="0" y="28"/>
                    <a:pt x="0" y="63"/>
                  </a:cubicBezTo>
                  <a:lnTo>
                    <a:pt x="0" y="226"/>
                  </a:lnTo>
                  <a:cubicBezTo>
                    <a:pt x="0" y="261"/>
                    <a:pt x="28" y="290"/>
                    <a:pt x="63" y="290"/>
                  </a:cubicBezTo>
                  <a:lnTo>
                    <a:pt x="73" y="290"/>
                  </a:lnTo>
                  <a:cubicBezTo>
                    <a:pt x="91" y="290"/>
                    <a:pt x="91" y="275"/>
                    <a:pt x="91" y="274"/>
                  </a:cubicBezTo>
                  <a:cubicBezTo>
                    <a:pt x="91" y="265"/>
                    <a:pt x="84" y="258"/>
                    <a:pt x="75" y="258"/>
                  </a:cubicBezTo>
                  <a:cubicBezTo>
                    <a:pt x="74" y="258"/>
                    <a:pt x="63" y="258"/>
                    <a:pt x="63" y="258"/>
                  </a:cubicBezTo>
                  <a:cubicBezTo>
                    <a:pt x="46" y="258"/>
                    <a:pt x="31" y="244"/>
                    <a:pt x="31" y="226"/>
                  </a:cubicBezTo>
                  <a:lnTo>
                    <a:pt x="31" y="63"/>
                  </a:lnTo>
                  <a:cubicBezTo>
                    <a:pt x="31" y="46"/>
                    <a:pt x="46" y="31"/>
                    <a:pt x="63" y="31"/>
                  </a:cubicBezTo>
                  <a:lnTo>
                    <a:pt x="226" y="31"/>
                  </a:lnTo>
                  <a:cubicBezTo>
                    <a:pt x="244" y="31"/>
                    <a:pt x="258" y="46"/>
                    <a:pt x="258" y="63"/>
                  </a:cubicBezTo>
                  <a:lnTo>
                    <a:pt x="258" y="226"/>
                  </a:lnTo>
                  <a:cubicBezTo>
                    <a:pt x="258" y="244"/>
                    <a:pt x="244" y="258"/>
                    <a:pt x="226" y="258"/>
                  </a:cubicBezTo>
                  <a:cubicBezTo>
                    <a:pt x="226" y="258"/>
                    <a:pt x="217" y="258"/>
                    <a:pt x="216" y="258"/>
                  </a:cubicBezTo>
                  <a:cubicBezTo>
                    <a:pt x="206" y="258"/>
                    <a:pt x="198" y="266"/>
                    <a:pt x="200" y="276"/>
                  </a:cubicBezTo>
                  <a:cubicBezTo>
                    <a:pt x="200" y="278"/>
                    <a:pt x="202" y="290"/>
                    <a:pt x="217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4898397" y="2036109"/>
              <a:ext cx="71606" cy="52479"/>
            </a:xfrm>
            <a:custGeom>
              <a:avLst/>
              <a:gdLst/>
              <a:ahLst/>
              <a:cxnLst/>
              <a:rect l="l" t="t" r="r" b="b"/>
              <a:pathLst>
                <a:path w="146" h="107" extrusionOk="0">
                  <a:moveTo>
                    <a:pt x="141" y="5"/>
                  </a:moveTo>
                  <a:cubicBezTo>
                    <a:pt x="134" y="-1"/>
                    <a:pt x="125" y="-1"/>
                    <a:pt x="118" y="5"/>
                  </a:cubicBezTo>
                  <a:lnTo>
                    <a:pt x="54" y="69"/>
                  </a:lnTo>
                  <a:lnTo>
                    <a:pt x="26" y="41"/>
                  </a:lnTo>
                  <a:cubicBezTo>
                    <a:pt x="20" y="35"/>
                    <a:pt x="10" y="35"/>
                    <a:pt x="4" y="41"/>
                  </a:cubicBezTo>
                  <a:cubicBezTo>
                    <a:pt x="-2" y="47"/>
                    <a:pt x="-2" y="57"/>
                    <a:pt x="4" y="63"/>
                  </a:cubicBezTo>
                  <a:lnTo>
                    <a:pt x="43" y="103"/>
                  </a:lnTo>
                  <a:cubicBezTo>
                    <a:pt x="49" y="109"/>
                    <a:pt x="59" y="109"/>
                    <a:pt x="65" y="103"/>
                  </a:cubicBezTo>
                  <a:lnTo>
                    <a:pt x="141" y="27"/>
                  </a:lnTo>
                  <a:cubicBezTo>
                    <a:pt x="147" y="21"/>
                    <a:pt x="147" y="11"/>
                    <a:pt x="1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4751260" y="2058180"/>
              <a:ext cx="372746" cy="198145"/>
            </a:xfrm>
            <a:custGeom>
              <a:avLst/>
              <a:gdLst/>
              <a:ahLst/>
              <a:cxnLst/>
              <a:rect l="l" t="t" r="r" b="b"/>
              <a:pathLst>
                <a:path w="760" h="404" extrusionOk="0">
                  <a:moveTo>
                    <a:pt x="722" y="6"/>
                  </a:moveTo>
                  <a:cubicBezTo>
                    <a:pt x="717" y="-1"/>
                    <a:pt x="706" y="-2"/>
                    <a:pt x="700" y="4"/>
                  </a:cubicBezTo>
                  <a:lnTo>
                    <a:pt x="655" y="37"/>
                  </a:lnTo>
                  <a:cubicBezTo>
                    <a:pt x="648" y="42"/>
                    <a:pt x="646" y="52"/>
                    <a:pt x="652" y="59"/>
                  </a:cubicBezTo>
                  <a:cubicBezTo>
                    <a:pt x="657" y="66"/>
                    <a:pt x="667" y="68"/>
                    <a:pt x="674" y="62"/>
                  </a:cubicBezTo>
                  <a:lnTo>
                    <a:pt x="691" y="50"/>
                  </a:lnTo>
                  <a:cubicBezTo>
                    <a:pt x="687" y="76"/>
                    <a:pt x="680" y="101"/>
                    <a:pt x="669" y="125"/>
                  </a:cubicBezTo>
                  <a:lnTo>
                    <a:pt x="580" y="125"/>
                  </a:lnTo>
                  <a:cubicBezTo>
                    <a:pt x="561" y="125"/>
                    <a:pt x="546" y="140"/>
                    <a:pt x="546" y="158"/>
                  </a:cubicBezTo>
                  <a:lnTo>
                    <a:pt x="546" y="228"/>
                  </a:lnTo>
                  <a:cubicBezTo>
                    <a:pt x="546" y="241"/>
                    <a:pt x="553" y="252"/>
                    <a:pt x="564" y="258"/>
                  </a:cubicBezTo>
                  <a:cubicBezTo>
                    <a:pt x="536" y="278"/>
                    <a:pt x="506" y="294"/>
                    <a:pt x="473" y="305"/>
                  </a:cubicBezTo>
                  <a:lnTo>
                    <a:pt x="473" y="301"/>
                  </a:lnTo>
                  <a:cubicBezTo>
                    <a:pt x="473" y="282"/>
                    <a:pt x="458" y="267"/>
                    <a:pt x="439" y="267"/>
                  </a:cubicBezTo>
                  <a:lnTo>
                    <a:pt x="302" y="267"/>
                  </a:lnTo>
                  <a:cubicBezTo>
                    <a:pt x="284" y="267"/>
                    <a:pt x="268" y="282"/>
                    <a:pt x="268" y="301"/>
                  </a:cubicBezTo>
                  <a:lnTo>
                    <a:pt x="268" y="301"/>
                  </a:lnTo>
                  <a:cubicBezTo>
                    <a:pt x="239" y="291"/>
                    <a:pt x="212" y="276"/>
                    <a:pt x="187" y="258"/>
                  </a:cubicBezTo>
                  <a:cubicBezTo>
                    <a:pt x="198" y="252"/>
                    <a:pt x="205" y="241"/>
                    <a:pt x="205" y="228"/>
                  </a:cubicBezTo>
                  <a:lnTo>
                    <a:pt x="205" y="158"/>
                  </a:lnTo>
                  <a:cubicBezTo>
                    <a:pt x="205" y="140"/>
                    <a:pt x="190" y="125"/>
                    <a:pt x="171" y="125"/>
                  </a:cubicBezTo>
                  <a:lnTo>
                    <a:pt x="82" y="125"/>
                  </a:lnTo>
                  <a:cubicBezTo>
                    <a:pt x="71" y="97"/>
                    <a:pt x="70" y="96"/>
                    <a:pt x="61" y="58"/>
                  </a:cubicBezTo>
                  <a:cubicBezTo>
                    <a:pt x="59" y="50"/>
                    <a:pt x="50" y="44"/>
                    <a:pt x="42" y="46"/>
                  </a:cubicBezTo>
                  <a:cubicBezTo>
                    <a:pt x="33" y="48"/>
                    <a:pt x="28" y="56"/>
                    <a:pt x="30" y="65"/>
                  </a:cubicBezTo>
                  <a:cubicBezTo>
                    <a:pt x="38" y="99"/>
                    <a:pt x="40" y="102"/>
                    <a:pt x="48" y="125"/>
                  </a:cubicBezTo>
                  <a:lnTo>
                    <a:pt x="34" y="125"/>
                  </a:lnTo>
                  <a:cubicBezTo>
                    <a:pt x="15" y="125"/>
                    <a:pt x="0" y="140"/>
                    <a:pt x="0" y="158"/>
                  </a:cubicBezTo>
                  <a:lnTo>
                    <a:pt x="0" y="228"/>
                  </a:lnTo>
                  <a:cubicBezTo>
                    <a:pt x="0" y="247"/>
                    <a:pt x="15" y="262"/>
                    <a:pt x="34" y="262"/>
                  </a:cubicBezTo>
                  <a:lnTo>
                    <a:pt x="142" y="262"/>
                  </a:lnTo>
                  <a:cubicBezTo>
                    <a:pt x="179" y="295"/>
                    <a:pt x="222" y="320"/>
                    <a:pt x="268" y="334"/>
                  </a:cubicBezTo>
                  <a:lnTo>
                    <a:pt x="268" y="370"/>
                  </a:lnTo>
                  <a:cubicBezTo>
                    <a:pt x="268" y="389"/>
                    <a:pt x="284" y="404"/>
                    <a:pt x="302" y="404"/>
                  </a:cubicBezTo>
                  <a:lnTo>
                    <a:pt x="439" y="404"/>
                  </a:lnTo>
                  <a:cubicBezTo>
                    <a:pt x="458" y="404"/>
                    <a:pt x="473" y="389"/>
                    <a:pt x="473" y="370"/>
                  </a:cubicBezTo>
                  <a:lnTo>
                    <a:pt x="473" y="338"/>
                  </a:lnTo>
                  <a:cubicBezTo>
                    <a:pt x="523" y="323"/>
                    <a:pt x="570" y="297"/>
                    <a:pt x="609" y="262"/>
                  </a:cubicBezTo>
                  <a:lnTo>
                    <a:pt x="717" y="262"/>
                  </a:lnTo>
                  <a:cubicBezTo>
                    <a:pt x="736" y="262"/>
                    <a:pt x="751" y="247"/>
                    <a:pt x="751" y="228"/>
                  </a:cubicBezTo>
                  <a:lnTo>
                    <a:pt x="751" y="158"/>
                  </a:lnTo>
                  <a:cubicBezTo>
                    <a:pt x="751" y="140"/>
                    <a:pt x="736" y="125"/>
                    <a:pt x="717" y="125"/>
                  </a:cubicBezTo>
                  <a:lnTo>
                    <a:pt x="703" y="125"/>
                  </a:lnTo>
                  <a:cubicBezTo>
                    <a:pt x="712" y="102"/>
                    <a:pt x="718" y="79"/>
                    <a:pt x="722" y="55"/>
                  </a:cubicBezTo>
                  <a:lnTo>
                    <a:pt x="731" y="67"/>
                  </a:lnTo>
                  <a:cubicBezTo>
                    <a:pt x="737" y="74"/>
                    <a:pt x="747" y="75"/>
                    <a:pt x="754" y="70"/>
                  </a:cubicBezTo>
                  <a:cubicBezTo>
                    <a:pt x="760" y="64"/>
                    <a:pt x="761" y="54"/>
                    <a:pt x="756" y="47"/>
                  </a:cubicBezTo>
                  <a:lnTo>
                    <a:pt x="722" y="6"/>
                  </a:lnTo>
                  <a:moveTo>
                    <a:pt x="32" y="228"/>
                  </a:moveTo>
                  <a:lnTo>
                    <a:pt x="32" y="158"/>
                  </a:lnTo>
                  <a:cubicBezTo>
                    <a:pt x="32" y="157"/>
                    <a:pt x="33" y="156"/>
                    <a:pt x="34" y="156"/>
                  </a:cubicBezTo>
                  <a:lnTo>
                    <a:pt x="171" y="156"/>
                  </a:lnTo>
                  <a:cubicBezTo>
                    <a:pt x="172" y="156"/>
                    <a:pt x="173" y="157"/>
                    <a:pt x="173" y="158"/>
                  </a:cubicBezTo>
                  <a:lnTo>
                    <a:pt x="173" y="228"/>
                  </a:lnTo>
                  <a:cubicBezTo>
                    <a:pt x="173" y="230"/>
                    <a:pt x="172" y="231"/>
                    <a:pt x="171" y="231"/>
                  </a:cubicBezTo>
                  <a:lnTo>
                    <a:pt x="34" y="231"/>
                  </a:lnTo>
                  <a:cubicBezTo>
                    <a:pt x="33" y="231"/>
                    <a:pt x="32" y="230"/>
                    <a:pt x="32" y="228"/>
                  </a:cubicBezTo>
                  <a:moveTo>
                    <a:pt x="439" y="373"/>
                  </a:moveTo>
                  <a:lnTo>
                    <a:pt x="302" y="373"/>
                  </a:lnTo>
                  <a:cubicBezTo>
                    <a:pt x="301" y="373"/>
                    <a:pt x="300" y="372"/>
                    <a:pt x="300" y="370"/>
                  </a:cubicBezTo>
                  <a:lnTo>
                    <a:pt x="300" y="301"/>
                  </a:lnTo>
                  <a:cubicBezTo>
                    <a:pt x="300" y="299"/>
                    <a:pt x="301" y="298"/>
                    <a:pt x="302" y="298"/>
                  </a:cubicBezTo>
                  <a:lnTo>
                    <a:pt x="439" y="298"/>
                  </a:lnTo>
                  <a:cubicBezTo>
                    <a:pt x="441" y="298"/>
                    <a:pt x="442" y="299"/>
                    <a:pt x="442" y="301"/>
                  </a:cubicBezTo>
                  <a:lnTo>
                    <a:pt x="442" y="370"/>
                  </a:lnTo>
                  <a:cubicBezTo>
                    <a:pt x="442" y="372"/>
                    <a:pt x="441" y="373"/>
                    <a:pt x="439" y="373"/>
                  </a:cubicBezTo>
                  <a:moveTo>
                    <a:pt x="719" y="158"/>
                  </a:moveTo>
                  <a:lnTo>
                    <a:pt x="719" y="228"/>
                  </a:lnTo>
                  <a:cubicBezTo>
                    <a:pt x="719" y="230"/>
                    <a:pt x="718" y="231"/>
                    <a:pt x="717" y="231"/>
                  </a:cubicBezTo>
                  <a:lnTo>
                    <a:pt x="580" y="231"/>
                  </a:lnTo>
                  <a:cubicBezTo>
                    <a:pt x="579" y="231"/>
                    <a:pt x="578" y="230"/>
                    <a:pt x="578" y="228"/>
                  </a:cubicBezTo>
                  <a:lnTo>
                    <a:pt x="578" y="158"/>
                  </a:lnTo>
                  <a:cubicBezTo>
                    <a:pt x="578" y="157"/>
                    <a:pt x="579" y="156"/>
                    <a:pt x="580" y="156"/>
                  </a:cubicBezTo>
                  <a:lnTo>
                    <a:pt x="680" y="156"/>
                  </a:lnTo>
                  <a:lnTo>
                    <a:pt x="680" y="156"/>
                  </a:lnTo>
                  <a:lnTo>
                    <a:pt x="680" y="156"/>
                  </a:lnTo>
                  <a:lnTo>
                    <a:pt x="717" y="156"/>
                  </a:lnTo>
                  <a:cubicBezTo>
                    <a:pt x="718" y="156"/>
                    <a:pt x="719" y="157"/>
                    <a:pt x="719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4747827" y="1861016"/>
              <a:ext cx="371765" cy="198145"/>
            </a:xfrm>
            <a:custGeom>
              <a:avLst/>
              <a:gdLst/>
              <a:ahLst/>
              <a:cxnLst/>
              <a:rect l="l" t="t" r="r" b="b"/>
              <a:pathLst>
                <a:path w="758" h="404" extrusionOk="0">
                  <a:moveTo>
                    <a:pt x="41" y="142"/>
                  </a:moveTo>
                  <a:cubicBezTo>
                    <a:pt x="22" y="142"/>
                    <a:pt x="7" y="157"/>
                    <a:pt x="7" y="176"/>
                  </a:cubicBezTo>
                  <a:lnTo>
                    <a:pt x="7" y="246"/>
                  </a:lnTo>
                  <a:cubicBezTo>
                    <a:pt x="7" y="264"/>
                    <a:pt x="22" y="280"/>
                    <a:pt x="41" y="280"/>
                  </a:cubicBezTo>
                  <a:lnTo>
                    <a:pt x="55" y="280"/>
                  </a:lnTo>
                  <a:cubicBezTo>
                    <a:pt x="47" y="302"/>
                    <a:pt x="41" y="325"/>
                    <a:pt x="37" y="349"/>
                  </a:cubicBezTo>
                  <a:lnTo>
                    <a:pt x="27" y="337"/>
                  </a:lnTo>
                  <a:cubicBezTo>
                    <a:pt x="22" y="330"/>
                    <a:pt x="12" y="329"/>
                    <a:pt x="5" y="335"/>
                  </a:cubicBezTo>
                  <a:cubicBezTo>
                    <a:pt x="-2" y="340"/>
                    <a:pt x="-3" y="350"/>
                    <a:pt x="3" y="357"/>
                  </a:cubicBezTo>
                  <a:lnTo>
                    <a:pt x="36" y="399"/>
                  </a:lnTo>
                  <a:cubicBezTo>
                    <a:pt x="42" y="405"/>
                    <a:pt x="51" y="406"/>
                    <a:pt x="58" y="401"/>
                  </a:cubicBezTo>
                  <a:lnTo>
                    <a:pt x="104" y="367"/>
                  </a:lnTo>
                  <a:cubicBezTo>
                    <a:pt x="111" y="362"/>
                    <a:pt x="112" y="352"/>
                    <a:pt x="107" y="345"/>
                  </a:cubicBezTo>
                  <a:cubicBezTo>
                    <a:pt x="102" y="338"/>
                    <a:pt x="92" y="337"/>
                    <a:pt x="85" y="342"/>
                  </a:cubicBezTo>
                  <a:lnTo>
                    <a:pt x="68" y="355"/>
                  </a:lnTo>
                  <a:cubicBezTo>
                    <a:pt x="72" y="329"/>
                    <a:pt x="79" y="304"/>
                    <a:pt x="89" y="280"/>
                  </a:cubicBezTo>
                  <a:lnTo>
                    <a:pt x="178" y="280"/>
                  </a:lnTo>
                  <a:cubicBezTo>
                    <a:pt x="197" y="280"/>
                    <a:pt x="212" y="264"/>
                    <a:pt x="212" y="246"/>
                  </a:cubicBezTo>
                  <a:lnTo>
                    <a:pt x="212" y="176"/>
                  </a:lnTo>
                  <a:cubicBezTo>
                    <a:pt x="212" y="163"/>
                    <a:pt x="205" y="152"/>
                    <a:pt x="194" y="146"/>
                  </a:cubicBezTo>
                  <a:cubicBezTo>
                    <a:pt x="219" y="128"/>
                    <a:pt x="247" y="114"/>
                    <a:pt x="275" y="103"/>
                  </a:cubicBezTo>
                  <a:lnTo>
                    <a:pt x="275" y="104"/>
                  </a:lnTo>
                  <a:cubicBezTo>
                    <a:pt x="275" y="122"/>
                    <a:pt x="291" y="138"/>
                    <a:pt x="309" y="138"/>
                  </a:cubicBezTo>
                  <a:lnTo>
                    <a:pt x="446" y="138"/>
                  </a:lnTo>
                  <a:cubicBezTo>
                    <a:pt x="465" y="138"/>
                    <a:pt x="480" y="122"/>
                    <a:pt x="480" y="104"/>
                  </a:cubicBezTo>
                  <a:lnTo>
                    <a:pt x="480" y="100"/>
                  </a:lnTo>
                  <a:cubicBezTo>
                    <a:pt x="513" y="110"/>
                    <a:pt x="543" y="126"/>
                    <a:pt x="571" y="146"/>
                  </a:cubicBezTo>
                  <a:cubicBezTo>
                    <a:pt x="560" y="152"/>
                    <a:pt x="553" y="163"/>
                    <a:pt x="553" y="176"/>
                  </a:cubicBezTo>
                  <a:lnTo>
                    <a:pt x="553" y="246"/>
                  </a:lnTo>
                  <a:cubicBezTo>
                    <a:pt x="553" y="264"/>
                    <a:pt x="568" y="280"/>
                    <a:pt x="587" y="280"/>
                  </a:cubicBezTo>
                  <a:lnTo>
                    <a:pt x="676" y="280"/>
                  </a:lnTo>
                  <a:cubicBezTo>
                    <a:pt x="685" y="301"/>
                    <a:pt x="692" y="323"/>
                    <a:pt x="696" y="346"/>
                  </a:cubicBezTo>
                  <a:cubicBezTo>
                    <a:pt x="698" y="354"/>
                    <a:pt x="706" y="360"/>
                    <a:pt x="714" y="359"/>
                  </a:cubicBezTo>
                  <a:cubicBezTo>
                    <a:pt x="723" y="357"/>
                    <a:pt x="729" y="349"/>
                    <a:pt x="727" y="340"/>
                  </a:cubicBezTo>
                  <a:cubicBezTo>
                    <a:pt x="723" y="320"/>
                    <a:pt x="718" y="299"/>
                    <a:pt x="710" y="280"/>
                  </a:cubicBezTo>
                  <a:lnTo>
                    <a:pt x="724" y="280"/>
                  </a:lnTo>
                  <a:cubicBezTo>
                    <a:pt x="743" y="280"/>
                    <a:pt x="758" y="264"/>
                    <a:pt x="758" y="246"/>
                  </a:cubicBezTo>
                  <a:lnTo>
                    <a:pt x="758" y="176"/>
                  </a:lnTo>
                  <a:cubicBezTo>
                    <a:pt x="758" y="157"/>
                    <a:pt x="743" y="142"/>
                    <a:pt x="724" y="142"/>
                  </a:cubicBezTo>
                  <a:lnTo>
                    <a:pt x="616" y="142"/>
                  </a:lnTo>
                  <a:cubicBezTo>
                    <a:pt x="577" y="107"/>
                    <a:pt x="530" y="81"/>
                    <a:pt x="480" y="67"/>
                  </a:cubicBezTo>
                  <a:lnTo>
                    <a:pt x="480" y="34"/>
                  </a:lnTo>
                  <a:cubicBezTo>
                    <a:pt x="480" y="15"/>
                    <a:pt x="465" y="0"/>
                    <a:pt x="446" y="0"/>
                  </a:cubicBezTo>
                  <a:lnTo>
                    <a:pt x="309" y="0"/>
                  </a:lnTo>
                  <a:cubicBezTo>
                    <a:pt x="291" y="0"/>
                    <a:pt x="275" y="15"/>
                    <a:pt x="275" y="34"/>
                  </a:cubicBezTo>
                  <a:lnTo>
                    <a:pt x="275" y="70"/>
                  </a:lnTo>
                  <a:cubicBezTo>
                    <a:pt x="229" y="85"/>
                    <a:pt x="186" y="110"/>
                    <a:pt x="149" y="142"/>
                  </a:cubicBezTo>
                  <a:lnTo>
                    <a:pt x="41" y="142"/>
                  </a:lnTo>
                  <a:moveTo>
                    <a:pt x="726" y="176"/>
                  </a:moveTo>
                  <a:lnTo>
                    <a:pt x="726" y="246"/>
                  </a:lnTo>
                  <a:cubicBezTo>
                    <a:pt x="726" y="247"/>
                    <a:pt x="725" y="248"/>
                    <a:pt x="724" y="248"/>
                  </a:cubicBezTo>
                  <a:lnTo>
                    <a:pt x="587" y="248"/>
                  </a:lnTo>
                  <a:cubicBezTo>
                    <a:pt x="586" y="248"/>
                    <a:pt x="585" y="247"/>
                    <a:pt x="585" y="246"/>
                  </a:cubicBezTo>
                  <a:lnTo>
                    <a:pt x="585" y="176"/>
                  </a:lnTo>
                  <a:cubicBezTo>
                    <a:pt x="585" y="175"/>
                    <a:pt x="586" y="174"/>
                    <a:pt x="587" y="174"/>
                  </a:cubicBezTo>
                  <a:lnTo>
                    <a:pt x="724" y="174"/>
                  </a:lnTo>
                  <a:cubicBezTo>
                    <a:pt x="725" y="174"/>
                    <a:pt x="726" y="175"/>
                    <a:pt x="726" y="176"/>
                  </a:cubicBezTo>
                  <a:moveTo>
                    <a:pt x="307" y="34"/>
                  </a:moveTo>
                  <a:cubicBezTo>
                    <a:pt x="307" y="33"/>
                    <a:pt x="308" y="32"/>
                    <a:pt x="309" y="32"/>
                  </a:cubicBezTo>
                  <a:lnTo>
                    <a:pt x="446" y="32"/>
                  </a:lnTo>
                  <a:cubicBezTo>
                    <a:pt x="448" y="32"/>
                    <a:pt x="449" y="33"/>
                    <a:pt x="449" y="34"/>
                  </a:cubicBezTo>
                  <a:lnTo>
                    <a:pt x="449" y="104"/>
                  </a:lnTo>
                  <a:cubicBezTo>
                    <a:pt x="449" y="105"/>
                    <a:pt x="448" y="106"/>
                    <a:pt x="446" y="106"/>
                  </a:cubicBezTo>
                  <a:lnTo>
                    <a:pt x="309" y="106"/>
                  </a:lnTo>
                  <a:cubicBezTo>
                    <a:pt x="308" y="106"/>
                    <a:pt x="307" y="105"/>
                    <a:pt x="307" y="104"/>
                  </a:cubicBezTo>
                  <a:lnTo>
                    <a:pt x="307" y="34"/>
                  </a:lnTo>
                  <a:moveTo>
                    <a:pt x="180" y="246"/>
                  </a:moveTo>
                  <a:cubicBezTo>
                    <a:pt x="180" y="247"/>
                    <a:pt x="179" y="248"/>
                    <a:pt x="178" y="248"/>
                  </a:cubicBezTo>
                  <a:lnTo>
                    <a:pt x="41" y="248"/>
                  </a:lnTo>
                  <a:cubicBezTo>
                    <a:pt x="40" y="248"/>
                    <a:pt x="39" y="247"/>
                    <a:pt x="39" y="246"/>
                  </a:cubicBezTo>
                  <a:lnTo>
                    <a:pt x="39" y="176"/>
                  </a:lnTo>
                  <a:cubicBezTo>
                    <a:pt x="39" y="175"/>
                    <a:pt x="40" y="174"/>
                    <a:pt x="41" y="174"/>
                  </a:cubicBezTo>
                  <a:lnTo>
                    <a:pt x="178" y="174"/>
                  </a:lnTo>
                  <a:cubicBezTo>
                    <a:pt x="179" y="174"/>
                    <a:pt x="180" y="175"/>
                    <a:pt x="180" y="176"/>
                  </a:cubicBezTo>
                  <a:lnTo>
                    <a:pt x="180" y="2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4925372" y="211801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29" y="7"/>
                  </a:moveTo>
                  <a:cubicBezTo>
                    <a:pt x="25" y="2"/>
                    <a:pt x="18" y="-1"/>
                    <a:pt x="12" y="1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30"/>
                    <a:pt x="17" y="37"/>
                    <a:pt x="27" y="27"/>
                  </a:cubicBezTo>
                  <a:cubicBezTo>
                    <a:pt x="32" y="21"/>
                    <a:pt x="33" y="13"/>
                    <a:pt x="29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4" name="Google Shape;794;p30"/>
          <p:cNvSpPr txBox="1"/>
          <p:nvPr/>
        </p:nvSpPr>
        <p:spPr>
          <a:xfrm>
            <a:off x="976319" y="1288196"/>
            <a:ext cx="18504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5" name="Google Shape;795;p30"/>
          <p:cNvSpPr txBox="1"/>
          <p:nvPr/>
        </p:nvSpPr>
        <p:spPr>
          <a:xfrm>
            <a:off x="3691788" y="1289546"/>
            <a:ext cx="1850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796" name="Google Shape;796;p30"/>
          <p:cNvGrpSpPr/>
          <p:nvPr/>
        </p:nvGrpSpPr>
        <p:grpSpPr>
          <a:xfrm>
            <a:off x="7143619" y="2421642"/>
            <a:ext cx="358523" cy="338416"/>
            <a:chOff x="3211231" y="2698717"/>
            <a:chExt cx="358523" cy="338416"/>
          </a:xfrm>
        </p:grpSpPr>
        <p:sp>
          <p:nvSpPr>
            <p:cNvPr id="797" name="Google Shape;797;p30"/>
            <p:cNvSpPr/>
            <p:nvPr/>
          </p:nvSpPr>
          <p:spPr>
            <a:xfrm>
              <a:off x="3243601" y="273059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89" y="14"/>
                  </a:move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3211231" y="2698717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199" y="159"/>
                  </a:lnTo>
                  <a:cubicBezTo>
                    <a:pt x="207" y="159"/>
                    <a:pt x="213" y="153"/>
                    <a:pt x="213" y="145"/>
                  </a:cubicBezTo>
                  <a:cubicBezTo>
                    <a:pt x="213" y="137"/>
                    <a:pt x="207" y="130"/>
                    <a:pt x="199" y="130"/>
                  </a:cubicBezTo>
                  <a:lnTo>
                    <a:pt x="41" y="130"/>
                  </a:lnTo>
                  <a:cubicBezTo>
                    <a:pt x="34" y="130"/>
                    <a:pt x="28" y="125"/>
                    <a:pt x="28" y="118"/>
                  </a:cubicBezTo>
                  <a:lnTo>
                    <a:pt x="28" y="41"/>
                  </a:ln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5"/>
                    <a:pt x="489" y="130"/>
                    <a:pt x="482" y="130"/>
                  </a:cubicBezTo>
                  <a:lnTo>
                    <a:pt x="324" y="130"/>
                  </a:lnTo>
                  <a:cubicBezTo>
                    <a:pt x="316" y="130"/>
                    <a:pt x="310" y="137"/>
                    <a:pt x="310" y="145"/>
                  </a:cubicBezTo>
                  <a:cubicBezTo>
                    <a:pt x="310" y="153"/>
                    <a:pt x="316" y="159"/>
                    <a:pt x="324" y="159"/>
                  </a:cubicBezTo>
                  <a:lnTo>
                    <a:pt x="482" y="159"/>
                  </a:lnTo>
                  <a:cubicBezTo>
                    <a:pt x="505" y="159"/>
                    <a:pt x="524" y="140"/>
                    <a:pt x="524" y="118"/>
                  </a:cubicBezTo>
                  <a:lnTo>
                    <a:pt x="524" y="41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1"/>
                  </a:cubicBezTo>
                  <a:lnTo>
                    <a:pt x="0" y="118"/>
                  </a:lnTo>
                  <a:cubicBezTo>
                    <a:pt x="0" y="140"/>
                    <a:pt x="18" y="159"/>
                    <a:pt x="41" y="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3211231" y="2959150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482" y="159"/>
                  </a:lnTo>
                  <a:cubicBezTo>
                    <a:pt x="505" y="159"/>
                    <a:pt x="524" y="141"/>
                    <a:pt x="524" y="118"/>
                  </a:cubicBezTo>
                  <a:lnTo>
                    <a:pt x="524" y="42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2"/>
                  </a:cubicBezTo>
                  <a:lnTo>
                    <a:pt x="0" y="118"/>
                  </a:lnTo>
                  <a:cubicBezTo>
                    <a:pt x="0" y="141"/>
                    <a:pt x="18" y="159"/>
                    <a:pt x="41" y="159"/>
                  </a:cubicBezTo>
                  <a:moveTo>
                    <a:pt x="28" y="42"/>
                  </a:moveTo>
                  <a:cubicBezTo>
                    <a:pt x="28" y="35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5"/>
                    <a:pt x="495" y="42"/>
                  </a:cubicBezTo>
                  <a:lnTo>
                    <a:pt x="495" y="118"/>
                  </a:lnTo>
                  <a:cubicBezTo>
                    <a:pt x="495" y="125"/>
                    <a:pt x="489" y="131"/>
                    <a:pt x="482" y="131"/>
                  </a:cubicBezTo>
                  <a:lnTo>
                    <a:pt x="41" y="131"/>
                  </a:lnTo>
                  <a:cubicBezTo>
                    <a:pt x="34" y="131"/>
                    <a:pt x="28" y="125"/>
                    <a:pt x="28" y="118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3243601" y="2991521"/>
              <a:ext cx="190787" cy="13733"/>
            </a:xfrm>
            <a:custGeom>
              <a:avLst/>
              <a:gdLst/>
              <a:ahLst/>
              <a:cxnLst/>
              <a:rect l="l" t="t" r="r" b="b"/>
              <a:pathLst>
                <a:path w="389" h="28" extrusionOk="0">
                  <a:moveTo>
                    <a:pt x="15" y="28"/>
                  </a:moveTo>
                  <a:lnTo>
                    <a:pt x="374" y="28"/>
                  </a:lnTo>
                  <a:cubicBezTo>
                    <a:pt x="382" y="28"/>
                    <a:pt x="389" y="22"/>
                    <a:pt x="389" y="14"/>
                  </a:cubicBezTo>
                  <a:cubicBezTo>
                    <a:pt x="389" y="6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8"/>
                    <a:pt x="15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3293628" y="2828198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15" y="29"/>
                  </a:move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3261257" y="2796318"/>
              <a:ext cx="256508" cy="141252"/>
            </a:xfrm>
            <a:custGeom>
              <a:avLst/>
              <a:gdLst/>
              <a:ahLst/>
              <a:cxnLst/>
              <a:rect l="l" t="t" r="r" b="b"/>
              <a:pathLst>
                <a:path w="523" h="288" extrusionOk="0">
                  <a:moveTo>
                    <a:pt x="482" y="0"/>
                  </a:moveTo>
                  <a:lnTo>
                    <a:pt x="41" y="0"/>
                  </a:lnTo>
                  <a:cubicBezTo>
                    <a:pt x="18" y="0"/>
                    <a:pt x="0" y="18"/>
                    <a:pt x="0" y="41"/>
                  </a:cubicBezTo>
                  <a:lnTo>
                    <a:pt x="0" y="118"/>
                  </a:lnTo>
                  <a:cubicBezTo>
                    <a:pt x="0" y="127"/>
                    <a:pt x="4" y="136"/>
                    <a:pt x="10" y="144"/>
                  </a:cubicBezTo>
                  <a:cubicBezTo>
                    <a:pt x="4" y="151"/>
                    <a:pt x="0" y="160"/>
                    <a:pt x="0" y="170"/>
                  </a:cubicBezTo>
                  <a:lnTo>
                    <a:pt x="0" y="247"/>
                  </a:lnTo>
                  <a:cubicBezTo>
                    <a:pt x="0" y="270"/>
                    <a:pt x="18" y="288"/>
                    <a:pt x="41" y="288"/>
                  </a:cubicBezTo>
                  <a:lnTo>
                    <a:pt x="482" y="288"/>
                  </a:lnTo>
                  <a:cubicBezTo>
                    <a:pt x="505" y="288"/>
                    <a:pt x="523" y="270"/>
                    <a:pt x="523" y="247"/>
                  </a:cubicBezTo>
                  <a:lnTo>
                    <a:pt x="523" y="170"/>
                  </a:lnTo>
                  <a:cubicBezTo>
                    <a:pt x="523" y="160"/>
                    <a:pt x="520" y="151"/>
                    <a:pt x="513" y="144"/>
                  </a:cubicBezTo>
                  <a:cubicBezTo>
                    <a:pt x="520" y="136"/>
                    <a:pt x="523" y="127"/>
                    <a:pt x="523" y="118"/>
                  </a:cubicBezTo>
                  <a:lnTo>
                    <a:pt x="523" y="41"/>
                  </a:lnTo>
                  <a:cubicBezTo>
                    <a:pt x="523" y="18"/>
                    <a:pt x="505" y="0"/>
                    <a:pt x="482" y="0"/>
                  </a:cubicBezTo>
                  <a:moveTo>
                    <a:pt x="28" y="41"/>
                  </a:move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4"/>
                    <a:pt x="489" y="129"/>
                    <a:pt x="482" y="129"/>
                  </a:cubicBezTo>
                  <a:lnTo>
                    <a:pt x="41" y="129"/>
                  </a:lnTo>
                  <a:cubicBezTo>
                    <a:pt x="34" y="129"/>
                    <a:pt x="28" y="124"/>
                    <a:pt x="28" y="118"/>
                  </a:cubicBezTo>
                  <a:lnTo>
                    <a:pt x="28" y="41"/>
                  </a:lnTo>
                  <a:moveTo>
                    <a:pt x="482" y="260"/>
                  </a:moveTo>
                  <a:lnTo>
                    <a:pt x="41" y="260"/>
                  </a:lnTo>
                  <a:cubicBezTo>
                    <a:pt x="34" y="260"/>
                    <a:pt x="28" y="254"/>
                    <a:pt x="28" y="247"/>
                  </a:cubicBezTo>
                  <a:lnTo>
                    <a:pt x="28" y="170"/>
                  </a:lnTo>
                  <a:cubicBezTo>
                    <a:pt x="28" y="164"/>
                    <a:pt x="34" y="158"/>
                    <a:pt x="41" y="158"/>
                  </a:cubicBezTo>
                  <a:lnTo>
                    <a:pt x="482" y="158"/>
                  </a:lnTo>
                  <a:cubicBezTo>
                    <a:pt x="489" y="158"/>
                    <a:pt x="495" y="164"/>
                    <a:pt x="495" y="170"/>
                  </a:cubicBezTo>
                  <a:lnTo>
                    <a:pt x="495" y="247"/>
                  </a:lnTo>
                  <a:cubicBezTo>
                    <a:pt x="495" y="254"/>
                    <a:pt x="489" y="260"/>
                    <a:pt x="482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3293628" y="289146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7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3"/>
                    <a:pt x="389" y="15"/>
                  </a:cubicBezTo>
                  <a:cubicBezTo>
                    <a:pt x="389" y="7"/>
                    <a:pt x="38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3485886" y="2717845"/>
              <a:ext cx="83868" cy="287408"/>
            </a:xfrm>
            <a:custGeom>
              <a:avLst/>
              <a:gdLst/>
              <a:ahLst/>
              <a:cxnLst/>
              <a:rect l="l" t="t" r="r" b="b"/>
              <a:pathLst>
                <a:path w="171" h="586" extrusionOk="0">
                  <a:moveTo>
                    <a:pt x="136" y="35"/>
                  </a:moveTo>
                  <a:lnTo>
                    <a:pt x="50" y="35"/>
                  </a:lnTo>
                  <a:lnTo>
                    <a:pt x="60" y="25"/>
                  </a:lnTo>
                  <a:cubicBezTo>
                    <a:pt x="65" y="19"/>
                    <a:pt x="65" y="10"/>
                    <a:pt x="60" y="5"/>
                  </a:cubicBezTo>
                  <a:cubicBezTo>
                    <a:pt x="54" y="-1"/>
                    <a:pt x="45" y="-1"/>
                    <a:pt x="39" y="5"/>
                  </a:cubicBezTo>
                  <a:lnTo>
                    <a:pt x="5" y="39"/>
                  </a:lnTo>
                  <a:cubicBezTo>
                    <a:pt x="-1" y="45"/>
                    <a:pt x="-1" y="54"/>
                    <a:pt x="5" y="59"/>
                  </a:cubicBezTo>
                  <a:lnTo>
                    <a:pt x="39" y="94"/>
                  </a:lnTo>
                  <a:cubicBezTo>
                    <a:pt x="45" y="99"/>
                    <a:pt x="54" y="99"/>
                    <a:pt x="60" y="94"/>
                  </a:cubicBezTo>
                  <a:cubicBezTo>
                    <a:pt x="65" y="88"/>
                    <a:pt x="65" y="79"/>
                    <a:pt x="60" y="74"/>
                  </a:cubicBezTo>
                  <a:lnTo>
                    <a:pt x="50" y="63"/>
                  </a:lnTo>
                  <a:lnTo>
                    <a:pt x="136" y="63"/>
                  </a:lnTo>
                  <a:cubicBezTo>
                    <a:pt x="139" y="63"/>
                    <a:pt x="142" y="66"/>
                    <a:pt x="142" y="70"/>
                  </a:cubicBezTo>
                  <a:lnTo>
                    <a:pt x="142" y="551"/>
                  </a:lnTo>
                  <a:cubicBezTo>
                    <a:pt x="142" y="555"/>
                    <a:pt x="139" y="558"/>
                    <a:pt x="136" y="558"/>
                  </a:cubicBezTo>
                  <a:lnTo>
                    <a:pt x="15" y="558"/>
                  </a:lnTo>
                  <a:cubicBezTo>
                    <a:pt x="7" y="558"/>
                    <a:pt x="1" y="564"/>
                    <a:pt x="1" y="572"/>
                  </a:cubicBezTo>
                  <a:cubicBezTo>
                    <a:pt x="1" y="580"/>
                    <a:pt x="7" y="586"/>
                    <a:pt x="15" y="586"/>
                  </a:cubicBezTo>
                  <a:lnTo>
                    <a:pt x="136" y="586"/>
                  </a:lnTo>
                  <a:cubicBezTo>
                    <a:pt x="155" y="586"/>
                    <a:pt x="171" y="571"/>
                    <a:pt x="171" y="551"/>
                  </a:cubicBezTo>
                  <a:lnTo>
                    <a:pt x="171" y="70"/>
                  </a:lnTo>
                  <a:cubicBezTo>
                    <a:pt x="171" y="50"/>
                    <a:pt x="155" y="35"/>
                    <a:pt x="136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3332373" y="2762477"/>
              <a:ext cx="13733" cy="13733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" y="20"/>
                  </a:moveTo>
                  <a:cubicBezTo>
                    <a:pt x="7" y="32"/>
                    <a:pt x="24" y="31"/>
                    <a:pt x="28" y="19"/>
                  </a:cubicBezTo>
                  <a:cubicBezTo>
                    <a:pt x="32" y="6"/>
                    <a:pt x="18" y="-4"/>
                    <a:pt x="7" y="2"/>
                  </a:cubicBezTo>
                  <a:cubicBezTo>
                    <a:pt x="1" y="6"/>
                    <a:pt x="-1" y="14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30"/>
          <p:cNvSpPr/>
          <p:nvPr/>
        </p:nvSpPr>
        <p:spPr>
          <a:xfrm rot="5400000">
            <a:off x="5885538" y="244768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7" name="Google Shape;807;p30"/>
          <p:cNvSpPr/>
          <p:nvPr/>
        </p:nvSpPr>
        <p:spPr>
          <a:xfrm rot="5400000">
            <a:off x="3173588" y="244768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8" name="Google Shape;808;p30"/>
          <p:cNvSpPr/>
          <p:nvPr/>
        </p:nvSpPr>
        <p:spPr>
          <a:xfrm rot="5400000">
            <a:off x="6507906" y="1766450"/>
            <a:ext cx="1649100" cy="1648800"/>
          </a:xfrm>
          <a:prstGeom prst="blockArc">
            <a:avLst>
              <a:gd name="adj1" fmla="val 10800000"/>
              <a:gd name="adj2" fmla="val 10795520"/>
              <a:gd name="adj3" fmla="val 25888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9" name="Google Shape;809;p30"/>
          <p:cNvSpPr/>
          <p:nvPr/>
        </p:nvSpPr>
        <p:spPr>
          <a:xfrm>
            <a:off x="6508056" y="1766300"/>
            <a:ext cx="1648800" cy="1649100"/>
          </a:xfrm>
          <a:prstGeom prst="blockArc">
            <a:avLst>
              <a:gd name="adj1" fmla="val 16193325"/>
              <a:gd name="adj2" fmla="val 10793725"/>
              <a:gd name="adj3" fmla="val 25909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0" name="Google Shape;810;p30"/>
          <p:cNvSpPr txBox="1"/>
          <p:nvPr/>
        </p:nvSpPr>
        <p:spPr>
          <a:xfrm>
            <a:off x="6407256" y="3944760"/>
            <a:ext cx="1850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beautiful rings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1" name="Google Shape;811;p30"/>
          <p:cNvSpPr txBox="1"/>
          <p:nvPr/>
        </p:nvSpPr>
        <p:spPr>
          <a:xfrm>
            <a:off x="6407256" y="3583246"/>
            <a:ext cx="1850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2" name="Google Shape;812;p30"/>
          <p:cNvSpPr txBox="1"/>
          <p:nvPr/>
        </p:nvSpPr>
        <p:spPr>
          <a:xfrm>
            <a:off x="6407256" y="1289546"/>
            <a:ext cx="18504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75%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1"/>
          <p:cNvSpPr/>
          <p:nvPr/>
        </p:nvSpPr>
        <p:spPr>
          <a:xfrm>
            <a:off x="925150" y="3949400"/>
            <a:ext cx="3217800" cy="508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 compilation: 987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18" name="Google Shape;818;p3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819" name="Google Shape;819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20" name="Google Shape;820;p31"/>
          <p:cNvGraphicFramePr/>
          <p:nvPr/>
        </p:nvGraphicFramePr>
        <p:xfrm>
          <a:off x="979850" y="1539450"/>
          <a:ext cx="7239000" cy="2125200"/>
        </p:xfrm>
        <a:graphic>
          <a:graphicData uri="http://schemas.openxmlformats.org/drawingml/2006/table">
            <a:tbl>
              <a:tblPr>
                <a:noFill/>
                <a:tableStyleId>{E8B2A3AF-1E0C-418E-8C68-25FA6ADFFBC6}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Phase 1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Phase 2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Phase 3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Mercury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Venus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Jupiter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1" name="Google Shape;821;p31"/>
          <p:cNvSpPr/>
          <p:nvPr/>
        </p:nvSpPr>
        <p:spPr>
          <a:xfrm>
            <a:off x="4530384" y="4071509"/>
            <a:ext cx="201000" cy="201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2" name="Google Shape;822;p31"/>
          <p:cNvSpPr/>
          <p:nvPr/>
        </p:nvSpPr>
        <p:spPr>
          <a:xfrm>
            <a:off x="6514259" y="4071509"/>
            <a:ext cx="201000" cy="20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3" name="Google Shape;823;p31"/>
          <p:cNvSpPr txBox="1"/>
          <p:nvPr/>
        </p:nvSpPr>
        <p:spPr>
          <a:xfrm>
            <a:off x="6715250" y="3924063"/>
            <a:ext cx="15036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Completed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4" name="Google Shape;824;p31"/>
          <p:cNvSpPr txBox="1"/>
          <p:nvPr/>
        </p:nvSpPr>
        <p:spPr>
          <a:xfrm>
            <a:off x="4731375" y="3924063"/>
            <a:ext cx="15036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Incomplete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2"/>
          <p:cNvSpPr/>
          <p:nvPr/>
        </p:nvSpPr>
        <p:spPr>
          <a:xfrm>
            <a:off x="4049288" y="3277229"/>
            <a:ext cx="235800" cy="4686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0" name="Google Shape;830;p32"/>
          <p:cNvSpPr/>
          <p:nvPr/>
        </p:nvSpPr>
        <p:spPr>
          <a:xfrm>
            <a:off x="4463393" y="3004962"/>
            <a:ext cx="235800" cy="741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1" name="Google Shape;831;p32"/>
          <p:cNvSpPr/>
          <p:nvPr/>
        </p:nvSpPr>
        <p:spPr>
          <a:xfrm>
            <a:off x="4877488" y="2571751"/>
            <a:ext cx="235800" cy="1174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2" name="Google Shape;832;p32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833" name="Google Shape;833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32"/>
          <p:cNvSpPr/>
          <p:nvPr/>
        </p:nvSpPr>
        <p:spPr>
          <a:xfrm>
            <a:off x="3320307" y="192132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5" name="Google Shape;835;p32"/>
          <p:cNvSpPr/>
          <p:nvPr/>
        </p:nvSpPr>
        <p:spPr>
          <a:xfrm>
            <a:off x="5113732" y="192132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6" name="Google Shape;836;p32"/>
          <p:cNvSpPr/>
          <p:nvPr/>
        </p:nvSpPr>
        <p:spPr>
          <a:xfrm rot="10800000">
            <a:off x="4490400" y="2571738"/>
            <a:ext cx="181800" cy="2481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37" name="Google Shape;837;p32"/>
          <p:cNvCxnSpPr>
            <a:stCxn id="831" idx="2"/>
            <a:endCxn id="835" idx="4"/>
          </p:cNvCxnSpPr>
          <p:nvPr/>
        </p:nvCxnSpPr>
        <p:spPr>
          <a:xfrm rot="-5400000">
            <a:off x="4695538" y="2959201"/>
            <a:ext cx="1086900" cy="487200"/>
          </a:xfrm>
          <a:prstGeom prst="bentConnector3">
            <a:avLst>
              <a:gd name="adj1" fmla="val -2190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Google Shape;838;p32"/>
          <p:cNvCxnSpPr>
            <a:stCxn id="829" idx="2"/>
            <a:endCxn id="834" idx="4"/>
          </p:cNvCxnSpPr>
          <p:nvPr/>
        </p:nvCxnSpPr>
        <p:spPr>
          <a:xfrm rot="5400000" flipH="1">
            <a:off x="3384938" y="2963579"/>
            <a:ext cx="1086600" cy="477900"/>
          </a:xfrm>
          <a:prstGeom prst="bentConnector3">
            <a:avLst>
              <a:gd name="adj1" fmla="val -2191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9" name="Google Shape;839;p32"/>
          <p:cNvSpPr txBox="1"/>
          <p:nvPr/>
        </p:nvSpPr>
        <p:spPr>
          <a:xfrm>
            <a:off x="6285913" y="2030795"/>
            <a:ext cx="2246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0" name="Google Shape;840;p32"/>
          <p:cNvSpPr txBox="1"/>
          <p:nvPr/>
        </p:nvSpPr>
        <p:spPr>
          <a:xfrm>
            <a:off x="611688" y="2030795"/>
            <a:ext cx="2249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of them all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1" name="Google Shape;841;p32"/>
          <p:cNvSpPr txBox="1"/>
          <p:nvPr/>
        </p:nvSpPr>
        <p:spPr>
          <a:xfrm>
            <a:off x="6285913" y="2907445"/>
            <a:ext cx="2246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2" name="Google Shape;842;p32"/>
          <p:cNvSpPr txBox="1"/>
          <p:nvPr/>
        </p:nvSpPr>
        <p:spPr>
          <a:xfrm>
            <a:off x="611688" y="2907445"/>
            <a:ext cx="2249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doesn’t have a solid surface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3" name="Google Shape;843;p32"/>
          <p:cNvSpPr txBox="1"/>
          <p:nvPr/>
        </p:nvSpPr>
        <p:spPr>
          <a:xfrm>
            <a:off x="6285913" y="3784095"/>
            <a:ext cx="2246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a gas giant and has several rings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4" name="Google Shape;844;p32"/>
          <p:cNvSpPr txBox="1"/>
          <p:nvPr/>
        </p:nvSpPr>
        <p:spPr>
          <a:xfrm>
            <a:off x="611688" y="3784095"/>
            <a:ext cx="2249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was named after a Roman god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5" name="Google Shape;845;p32"/>
          <p:cNvSpPr/>
          <p:nvPr/>
        </p:nvSpPr>
        <p:spPr>
          <a:xfrm>
            <a:off x="6285913" y="1220225"/>
            <a:ext cx="1593900" cy="561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6" name="Google Shape;846;p32"/>
          <p:cNvSpPr/>
          <p:nvPr/>
        </p:nvSpPr>
        <p:spPr>
          <a:xfrm>
            <a:off x="1282763" y="1220225"/>
            <a:ext cx="1593900" cy="561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7" name="Google Shape;847;p32"/>
          <p:cNvSpPr/>
          <p:nvPr/>
        </p:nvSpPr>
        <p:spPr>
          <a:xfrm>
            <a:off x="2876671" y="2147422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8" name="Google Shape;848;p32"/>
          <p:cNvSpPr/>
          <p:nvPr/>
        </p:nvSpPr>
        <p:spPr>
          <a:xfrm>
            <a:off x="2876671" y="3018409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9" name="Google Shape;849;p32"/>
          <p:cNvSpPr/>
          <p:nvPr/>
        </p:nvSpPr>
        <p:spPr>
          <a:xfrm>
            <a:off x="2876671" y="3894459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0" name="Google Shape;850;p32"/>
          <p:cNvSpPr/>
          <p:nvPr/>
        </p:nvSpPr>
        <p:spPr>
          <a:xfrm>
            <a:off x="6081721" y="2147422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1" name="Google Shape;851;p32"/>
          <p:cNvSpPr/>
          <p:nvPr/>
        </p:nvSpPr>
        <p:spPr>
          <a:xfrm>
            <a:off x="6081721" y="3018409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2" name="Google Shape;852;p32"/>
          <p:cNvSpPr/>
          <p:nvPr/>
        </p:nvSpPr>
        <p:spPr>
          <a:xfrm>
            <a:off x="6081721" y="3894459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53" name="Google Shape;853;p32"/>
          <p:cNvCxnSpPr>
            <a:stCxn id="835" idx="0"/>
            <a:endCxn id="845" idx="1"/>
          </p:cNvCxnSpPr>
          <p:nvPr/>
        </p:nvCxnSpPr>
        <p:spPr>
          <a:xfrm rot="-5400000">
            <a:off x="5674132" y="1309621"/>
            <a:ext cx="420300" cy="803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2"/>
          <p:cNvCxnSpPr>
            <a:stCxn id="846" idx="3"/>
            <a:endCxn id="834" idx="0"/>
          </p:cNvCxnSpPr>
          <p:nvPr/>
        </p:nvCxnSpPr>
        <p:spPr>
          <a:xfrm>
            <a:off x="2876663" y="1501025"/>
            <a:ext cx="812700" cy="420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5" name="Google Shape;855;p32"/>
          <p:cNvGrpSpPr/>
          <p:nvPr/>
        </p:nvGrpSpPr>
        <p:grpSpPr>
          <a:xfrm>
            <a:off x="5302986" y="2103142"/>
            <a:ext cx="359504" cy="374219"/>
            <a:chOff x="7883798" y="2663404"/>
            <a:chExt cx="359504" cy="374219"/>
          </a:xfrm>
        </p:grpSpPr>
        <p:sp>
          <p:nvSpPr>
            <p:cNvPr id="856" name="Google Shape;856;p32"/>
            <p:cNvSpPr/>
            <p:nvPr/>
          </p:nvSpPr>
          <p:spPr>
            <a:xfrm>
              <a:off x="7883798" y="2663404"/>
              <a:ext cx="359504" cy="115258"/>
            </a:xfrm>
            <a:custGeom>
              <a:avLst/>
              <a:gdLst/>
              <a:ahLst/>
              <a:cxnLst/>
              <a:rect l="l" t="t" r="r" b="b"/>
              <a:pathLst>
                <a:path w="733" h="235" extrusionOk="0">
                  <a:moveTo>
                    <a:pt x="699" y="41"/>
                  </a:moveTo>
                  <a:cubicBezTo>
                    <a:pt x="696" y="39"/>
                    <a:pt x="693" y="37"/>
                    <a:pt x="689" y="37"/>
                  </a:cubicBezTo>
                  <a:lnTo>
                    <a:pt x="202" y="37"/>
                  </a:lnTo>
                  <a:cubicBezTo>
                    <a:pt x="181" y="15"/>
                    <a:pt x="150" y="0"/>
                    <a:pt x="117" y="0"/>
                  </a:cubicBezTo>
                  <a:cubicBezTo>
                    <a:pt x="52" y="0"/>
                    <a:pt x="0" y="53"/>
                    <a:pt x="0" y="118"/>
                  </a:cubicBezTo>
                  <a:cubicBezTo>
                    <a:pt x="0" y="182"/>
                    <a:pt x="52" y="235"/>
                    <a:pt x="117" y="235"/>
                  </a:cubicBezTo>
                  <a:cubicBezTo>
                    <a:pt x="150" y="235"/>
                    <a:pt x="180" y="221"/>
                    <a:pt x="202" y="199"/>
                  </a:cubicBezTo>
                  <a:lnTo>
                    <a:pt x="689" y="199"/>
                  </a:lnTo>
                  <a:cubicBezTo>
                    <a:pt x="693" y="199"/>
                    <a:pt x="696" y="197"/>
                    <a:pt x="699" y="195"/>
                  </a:cubicBezTo>
                  <a:lnTo>
                    <a:pt x="699" y="194"/>
                  </a:lnTo>
                  <a:cubicBezTo>
                    <a:pt x="721" y="175"/>
                    <a:pt x="733" y="147"/>
                    <a:pt x="733" y="118"/>
                  </a:cubicBezTo>
                  <a:cubicBezTo>
                    <a:pt x="733" y="89"/>
                    <a:pt x="720" y="61"/>
                    <a:pt x="699" y="41"/>
                  </a:cubicBezTo>
                  <a:moveTo>
                    <a:pt x="117" y="205"/>
                  </a:moveTo>
                  <a:cubicBezTo>
                    <a:pt x="69" y="205"/>
                    <a:pt x="29" y="166"/>
                    <a:pt x="29" y="118"/>
                  </a:cubicBezTo>
                  <a:cubicBezTo>
                    <a:pt x="29" y="69"/>
                    <a:pt x="69" y="30"/>
                    <a:pt x="117" y="30"/>
                  </a:cubicBezTo>
                  <a:cubicBezTo>
                    <a:pt x="149" y="30"/>
                    <a:pt x="176" y="47"/>
                    <a:pt x="192" y="72"/>
                  </a:cubicBezTo>
                  <a:cubicBezTo>
                    <a:pt x="209" y="101"/>
                    <a:pt x="208" y="139"/>
                    <a:pt x="189" y="167"/>
                  </a:cubicBezTo>
                  <a:cubicBezTo>
                    <a:pt x="174" y="190"/>
                    <a:pt x="147" y="205"/>
                    <a:pt x="117" y="205"/>
                  </a:cubicBezTo>
                  <a:moveTo>
                    <a:pt x="223" y="169"/>
                  </a:moveTo>
                  <a:cubicBezTo>
                    <a:pt x="238" y="137"/>
                    <a:pt x="238" y="99"/>
                    <a:pt x="223" y="67"/>
                  </a:cubicBezTo>
                  <a:lnTo>
                    <a:pt x="420" y="67"/>
                  </a:lnTo>
                  <a:lnTo>
                    <a:pt x="420" y="169"/>
                  </a:lnTo>
                  <a:lnTo>
                    <a:pt x="223" y="169"/>
                  </a:lnTo>
                  <a:moveTo>
                    <a:pt x="683" y="169"/>
                  </a:moveTo>
                  <a:lnTo>
                    <a:pt x="450" y="169"/>
                  </a:lnTo>
                  <a:lnTo>
                    <a:pt x="450" y="67"/>
                  </a:lnTo>
                  <a:lnTo>
                    <a:pt x="683" y="67"/>
                  </a:lnTo>
                  <a:cubicBezTo>
                    <a:pt x="696" y="81"/>
                    <a:pt x="703" y="99"/>
                    <a:pt x="703" y="118"/>
                  </a:cubicBezTo>
                  <a:cubicBezTo>
                    <a:pt x="703" y="137"/>
                    <a:pt x="696" y="155"/>
                    <a:pt x="683" y="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7883798" y="2793866"/>
              <a:ext cx="359504" cy="114277"/>
            </a:xfrm>
            <a:custGeom>
              <a:avLst/>
              <a:gdLst/>
              <a:ahLst/>
              <a:cxnLst/>
              <a:rect l="l" t="t" r="r" b="b"/>
              <a:pathLst>
                <a:path w="733" h="233" extrusionOk="0">
                  <a:moveTo>
                    <a:pt x="699" y="41"/>
                  </a:moveTo>
                  <a:cubicBezTo>
                    <a:pt x="696" y="38"/>
                    <a:pt x="693" y="37"/>
                    <a:pt x="689" y="37"/>
                  </a:cubicBezTo>
                  <a:lnTo>
                    <a:pt x="203" y="37"/>
                  </a:lnTo>
                  <a:cubicBezTo>
                    <a:pt x="181" y="14"/>
                    <a:pt x="151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cubicBezTo>
                    <a:pt x="150" y="233"/>
                    <a:pt x="180" y="220"/>
                    <a:pt x="201" y="197"/>
                  </a:cubicBezTo>
                  <a:lnTo>
                    <a:pt x="689" y="197"/>
                  </a:lnTo>
                  <a:cubicBezTo>
                    <a:pt x="693" y="197"/>
                    <a:pt x="696" y="196"/>
                    <a:pt x="699" y="193"/>
                  </a:cubicBezTo>
                  <a:lnTo>
                    <a:pt x="699" y="193"/>
                  </a:lnTo>
                  <a:cubicBezTo>
                    <a:pt x="721" y="174"/>
                    <a:pt x="733" y="146"/>
                    <a:pt x="733" y="118"/>
                  </a:cubicBezTo>
                  <a:cubicBezTo>
                    <a:pt x="733" y="89"/>
                    <a:pt x="720" y="61"/>
                    <a:pt x="699" y="41"/>
                  </a:cubicBezTo>
                  <a:moveTo>
                    <a:pt x="117" y="204"/>
                  </a:moveTo>
                  <a:cubicBezTo>
                    <a:pt x="69" y="204"/>
                    <a:pt x="29" y="164"/>
                    <a:pt x="29" y="117"/>
                  </a:cubicBezTo>
                  <a:cubicBezTo>
                    <a:pt x="29" y="69"/>
                    <a:pt x="69" y="30"/>
                    <a:pt x="117" y="30"/>
                  </a:cubicBezTo>
                  <a:cubicBezTo>
                    <a:pt x="149" y="30"/>
                    <a:pt x="176" y="46"/>
                    <a:pt x="192" y="72"/>
                  </a:cubicBezTo>
                  <a:cubicBezTo>
                    <a:pt x="208" y="99"/>
                    <a:pt x="208" y="134"/>
                    <a:pt x="192" y="161"/>
                  </a:cubicBezTo>
                  <a:cubicBezTo>
                    <a:pt x="176" y="187"/>
                    <a:pt x="149" y="204"/>
                    <a:pt x="117" y="204"/>
                  </a:cubicBezTo>
                  <a:moveTo>
                    <a:pt x="223" y="167"/>
                  </a:moveTo>
                  <a:cubicBezTo>
                    <a:pt x="238" y="135"/>
                    <a:pt x="238" y="99"/>
                    <a:pt x="223" y="67"/>
                  </a:cubicBezTo>
                  <a:lnTo>
                    <a:pt x="562" y="67"/>
                  </a:lnTo>
                  <a:lnTo>
                    <a:pt x="562" y="168"/>
                  </a:lnTo>
                  <a:lnTo>
                    <a:pt x="222" y="168"/>
                  </a:lnTo>
                  <a:cubicBezTo>
                    <a:pt x="222" y="167"/>
                    <a:pt x="222" y="167"/>
                    <a:pt x="223" y="167"/>
                  </a:cubicBezTo>
                  <a:moveTo>
                    <a:pt x="683" y="168"/>
                  </a:moveTo>
                  <a:lnTo>
                    <a:pt x="592" y="168"/>
                  </a:lnTo>
                  <a:lnTo>
                    <a:pt x="592" y="67"/>
                  </a:lnTo>
                  <a:lnTo>
                    <a:pt x="683" y="67"/>
                  </a:lnTo>
                  <a:cubicBezTo>
                    <a:pt x="696" y="81"/>
                    <a:pt x="703" y="99"/>
                    <a:pt x="703" y="118"/>
                  </a:cubicBezTo>
                  <a:cubicBezTo>
                    <a:pt x="703" y="136"/>
                    <a:pt x="696" y="154"/>
                    <a:pt x="683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875" rIns="90000" bIns="38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7883798" y="2922856"/>
              <a:ext cx="359504" cy="114767"/>
            </a:xfrm>
            <a:custGeom>
              <a:avLst/>
              <a:gdLst/>
              <a:ahLst/>
              <a:cxnLst/>
              <a:rect l="l" t="t" r="r" b="b"/>
              <a:pathLst>
                <a:path w="733" h="234" extrusionOk="0">
                  <a:moveTo>
                    <a:pt x="579" y="169"/>
                  </a:moveTo>
                  <a:cubicBezTo>
                    <a:pt x="571" y="169"/>
                    <a:pt x="565" y="176"/>
                    <a:pt x="565" y="184"/>
                  </a:cubicBezTo>
                  <a:cubicBezTo>
                    <a:pt x="565" y="192"/>
                    <a:pt x="571" y="199"/>
                    <a:pt x="579" y="199"/>
                  </a:cubicBezTo>
                  <a:lnTo>
                    <a:pt x="689" y="199"/>
                  </a:lnTo>
                  <a:cubicBezTo>
                    <a:pt x="693" y="199"/>
                    <a:pt x="696" y="197"/>
                    <a:pt x="699" y="195"/>
                  </a:cubicBezTo>
                  <a:lnTo>
                    <a:pt x="699" y="195"/>
                  </a:lnTo>
                  <a:cubicBezTo>
                    <a:pt x="721" y="175"/>
                    <a:pt x="733" y="147"/>
                    <a:pt x="733" y="118"/>
                  </a:cubicBezTo>
                  <a:cubicBezTo>
                    <a:pt x="733" y="89"/>
                    <a:pt x="720" y="61"/>
                    <a:pt x="699" y="41"/>
                  </a:cubicBezTo>
                  <a:cubicBezTo>
                    <a:pt x="696" y="39"/>
                    <a:pt x="693" y="37"/>
                    <a:pt x="689" y="37"/>
                  </a:cubicBezTo>
                  <a:lnTo>
                    <a:pt x="203" y="37"/>
                  </a:lnTo>
                  <a:cubicBezTo>
                    <a:pt x="182" y="14"/>
                    <a:pt x="151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50" y="234"/>
                    <a:pt x="180" y="221"/>
                    <a:pt x="201" y="199"/>
                  </a:cubicBezTo>
                  <a:lnTo>
                    <a:pt x="448" y="199"/>
                  </a:lnTo>
                  <a:cubicBezTo>
                    <a:pt x="456" y="199"/>
                    <a:pt x="463" y="192"/>
                    <a:pt x="463" y="184"/>
                  </a:cubicBezTo>
                  <a:cubicBezTo>
                    <a:pt x="463" y="176"/>
                    <a:pt x="456" y="169"/>
                    <a:pt x="448" y="169"/>
                  </a:cubicBezTo>
                  <a:lnTo>
                    <a:pt x="349" y="169"/>
                  </a:lnTo>
                  <a:lnTo>
                    <a:pt x="349" y="67"/>
                  </a:lnTo>
                  <a:lnTo>
                    <a:pt x="683" y="67"/>
                  </a:lnTo>
                  <a:cubicBezTo>
                    <a:pt x="696" y="81"/>
                    <a:pt x="703" y="99"/>
                    <a:pt x="703" y="118"/>
                  </a:cubicBezTo>
                  <a:cubicBezTo>
                    <a:pt x="703" y="137"/>
                    <a:pt x="696" y="155"/>
                    <a:pt x="683" y="169"/>
                  </a:cubicBezTo>
                  <a:lnTo>
                    <a:pt x="579" y="169"/>
                  </a:lnTo>
                  <a:moveTo>
                    <a:pt x="117" y="204"/>
                  </a:moveTo>
                  <a:cubicBezTo>
                    <a:pt x="69" y="204"/>
                    <a:pt x="29" y="165"/>
                    <a:pt x="29" y="117"/>
                  </a:cubicBezTo>
                  <a:cubicBezTo>
                    <a:pt x="29" y="69"/>
                    <a:pt x="69" y="29"/>
                    <a:pt x="117" y="29"/>
                  </a:cubicBezTo>
                  <a:cubicBezTo>
                    <a:pt x="161" y="29"/>
                    <a:pt x="197" y="62"/>
                    <a:pt x="203" y="103"/>
                  </a:cubicBezTo>
                  <a:cubicBezTo>
                    <a:pt x="206" y="121"/>
                    <a:pt x="203" y="139"/>
                    <a:pt x="196" y="155"/>
                  </a:cubicBezTo>
                  <a:cubicBezTo>
                    <a:pt x="182" y="184"/>
                    <a:pt x="152" y="204"/>
                    <a:pt x="117" y="204"/>
                  </a:cubicBezTo>
                  <a:moveTo>
                    <a:pt x="223" y="168"/>
                  </a:moveTo>
                  <a:cubicBezTo>
                    <a:pt x="238" y="136"/>
                    <a:pt x="238" y="99"/>
                    <a:pt x="223" y="67"/>
                  </a:cubicBezTo>
                  <a:lnTo>
                    <a:pt x="319" y="67"/>
                  </a:lnTo>
                  <a:lnTo>
                    <a:pt x="319" y="169"/>
                  </a:lnTo>
                  <a:lnTo>
                    <a:pt x="222" y="169"/>
                  </a:lnTo>
                  <a:cubicBezTo>
                    <a:pt x="222" y="169"/>
                    <a:pt x="222" y="168"/>
                    <a:pt x="223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225" rIns="90000" bIns="39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924996" y="2692832"/>
              <a:ext cx="24523" cy="60326"/>
            </a:xfrm>
            <a:custGeom>
              <a:avLst/>
              <a:gdLst/>
              <a:ahLst/>
              <a:cxnLst/>
              <a:rect l="l" t="t" r="r" b="b"/>
              <a:pathLst>
                <a:path w="50" h="123" extrusionOk="0">
                  <a:moveTo>
                    <a:pt x="35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20" y="30"/>
                  </a:lnTo>
                  <a:lnTo>
                    <a:pt x="20" y="108"/>
                  </a:lnTo>
                  <a:cubicBezTo>
                    <a:pt x="20" y="116"/>
                    <a:pt x="27" y="123"/>
                    <a:pt x="35" y="123"/>
                  </a:cubicBezTo>
                  <a:cubicBezTo>
                    <a:pt x="43" y="123"/>
                    <a:pt x="50" y="116"/>
                    <a:pt x="50" y="108"/>
                  </a:cubicBezTo>
                  <a:lnTo>
                    <a:pt x="50" y="15"/>
                  </a:lnTo>
                  <a:cubicBezTo>
                    <a:pt x="50" y="7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7921073" y="2818879"/>
              <a:ext cx="39727" cy="59836"/>
            </a:xfrm>
            <a:custGeom>
              <a:avLst/>
              <a:gdLst/>
              <a:ahLst/>
              <a:cxnLst/>
              <a:rect l="l" t="t" r="r" b="b"/>
              <a:pathLst>
                <a:path w="81" h="122" extrusionOk="0">
                  <a:moveTo>
                    <a:pt x="66" y="92"/>
                  </a:moveTo>
                  <a:cubicBezTo>
                    <a:pt x="60" y="92"/>
                    <a:pt x="54" y="92"/>
                    <a:pt x="47" y="92"/>
                  </a:cubicBezTo>
                  <a:cubicBezTo>
                    <a:pt x="52" y="86"/>
                    <a:pt x="57" y="79"/>
                    <a:pt x="64" y="70"/>
                  </a:cubicBezTo>
                  <a:cubicBezTo>
                    <a:pt x="69" y="64"/>
                    <a:pt x="76" y="53"/>
                    <a:pt x="77" y="40"/>
                  </a:cubicBezTo>
                  <a:cubicBezTo>
                    <a:pt x="77" y="39"/>
                    <a:pt x="77" y="39"/>
                    <a:pt x="77" y="38"/>
                  </a:cubicBezTo>
                  <a:cubicBezTo>
                    <a:pt x="77" y="17"/>
                    <a:pt x="60" y="0"/>
                    <a:pt x="39" y="0"/>
                  </a:cubicBezTo>
                  <a:cubicBezTo>
                    <a:pt x="20" y="0"/>
                    <a:pt x="4" y="13"/>
                    <a:pt x="0" y="31"/>
                  </a:cubicBezTo>
                  <a:cubicBezTo>
                    <a:pt x="-1" y="39"/>
                    <a:pt x="4" y="47"/>
                    <a:pt x="12" y="48"/>
                  </a:cubicBezTo>
                  <a:cubicBezTo>
                    <a:pt x="20" y="50"/>
                    <a:pt x="28" y="45"/>
                    <a:pt x="30" y="37"/>
                  </a:cubicBezTo>
                  <a:cubicBezTo>
                    <a:pt x="30" y="33"/>
                    <a:pt x="34" y="30"/>
                    <a:pt x="39" y="30"/>
                  </a:cubicBezTo>
                  <a:cubicBezTo>
                    <a:pt x="43" y="30"/>
                    <a:pt x="47" y="33"/>
                    <a:pt x="48" y="37"/>
                  </a:cubicBezTo>
                  <a:cubicBezTo>
                    <a:pt x="47" y="42"/>
                    <a:pt x="44" y="47"/>
                    <a:pt x="40" y="53"/>
                  </a:cubicBezTo>
                  <a:cubicBezTo>
                    <a:pt x="25" y="73"/>
                    <a:pt x="16" y="84"/>
                    <a:pt x="12" y="90"/>
                  </a:cubicBezTo>
                  <a:cubicBezTo>
                    <a:pt x="6" y="98"/>
                    <a:pt x="2" y="103"/>
                    <a:pt x="4" y="111"/>
                  </a:cubicBezTo>
                  <a:cubicBezTo>
                    <a:pt x="6" y="116"/>
                    <a:pt x="9" y="119"/>
                    <a:pt x="14" y="121"/>
                  </a:cubicBezTo>
                  <a:cubicBezTo>
                    <a:pt x="16" y="122"/>
                    <a:pt x="18" y="122"/>
                    <a:pt x="36" y="122"/>
                  </a:cubicBezTo>
                  <a:cubicBezTo>
                    <a:pt x="43" y="122"/>
                    <a:pt x="53" y="122"/>
                    <a:pt x="67" y="122"/>
                  </a:cubicBezTo>
                  <a:cubicBezTo>
                    <a:pt x="75" y="122"/>
                    <a:pt x="81" y="115"/>
                    <a:pt x="81" y="107"/>
                  </a:cubicBezTo>
                  <a:cubicBezTo>
                    <a:pt x="81" y="99"/>
                    <a:pt x="75" y="92"/>
                    <a:pt x="66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7922054" y="2947870"/>
              <a:ext cx="39236" cy="64740"/>
            </a:xfrm>
            <a:custGeom>
              <a:avLst/>
              <a:gdLst/>
              <a:ahLst/>
              <a:cxnLst/>
              <a:rect l="l" t="t" r="r" b="b"/>
              <a:pathLst>
                <a:path w="80" h="132" extrusionOk="0">
                  <a:moveTo>
                    <a:pt x="40" y="0"/>
                  </a:moveTo>
                  <a:cubicBezTo>
                    <a:pt x="20" y="0"/>
                    <a:pt x="4" y="14"/>
                    <a:pt x="0" y="33"/>
                  </a:cubicBezTo>
                  <a:cubicBezTo>
                    <a:pt x="-1" y="41"/>
                    <a:pt x="4" y="49"/>
                    <a:pt x="12" y="50"/>
                  </a:cubicBezTo>
                  <a:cubicBezTo>
                    <a:pt x="20" y="52"/>
                    <a:pt x="28" y="47"/>
                    <a:pt x="29" y="38"/>
                  </a:cubicBezTo>
                  <a:cubicBezTo>
                    <a:pt x="30" y="34"/>
                    <a:pt x="35" y="30"/>
                    <a:pt x="40" y="30"/>
                  </a:cubicBezTo>
                  <a:cubicBezTo>
                    <a:pt x="45" y="30"/>
                    <a:pt x="50" y="35"/>
                    <a:pt x="50" y="41"/>
                  </a:cubicBezTo>
                  <a:cubicBezTo>
                    <a:pt x="50" y="46"/>
                    <a:pt x="45" y="51"/>
                    <a:pt x="40" y="51"/>
                  </a:cubicBezTo>
                  <a:cubicBezTo>
                    <a:pt x="31" y="51"/>
                    <a:pt x="25" y="58"/>
                    <a:pt x="25" y="66"/>
                  </a:cubicBezTo>
                  <a:cubicBezTo>
                    <a:pt x="25" y="74"/>
                    <a:pt x="31" y="81"/>
                    <a:pt x="40" y="81"/>
                  </a:cubicBezTo>
                  <a:cubicBezTo>
                    <a:pt x="45" y="81"/>
                    <a:pt x="50" y="86"/>
                    <a:pt x="50" y="91"/>
                  </a:cubicBezTo>
                  <a:cubicBezTo>
                    <a:pt x="50" y="97"/>
                    <a:pt x="45" y="102"/>
                    <a:pt x="40" y="102"/>
                  </a:cubicBezTo>
                  <a:cubicBezTo>
                    <a:pt x="34" y="102"/>
                    <a:pt x="30" y="98"/>
                    <a:pt x="29" y="93"/>
                  </a:cubicBezTo>
                  <a:cubicBezTo>
                    <a:pt x="28" y="85"/>
                    <a:pt x="21" y="79"/>
                    <a:pt x="12" y="80"/>
                  </a:cubicBezTo>
                  <a:cubicBezTo>
                    <a:pt x="4" y="81"/>
                    <a:pt x="-1" y="89"/>
                    <a:pt x="0" y="97"/>
                  </a:cubicBezTo>
                  <a:cubicBezTo>
                    <a:pt x="2" y="117"/>
                    <a:pt x="20" y="132"/>
                    <a:pt x="40" y="132"/>
                  </a:cubicBezTo>
                  <a:cubicBezTo>
                    <a:pt x="62" y="132"/>
                    <a:pt x="80" y="114"/>
                    <a:pt x="80" y="91"/>
                  </a:cubicBezTo>
                  <a:cubicBezTo>
                    <a:pt x="80" y="82"/>
                    <a:pt x="77" y="73"/>
                    <a:pt x="71" y="66"/>
                  </a:cubicBezTo>
                  <a:cubicBezTo>
                    <a:pt x="77" y="59"/>
                    <a:pt x="80" y="50"/>
                    <a:pt x="80" y="41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8128535" y="3006234"/>
              <a:ext cx="14714" cy="14223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27" y="6"/>
                  </a:moveTo>
                  <a:cubicBezTo>
                    <a:pt x="20" y="-6"/>
                    <a:pt x="1" y="-1"/>
                    <a:pt x="0" y="13"/>
                  </a:cubicBezTo>
                  <a:cubicBezTo>
                    <a:pt x="-1" y="26"/>
                    <a:pt x="15" y="34"/>
                    <a:pt x="25" y="25"/>
                  </a:cubicBezTo>
                  <a:cubicBezTo>
                    <a:pt x="30" y="20"/>
                    <a:pt x="31" y="11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32"/>
          <p:cNvGrpSpPr/>
          <p:nvPr/>
        </p:nvGrpSpPr>
        <p:grpSpPr>
          <a:xfrm>
            <a:off x="3499264" y="2093352"/>
            <a:ext cx="380103" cy="393837"/>
            <a:chOff x="3982227" y="1079227"/>
            <a:chExt cx="380103" cy="393837"/>
          </a:xfrm>
        </p:grpSpPr>
        <p:sp>
          <p:nvSpPr>
            <p:cNvPr id="864" name="Google Shape;864;p32"/>
            <p:cNvSpPr/>
            <p:nvPr/>
          </p:nvSpPr>
          <p:spPr>
            <a:xfrm>
              <a:off x="3982227" y="1079227"/>
              <a:ext cx="380103" cy="393837"/>
            </a:xfrm>
            <a:custGeom>
              <a:avLst/>
              <a:gdLst/>
              <a:ahLst/>
              <a:cxnLst/>
              <a:rect l="l" t="t" r="r" b="b"/>
              <a:pathLst>
                <a:path w="775" h="803" extrusionOk="0">
                  <a:moveTo>
                    <a:pt x="61" y="264"/>
                  </a:moveTo>
                  <a:cubicBezTo>
                    <a:pt x="61" y="136"/>
                    <a:pt x="165" y="32"/>
                    <a:pt x="294" y="32"/>
                  </a:cubicBezTo>
                  <a:cubicBezTo>
                    <a:pt x="422" y="32"/>
                    <a:pt x="526" y="136"/>
                    <a:pt x="526" y="264"/>
                  </a:cubicBezTo>
                  <a:cubicBezTo>
                    <a:pt x="526" y="390"/>
                    <a:pt x="420" y="496"/>
                    <a:pt x="294" y="496"/>
                  </a:cubicBezTo>
                  <a:lnTo>
                    <a:pt x="141" y="496"/>
                  </a:lnTo>
                  <a:cubicBezTo>
                    <a:pt x="134" y="475"/>
                    <a:pt x="114" y="461"/>
                    <a:pt x="93" y="461"/>
                  </a:cubicBezTo>
                  <a:cubicBezTo>
                    <a:pt x="71" y="461"/>
                    <a:pt x="51" y="475"/>
                    <a:pt x="44" y="496"/>
                  </a:cubicBezTo>
                  <a:lnTo>
                    <a:pt x="16" y="496"/>
                  </a:lnTo>
                  <a:cubicBezTo>
                    <a:pt x="7" y="496"/>
                    <a:pt x="0" y="503"/>
                    <a:pt x="0" y="512"/>
                  </a:cubicBezTo>
                  <a:cubicBezTo>
                    <a:pt x="0" y="520"/>
                    <a:pt x="7" y="527"/>
                    <a:pt x="16" y="527"/>
                  </a:cubicBezTo>
                  <a:lnTo>
                    <a:pt x="44" y="527"/>
                  </a:lnTo>
                  <a:cubicBezTo>
                    <a:pt x="49" y="543"/>
                    <a:pt x="62" y="555"/>
                    <a:pt x="77" y="560"/>
                  </a:cubicBezTo>
                  <a:lnTo>
                    <a:pt x="77" y="632"/>
                  </a:lnTo>
                  <a:cubicBezTo>
                    <a:pt x="77" y="650"/>
                    <a:pt x="92" y="666"/>
                    <a:pt x="111" y="666"/>
                  </a:cubicBezTo>
                  <a:lnTo>
                    <a:pt x="151" y="666"/>
                  </a:lnTo>
                  <a:lnTo>
                    <a:pt x="151" y="692"/>
                  </a:lnTo>
                  <a:cubicBezTo>
                    <a:pt x="151" y="713"/>
                    <a:pt x="168" y="730"/>
                    <a:pt x="189" y="730"/>
                  </a:cubicBezTo>
                  <a:lnTo>
                    <a:pt x="402" y="730"/>
                  </a:lnTo>
                  <a:cubicBezTo>
                    <a:pt x="423" y="730"/>
                    <a:pt x="440" y="713"/>
                    <a:pt x="440" y="692"/>
                  </a:cubicBezTo>
                  <a:lnTo>
                    <a:pt x="440" y="612"/>
                  </a:lnTo>
                  <a:cubicBezTo>
                    <a:pt x="440" y="590"/>
                    <a:pt x="423" y="573"/>
                    <a:pt x="402" y="573"/>
                  </a:cubicBezTo>
                  <a:lnTo>
                    <a:pt x="189" y="573"/>
                  </a:lnTo>
                  <a:cubicBezTo>
                    <a:pt x="168" y="573"/>
                    <a:pt x="151" y="590"/>
                    <a:pt x="151" y="612"/>
                  </a:cubicBezTo>
                  <a:lnTo>
                    <a:pt x="151" y="634"/>
                  </a:lnTo>
                  <a:lnTo>
                    <a:pt x="111" y="634"/>
                  </a:lnTo>
                  <a:cubicBezTo>
                    <a:pt x="109" y="634"/>
                    <a:pt x="108" y="633"/>
                    <a:pt x="108" y="632"/>
                  </a:cubicBezTo>
                  <a:lnTo>
                    <a:pt x="108" y="560"/>
                  </a:lnTo>
                  <a:cubicBezTo>
                    <a:pt x="124" y="555"/>
                    <a:pt x="136" y="543"/>
                    <a:pt x="141" y="527"/>
                  </a:cubicBezTo>
                  <a:lnTo>
                    <a:pt x="536" y="527"/>
                  </a:lnTo>
                  <a:cubicBezTo>
                    <a:pt x="581" y="527"/>
                    <a:pt x="617" y="564"/>
                    <a:pt x="617" y="609"/>
                  </a:cubicBezTo>
                  <a:lnTo>
                    <a:pt x="617" y="678"/>
                  </a:lnTo>
                  <a:lnTo>
                    <a:pt x="583" y="678"/>
                  </a:lnTo>
                  <a:cubicBezTo>
                    <a:pt x="577" y="678"/>
                    <a:pt x="572" y="682"/>
                    <a:pt x="569" y="688"/>
                  </a:cubicBezTo>
                  <a:cubicBezTo>
                    <a:pt x="567" y="694"/>
                    <a:pt x="568" y="700"/>
                    <a:pt x="572" y="705"/>
                  </a:cubicBezTo>
                  <a:lnTo>
                    <a:pt x="658" y="798"/>
                  </a:lnTo>
                  <a:cubicBezTo>
                    <a:pt x="661" y="801"/>
                    <a:pt x="665" y="803"/>
                    <a:pt x="670" y="803"/>
                  </a:cubicBezTo>
                  <a:lnTo>
                    <a:pt x="670" y="803"/>
                  </a:lnTo>
                  <a:cubicBezTo>
                    <a:pt x="674" y="803"/>
                    <a:pt x="678" y="801"/>
                    <a:pt x="681" y="798"/>
                  </a:cubicBezTo>
                  <a:lnTo>
                    <a:pt x="771" y="705"/>
                  </a:lnTo>
                  <a:cubicBezTo>
                    <a:pt x="775" y="700"/>
                    <a:pt x="776" y="694"/>
                    <a:pt x="774" y="688"/>
                  </a:cubicBezTo>
                  <a:cubicBezTo>
                    <a:pt x="771" y="682"/>
                    <a:pt x="766" y="678"/>
                    <a:pt x="759" y="678"/>
                  </a:cubicBezTo>
                  <a:lnTo>
                    <a:pt x="727" y="678"/>
                  </a:lnTo>
                  <a:lnTo>
                    <a:pt x="727" y="609"/>
                  </a:lnTo>
                  <a:cubicBezTo>
                    <a:pt x="727" y="557"/>
                    <a:pt x="706" y="508"/>
                    <a:pt x="670" y="473"/>
                  </a:cubicBezTo>
                  <a:cubicBezTo>
                    <a:pt x="705" y="438"/>
                    <a:pt x="727" y="390"/>
                    <a:pt x="727" y="337"/>
                  </a:cubicBezTo>
                  <a:lnTo>
                    <a:pt x="727" y="300"/>
                  </a:lnTo>
                  <a:cubicBezTo>
                    <a:pt x="727" y="291"/>
                    <a:pt x="720" y="284"/>
                    <a:pt x="711" y="284"/>
                  </a:cubicBezTo>
                  <a:cubicBezTo>
                    <a:pt x="702" y="284"/>
                    <a:pt x="695" y="291"/>
                    <a:pt x="695" y="300"/>
                  </a:cubicBezTo>
                  <a:lnTo>
                    <a:pt x="695" y="337"/>
                  </a:lnTo>
                  <a:cubicBezTo>
                    <a:pt x="695" y="423"/>
                    <a:pt x="623" y="496"/>
                    <a:pt x="536" y="496"/>
                  </a:cubicBezTo>
                  <a:lnTo>
                    <a:pt x="418" y="496"/>
                  </a:lnTo>
                  <a:cubicBezTo>
                    <a:pt x="441" y="484"/>
                    <a:pt x="462" y="468"/>
                    <a:pt x="481" y="449"/>
                  </a:cubicBezTo>
                  <a:lnTo>
                    <a:pt x="536" y="449"/>
                  </a:lnTo>
                  <a:cubicBezTo>
                    <a:pt x="598" y="449"/>
                    <a:pt x="648" y="399"/>
                    <a:pt x="648" y="337"/>
                  </a:cubicBezTo>
                  <a:lnTo>
                    <a:pt x="648" y="116"/>
                  </a:lnTo>
                  <a:cubicBezTo>
                    <a:pt x="648" y="107"/>
                    <a:pt x="641" y="100"/>
                    <a:pt x="633" y="100"/>
                  </a:cubicBezTo>
                  <a:lnTo>
                    <a:pt x="620" y="100"/>
                  </a:lnTo>
                  <a:lnTo>
                    <a:pt x="673" y="46"/>
                  </a:lnTo>
                  <a:lnTo>
                    <a:pt x="723" y="100"/>
                  </a:lnTo>
                  <a:lnTo>
                    <a:pt x="711" y="100"/>
                  </a:lnTo>
                  <a:cubicBezTo>
                    <a:pt x="702" y="100"/>
                    <a:pt x="695" y="107"/>
                    <a:pt x="695" y="116"/>
                  </a:cubicBezTo>
                  <a:lnTo>
                    <a:pt x="695" y="162"/>
                  </a:lnTo>
                  <a:cubicBezTo>
                    <a:pt x="695" y="171"/>
                    <a:pt x="702" y="178"/>
                    <a:pt x="711" y="178"/>
                  </a:cubicBezTo>
                  <a:cubicBezTo>
                    <a:pt x="720" y="178"/>
                    <a:pt x="727" y="171"/>
                    <a:pt x="727" y="162"/>
                  </a:cubicBezTo>
                  <a:lnTo>
                    <a:pt x="727" y="132"/>
                  </a:lnTo>
                  <a:lnTo>
                    <a:pt x="759" y="132"/>
                  </a:lnTo>
                  <a:cubicBezTo>
                    <a:pt x="766" y="132"/>
                    <a:pt x="771" y="128"/>
                    <a:pt x="774" y="122"/>
                  </a:cubicBezTo>
                  <a:cubicBezTo>
                    <a:pt x="776" y="117"/>
                    <a:pt x="775" y="110"/>
                    <a:pt x="771" y="105"/>
                  </a:cubicBezTo>
                  <a:lnTo>
                    <a:pt x="684" y="12"/>
                  </a:lnTo>
                  <a:cubicBezTo>
                    <a:pt x="682" y="9"/>
                    <a:pt x="677" y="7"/>
                    <a:pt x="673" y="7"/>
                  </a:cubicBezTo>
                  <a:cubicBezTo>
                    <a:pt x="669" y="7"/>
                    <a:pt x="665" y="9"/>
                    <a:pt x="662" y="12"/>
                  </a:cubicBezTo>
                  <a:lnTo>
                    <a:pt x="572" y="105"/>
                  </a:lnTo>
                  <a:cubicBezTo>
                    <a:pt x="568" y="110"/>
                    <a:pt x="567" y="116"/>
                    <a:pt x="569" y="122"/>
                  </a:cubicBezTo>
                  <a:cubicBezTo>
                    <a:pt x="572" y="128"/>
                    <a:pt x="577" y="132"/>
                    <a:pt x="583" y="132"/>
                  </a:cubicBezTo>
                  <a:lnTo>
                    <a:pt x="617" y="132"/>
                  </a:lnTo>
                  <a:lnTo>
                    <a:pt x="617" y="337"/>
                  </a:lnTo>
                  <a:cubicBezTo>
                    <a:pt x="617" y="381"/>
                    <a:pt x="581" y="418"/>
                    <a:pt x="536" y="418"/>
                  </a:cubicBezTo>
                  <a:lnTo>
                    <a:pt x="507" y="418"/>
                  </a:lnTo>
                  <a:cubicBezTo>
                    <a:pt x="540" y="373"/>
                    <a:pt x="557" y="320"/>
                    <a:pt x="557" y="264"/>
                  </a:cubicBezTo>
                  <a:cubicBezTo>
                    <a:pt x="557" y="118"/>
                    <a:pt x="439" y="0"/>
                    <a:pt x="294" y="0"/>
                  </a:cubicBezTo>
                  <a:cubicBezTo>
                    <a:pt x="148" y="0"/>
                    <a:pt x="30" y="118"/>
                    <a:pt x="30" y="264"/>
                  </a:cubicBezTo>
                  <a:cubicBezTo>
                    <a:pt x="30" y="319"/>
                    <a:pt x="47" y="373"/>
                    <a:pt x="80" y="418"/>
                  </a:cubicBezTo>
                  <a:lnTo>
                    <a:pt x="16" y="418"/>
                  </a:lnTo>
                  <a:cubicBezTo>
                    <a:pt x="7" y="418"/>
                    <a:pt x="0" y="425"/>
                    <a:pt x="0" y="433"/>
                  </a:cubicBezTo>
                  <a:cubicBezTo>
                    <a:pt x="0" y="442"/>
                    <a:pt x="7" y="449"/>
                    <a:pt x="16" y="449"/>
                  </a:cubicBezTo>
                  <a:lnTo>
                    <a:pt x="294" y="449"/>
                  </a:lnTo>
                  <a:cubicBezTo>
                    <a:pt x="396" y="449"/>
                    <a:pt x="479" y="366"/>
                    <a:pt x="479" y="264"/>
                  </a:cubicBezTo>
                  <a:cubicBezTo>
                    <a:pt x="479" y="162"/>
                    <a:pt x="396" y="78"/>
                    <a:pt x="294" y="78"/>
                  </a:cubicBezTo>
                  <a:cubicBezTo>
                    <a:pt x="191" y="78"/>
                    <a:pt x="108" y="162"/>
                    <a:pt x="108" y="264"/>
                  </a:cubicBezTo>
                  <a:cubicBezTo>
                    <a:pt x="108" y="326"/>
                    <a:pt x="139" y="383"/>
                    <a:pt x="190" y="418"/>
                  </a:cubicBezTo>
                  <a:lnTo>
                    <a:pt x="120" y="418"/>
                  </a:lnTo>
                  <a:cubicBezTo>
                    <a:pt x="82" y="375"/>
                    <a:pt x="61" y="321"/>
                    <a:pt x="61" y="264"/>
                  </a:cubicBezTo>
                  <a:moveTo>
                    <a:pt x="182" y="612"/>
                  </a:moveTo>
                  <a:cubicBezTo>
                    <a:pt x="182" y="608"/>
                    <a:pt x="185" y="605"/>
                    <a:pt x="189" y="605"/>
                  </a:cubicBezTo>
                  <a:lnTo>
                    <a:pt x="402" y="605"/>
                  </a:lnTo>
                  <a:cubicBezTo>
                    <a:pt x="406" y="605"/>
                    <a:pt x="409" y="608"/>
                    <a:pt x="409" y="612"/>
                  </a:cubicBezTo>
                  <a:lnTo>
                    <a:pt x="409" y="692"/>
                  </a:lnTo>
                  <a:cubicBezTo>
                    <a:pt x="409" y="696"/>
                    <a:pt x="406" y="699"/>
                    <a:pt x="402" y="699"/>
                  </a:cubicBezTo>
                  <a:lnTo>
                    <a:pt x="189" y="699"/>
                  </a:lnTo>
                  <a:cubicBezTo>
                    <a:pt x="185" y="699"/>
                    <a:pt x="182" y="696"/>
                    <a:pt x="182" y="692"/>
                  </a:cubicBezTo>
                  <a:lnTo>
                    <a:pt x="182" y="612"/>
                  </a:lnTo>
                  <a:moveTo>
                    <a:pt x="645" y="493"/>
                  </a:moveTo>
                  <a:cubicBezTo>
                    <a:pt x="677" y="523"/>
                    <a:pt x="695" y="564"/>
                    <a:pt x="695" y="609"/>
                  </a:cubicBezTo>
                  <a:lnTo>
                    <a:pt x="695" y="694"/>
                  </a:lnTo>
                  <a:cubicBezTo>
                    <a:pt x="695" y="703"/>
                    <a:pt x="702" y="710"/>
                    <a:pt x="711" y="710"/>
                  </a:cubicBezTo>
                  <a:lnTo>
                    <a:pt x="723" y="710"/>
                  </a:lnTo>
                  <a:lnTo>
                    <a:pt x="670" y="764"/>
                  </a:lnTo>
                  <a:lnTo>
                    <a:pt x="619" y="710"/>
                  </a:lnTo>
                  <a:lnTo>
                    <a:pt x="633" y="710"/>
                  </a:lnTo>
                  <a:cubicBezTo>
                    <a:pt x="641" y="710"/>
                    <a:pt x="648" y="703"/>
                    <a:pt x="648" y="694"/>
                  </a:cubicBezTo>
                  <a:lnTo>
                    <a:pt x="648" y="609"/>
                  </a:lnTo>
                  <a:cubicBezTo>
                    <a:pt x="648" y="570"/>
                    <a:pt x="629" y="537"/>
                    <a:pt x="600" y="516"/>
                  </a:cubicBezTo>
                  <a:cubicBezTo>
                    <a:pt x="616" y="510"/>
                    <a:pt x="631" y="503"/>
                    <a:pt x="645" y="493"/>
                  </a:cubicBezTo>
                  <a:moveTo>
                    <a:pt x="93" y="531"/>
                  </a:moveTo>
                  <a:cubicBezTo>
                    <a:pt x="82" y="531"/>
                    <a:pt x="73" y="522"/>
                    <a:pt x="73" y="512"/>
                  </a:cubicBezTo>
                  <a:lnTo>
                    <a:pt x="73" y="512"/>
                  </a:lnTo>
                  <a:cubicBezTo>
                    <a:pt x="73" y="501"/>
                    <a:pt x="82" y="492"/>
                    <a:pt x="93" y="492"/>
                  </a:cubicBezTo>
                  <a:cubicBezTo>
                    <a:pt x="103" y="492"/>
                    <a:pt x="112" y="501"/>
                    <a:pt x="112" y="512"/>
                  </a:cubicBezTo>
                  <a:lnTo>
                    <a:pt x="112" y="512"/>
                  </a:lnTo>
                  <a:cubicBezTo>
                    <a:pt x="112" y="522"/>
                    <a:pt x="103" y="531"/>
                    <a:pt x="93" y="531"/>
                  </a:cubicBezTo>
                  <a:moveTo>
                    <a:pt x="140" y="264"/>
                  </a:moveTo>
                  <a:cubicBezTo>
                    <a:pt x="140" y="179"/>
                    <a:pt x="209" y="110"/>
                    <a:pt x="294" y="110"/>
                  </a:cubicBezTo>
                  <a:cubicBezTo>
                    <a:pt x="378" y="110"/>
                    <a:pt x="447" y="179"/>
                    <a:pt x="447" y="264"/>
                  </a:cubicBezTo>
                  <a:cubicBezTo>
                    <a:pt x="447" y="349"/>
                    <a:pt x="378" y="418"/>
                    <a:pt x="294" y="418"/>
                  </a:cubicBezTo>
                  <a:lnTo>
                    <a:pt x="264" y="418"/>
                  </a:lnTo>
                  <a:cubicBezTo>
                    <a:pt x="195" y="397"/>
                    <a:pt x="140" y="340"/>
                    <a:pt x="140" y="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4087675" y="1390667"/>
              <a:ext cx="80925" cy="15695"/>
            </a:xfrm>
            <a:custGeom>
              <a:avLst/>
              <a:gdLst/>
              <a:ahLst/>
              <a:cxnLst/>
              <a:rect l="l" t="t" r="r" b="b"/>
              <a:pathLst>
                <a:path w="165" h="32" extrusionOk="0">
                  <a:moveTo>
                    <a:pt x="15" y="32"/>
                  </a:moveTo>
                  <a:lnTo>
                    <a:pt x="149" y="32"/>
                  </a:lnTo>
                  <a:cubicBezTo>
                    <a:pt x="158" y="32"/>
                    <a:pt x="165" y="25"/>
                    <a:pt x="165" y="16"/>
                  </a:cubicBezTo>
                  <a:cubicBezTo>
                    <a:pt x="165" y="7"/>
                    <a:pt x="158" y="0"/>
                    <a:pt x="149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4322603" y="1184675"/>
              <a:ext cx="15695" cy="1569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0" y="7"/>
                  </a:moveTo>
                  <a:cubicBezTo>
                    <a:pt x="26" y="2"/>
                    <a:pt x="19" y="-1"/>
                    <a:pt x="13" y="1"/>
                  </a:cubicBezTo>
                  <a:cubicBezTo>
                    <a:pt x="6" y="3"/>
                    <a:pt x="2" y="8"/>
                    <a:pt x="1" y="15"/>
                  </a:cubicBezTo>
                  <a:cubicBezTo>
                    <a:pt x="0" y="29"/>
                    <a:pt x="17" y="37"/>
                    <a:pt x="27" y="28"/>
                  </a:cubicBezTo>
                  <a:cubicBezTo>
                    <a:pt x="33" y="22"/>
                    <a:pt x="34" y="14"/>
                    <a:pt x="3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3"/>
          <p:cNvSpPr/>
          <p:nvPr/>
        </p:nvSpPr>
        <p:spPr>
          <a:xfrm rot="5400000">
            <a:off x="4055400" y="2773238"/>
            <a:ext cx="1033200" cy="2502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2" name="Google Shape;872;p33"/>
          <p:cNvSpPr/>
          <p:nvPr/>
        </p:nvSpPr>
        <p:spPr>
          <a:xfrm rot="5400000">
            <a:off x="4055400" y="1656213"/>
            <a:ext cx="1033200" cy="2502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3" name="Google Shape;873;p33"/>
          <p:cNvSpPr/>
          <p:nvPr/>
        </p:nvSpPr>
        <p:spPr>
          <a:xfrm rot="5400000">
            <a:off x="4055400" y="539175"/>
            <a:ext cx="1033200" cy="2502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4" name="Google Shape;874;p3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an Infographic</a:t>
            </a:r>
            <a:endParaRPr/>
          </a:p>
        </p:txBody>
      </p:sp>
      <p:sp>
        <p:nvSpPr>
          <p:cNvPr id="875" name="Google Shape;875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33"/>
          <p:cNvSpPr/>
          <p:nvPr/>
        </p:nvSpPr>
        <p:spPr>
          <a:xfrm>
            <a:off x="4929157" y="1421283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7" name="Google Shape;877;p33"/>
          <p:cNvSpPr/>
          <p:nvPr/>
        </p:nvSpPr>
        <p:spPr>
          <a:xfrm>
            <a:off x="4929157" y="2538377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8" name="Google Shape;878;p33"/>
          <p:cNvSpPr/>
          <p:nvPr/>
        </p:nvSpPr>
        <p:spPr>
          <a:xfrm>
            <a:off x="4929157" y="365547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79" name="Google Shape;879;p33"/>
          <p:cNvGrpSpPr/>
          <p:nvPr/>
        </p:nvGrpSpPr>
        <p:grpSpPr>
          <a:xfrm>
            <a:off x="5087838" y="3903068"/>
            <a:ext cx="400702" cy="311931"/>
            <a:chOff x="2424050" y="4261805"/>
            <a:chExt cx="400702" cy="311931"/>
          </a:xfrm>
        </p:grpSpPr>
        <p:sp>
          <p:nvSpPr>
            <p:cNvPr id="880" name="Google Shape;880;p33"/>
            <p:cNvSpPr/>
            <p:nvPr/>
          </p:nvSpPr>
          <p:spPr>
            <a:xfrm>
              <a:off x="2548626" y="4304966"/>
              <a:ext cx="155965" cy="15695"/>
            </a:xfrm>
            <a:custGeom>
              <a:avLst/>
              <a:gdLst/>
              <a:ahLst/>
              <a:cxnLst/>
              <a:rect l="l" t="t" r="r" b="b"/>
              <a:pathLst>
                <a:path w="318" h="32" extrusionOk="0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lnTo>
                    <a:pt x="302" y="32"/>
                  </a:lnTo>
                  <a:cubicBezTo>
                    <a:pt x="311" y="32"/>
                    <a:pt x="318" y="25"/>
                    <a:pt x="318" y="16"/>
                  </a:cubicBezTo>
                  <a:cubicBezTo>
                    <a:pt x="318" y="7"/>
                    <a:pt x="311" y="0"/>
                    <a:pt x="30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2424050" y="4261805"/>
              <a:ext cx="400702" cy="311931"/>
            </a:xfrm>
            <a:custGeom>
              <a:avLst/>
              <a:gdLst/>
              <a:ahLst/>
              <a:cxnLst/>
              <a:rect l="l" t="t" r="r" b="b"/>
              <a:pathLst>
                <a:path w="817" h="636" extrusionOk="0">
                  <a:moveTo>
                    <a:pt x="801" y="426"/>
                  </a:moveTo>
                  <a:lnTo>
                    <a:pt x="734" y="426"/>
                  </a:lnTo>
                  <a:lnTo>
                    <a:pt x="734" y="132"/>
                  </a:lnTo>
                  <a:cubicBezTo>
                    <a:pt x="734" y="108"/>
                    <a:pt x="714" y="88"/>
                    <a:pt x="690" y="88"/>
                  </a:cubicBezTo>
                  <a:lnTo>
                    <a:pt x="651" y="88"/>
                  </a:lnTo>
                  <a:lnTo>
                    <a:pt x="651" y="39"/>
                  </a:lnTo>
                  <a:cubicBezTo>
                    <a:pt x="651" y="17"/>
                    <a:pt x="634" y="0"/>
                    <a:pt x="612" y="0"/>
                  </a:cubicBezTo>
                  <a:lnTo>
                    <a:pt x="481" y="0"/>
                  </a:lnTo>
                  <a:cubicBezTo>
                    <a:pt x="472" y="0"/>
                    <a:pt x="465" y="7"/>
                    <a:pt x="465" y="16"/>
                  </a:cubicBezTo>
                  <a:cubicBezTo>
                    <a:pt x="465" y="25"/>
                    <a:pt x="472" y="32"/>
                    <a:pt x="481" y="32"/>
                  </a:cubicBezTo>
                  <a:lnTo>
                    <a:pt x="612" y="32"/>
                  </a:lnTo>
                  <a:cubicBezTo>
                    <a:pt x="616" y="32"/>
                    <a:pt x="619" y="35"/>
                    <a:pt x="619" y="39"/>
                  </a:cubicBezTo>
                  <a:lnTo>
                    <a:pt x="619" y="171"/>
                  </a:lnTo>
                  <a:cubicBezTo>
                    <a:pt x="619" y="175"/>
                    <a:pt x="616" y="178"/>
                    <a:pt x="612" y="178"/>
                  </a:cubicBezTo>
                  <a:lnTo>
                    <a:pt x="213" y="178"/>
                  </a:lnTo>
                  <a:cubicBezTo>
                    <a:pt x="209" y="178"/>
                    <a:pt x="206" y="175"/>
                    <a:pt x="206" y="171"/>
                  </a:cubicBezTo>
                  <a:lnTo>
                    <a:pt x="206" y="10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6" y="39"/>
                  </a:lnTo>
                  <a:cubicBezTo>
                    <a:pt x="206" y="35"/>
                    <a:pt x="209" y="32"/>
                    <a:pt x="213" y="32"/>
                  </a:cubicBezTo>
                  <a:lnTo>
                    <a:pt x="339" y="32"/>
                  </a:lnTo>
                  <a:cubicBezTo>
                    <a:pt x="348" y="32"/>
                    <a:pt x="355" y="25"/>
                    <a:pt x="355" y="16"/>
                  </a:cubicBezTo>
                  <a:cubicBezTo>
                    <a:pt x="355" y="7"/>
                    <a:pt x="348" y="0"/>
                    <a:pt x="339" y="0"/>
                  </a:cubicBezTo>
                  <a:lnTo>
                    <a:pt x="213" y="0"/>
                  </a:lnTo>
                  <a:cubicBezTo>
                    <a:pt x="192" y="0"/>
                    <a:pt x="174" y="17"/>
                    <a:pt x="174" y="39"/>
                  </a:cubicBezTo>
                  <a:lnTo>
                    <a:pt x="174" y="88"/>
                  </a:lnTo>
                  <a:lnTo>
                    <a:pt x="135" y="88"/>
                  </a:lnTo>
                  <a:cubicBezTo>
                    <a:pt x="111" y="88"/>
                    <a:pt x="91" y="108"/>
                    <a:pt x="91" y="132"/>
                  </a:cubicBezTo>
                  <a:lnTo>
                    <a:pt x="91" y="422"/>
                  </a:lnTo>
                  <a:cubicBezTo>
                    <a:pt x="40" y="430"/>
                    <a:pt x="0" y="475"/>
                    <a:pt x="0" y="528"/>
                  </a:cubicBezTo>
                  <a:cubicBezTo>
                    <a:pt x="0" y="588"/>
                    <a:pt x="48" y="636"/>
                    <a:pt x="107" y="636"/>
                  </a:cubicBezTo>
                  <a:cubicBezTo>
                    <a:pt x="161" y="636"/>
                    <a:pt x="206" y="596"/>
                    <a:pt x="214" y="544"/>
                  </a:cubicBezTo>
                  <a:lnTo>
                    <a:pt x="308" y="544"/>
                  </a:lnTo>
                  <a:lnTo>
                    <a:pt x="350" y="618"/>
                  </a:lnTo>
                  <a:cubicBezTo>
                    <a:pt x="353" y="623"/>
                    <a:pt x="358" y="626"/>
                    <a:pt x="364" y="626"/>
                  </a:cubicBezTo>
                  <a:lnTo>
                    <a:pt x="461" y="626"/>
                  </a:lnTo>
                  <a:cubicBezTo>
                    <a:pt x="467" y="626"/>
                    <a:pt x="472" y="623"/>
                    <a:pt x="475" y="618"/>
                  </a:cubicBezTo>
                  <a:lnTo>
                    <a:pt x="519" y="542"/>
                  </a:lnTo>
                  <a:lnTo>
                    <a:pt x="619" y="542"/>
                  </a:lnTo>
                  <a:lnTo>
                    <a:pt x="619" y="608"/>
                  </a:lnTo>
                  <a:cubicBezTo>
                    <a:pt x="619" y="617"/>
                    <a:pt x="626" y="624"/>
                    <a:pt x="635" y="624"/>
                  </a:cubicBezTo>
                  <a:lnTo>
                    <a:pt x="801" y="624"/>
                  </a:lnTo>
                  <a:cubicBezTo>
                    <a:pt x="810" y="624"/>
                    <a:pt x="817" y="617"/>
                    <a:pt x="817" y="608"/>
                  </a:cubicBezTo>
                  <a:lnTo>
                    <a:pt x="817" y="442"/>
                  </a:lnTo>
                  <a:cubicBezTo>
                    <a:pt x="817" y="433"/>
                    <a:pt x="810" y="426"/>
                    <a:pt x="801" y="426"/>
                  </a:cubicBezTo>
                  <a:moveTo>
                    <a:pt x="135" y="120"/>
                  </a:moveTo>
                  <a:lnTo>
                    <a:pt x="174" y="120"/>
                  </a:lnTo>
                  <a:lnTo>
                    <a:pt x="174" y="171"/>
                  </a:lnTo>
                  <a:cubicBezTo>
                    <a:pt x="174" y="193"/>
                    <a:pt x="192" y="210"/>
                    <a:pt x="213" y="210"/>
                  </a:cubicBezTo>
                  <a:lnTo>
                    <a:pt x="397" y="210"/>
                  </a:lnTo>
                  <a:lnTo>
                    <a:pt x="397" y="426"/>
                  </a:lnTo>
                  <a:lnTo>
                    <a:pt x="364" y="426"/>
                  </a:lnTo>
                  <a:cubicBezTo>
                    <a:pt x="358" y="426"/>
                    <a:pt x="353" y="429"/>
                    <a:pt x="350" y="434"/>
                  </a:cubicBezTo>
                  <a:lnTo>
                    <a:pt x="305" y="513"/>
                  </a:lnTo>
                  <a:lnTo>
                    <a:pt x="214" y="513"/>
                  </a:lnTo>
                  <a:cubicBezTo>
                    <a:pt x="207" y="466"/>
                    <a:pt x="170" y="429"/>
                    <a:pt x="123" y="422"/>
                  </a:cubicBezTo>
                  <a:lnTo>
                    <a:pt x="123" y="132"/>
                  </a:lnTo>
                  <a:cubicBezTo>
                    <a:pt x="123" y="125"/>
                    <a:pt x="129" y="120"/>
                    <a:pt x="135" y="120"/>
                  </a:cubicBezTo>
                  <a:moveTo>
                    <a:pt x="107" y="604"/>
                  </a:moveTo>
                  <a:cubicBezTo>
                    <a:pt x="66" y="604"/>
                    <a:pt x="32" y="570"/>
                    <a:pt x="32" y="528"/>
                  </a:cubicBezTo>
                  <a:cubicBezTo>
                    <a:pt x="32" y="487"/>
                    <a:pt x="65" y="453"/>
                    <a:pt x="107" y="453"/>
                  </a:cubicBezTo>
                  <a:cubicBezTo>
                    <a:pt x="148" y="453"/>
                    <a:pt x="183" y="487"/>
                    <a:pt x="183" y="528"/>
                  </a:cubicBezTo>
                  <a:cubicBezTo>
                    <a:pt x="183" y="570"/>
                    <a:pt x="149" y="604"/>
                    <a:pt x="107" y="604"/>
                  </a:cubicBezTo>
                  <a:moveTo>
                    <a:pt x="452" y="594"/>
                  </a:moveTo>
                  <a:lnTo>
                    <a:pt x="373" y="594"/>
                  </a:lnTo>
                  <a:lnTo>
                    <a:pt x="334" y="526"/>
                  </a:lnTo>
                  <a:lnTo>
                    <a:pt x="373" y="458"/>
                  </a:lnTo>
                  <a:lnTo>
                    <a:pt x="452" y="458"/>
                  </a:lnTo>
                  <a:lnTo>
                    <a:pt x="492" y="526"/>
                  </a:lnTo>
                  <a:lnTo>
                    <a:pt x="452" y="594"/>
                  </a:lnTo>
                  <a:moveTo>
                    <a:pt x="519" y="510"/>
                  </a:moveTo>
                  <a:lnTo>
                    <a:pt x="475" y="434"/>
                  </a:lnTo>
                  <a:cubicBezTo>
                    <a:pt x="472" y="429"/>
                    <a:pt x="467" y="426"/>
                    <a:pt x="461" y="426"/>
                  </a:cubicBezTo>
                  <a:lnTo>
                    <a:pt x="429" y="426"/>
                  </a:lnTo>
                  <a:lnTo>
                    <a:pt x="429" y="210"/>
                  </a:lnTo>
                  <a:lnTo>
                    <a:pt x="612" y="210"/>
                  </a:lnTo>
                  <a:cubicBezTo>
                    <a:pt x="634" y="210"/>
                    <a:pt x="651" y="193"/>
                    <a:pt x="651" y="171"/>
                  </a:cubicBezTo>
                  <a:lnTo>
                    <a:pt x="651" y="120"/>
                  </a:lnTo>
                  <a:lnTo>
                    <a:pt x="690" y="120"/>
                  </a:lnTo>
                  <a:cubicBezTo>
                    <a:pt x="697" y="120"/>
                    <a:pt x="702" y="125"/>
                    <a:pt x="702" y="132"/>
                  </a:cubicBezTo>
                  <a:lnTo>
                    <a:pt x="702" y="426"/>
                  </a:lnTo>
                  <a:lnTo>
                    <a:pt x="635" y="426"/>
                  </a:lnTo>
                  <a:cubicBezTo>
                    <a:pt x="626" y="426"/>
                    <a:pt x="619" y="433"/>
                    <a:pt x="619" y="442"/>
                  </a:cubicBezTo>
                  <a:lnTo>
                    <a:pt x="619" y="510"/>
                  </a:lnTo>
                  <a:lnTo>
                    <a:pt x="519" y="510"/>
                  </a:lnTo>
                  <a:moveTo>
                    <a:pt x="785" y="592"/>
                  </a:moveTo>
                  <a:lnTo>
                    <a:pt x="651" y="592"/>
                  </a:lnTo>
                  <a:lnTo>
                    <a:pt x="651" y="457"/>
                  </a:lnTo>
                  <a:lnTo>
                    <a:pt x="785" y="457"/>
                  </a:lnTo>
                  <a:lnTo>
                    <a:pt x="785" y="5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2617780" y="426229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8" y="31"/>
                    <a:pt x="18" y="33"/>
                    <a:pt x="26" y="28"/>
                  </a:cubicBezTo>
                  <a:cubicBezTo>
                    <a:pt x="32" y="23"/>
                    <a:pt x="34" y="13"/>
                    <a:pt x="29" y="6"/>
                  </a:cubicBezTo>
                  <a:cubicBezTo>
                    <a:pt x="24" y="-1"/>
                    <a:pt x="14" y="-3"/>
                    <a:pt x="7" y="2"/>
                  </a:cubicBezTo>
                  <a:cubicBezTo>
                    <a:pt x="0" y="6"/>
                    <a:pt x="-2" y="17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33"/>
          <p:cNvGrpSpPr/>
          <p:nvPr/>
        </p:nvGrpSpPr>
        <p:grpSpPr>
          <a:xfrm>
            <a:off x="5108919" y="2738167"/>
            <a:ext cx="358523" cy="338416"/>
            <a:chOff x="3211231" y="2698717"/>
            <a:chExt cx="358523" cy="338416"/>
          </a:xfrm>
        </p:grpSpPr>
        <p:sp>
          <p:nvSpPr>
            <p:cNvPr id="884" name="Google Shape;884;p33"/>
            <p:cNvSpPr/>
            <p:nvPr/>
          </p:nvSpPr>
          <p:spPr>
            <a:xfrm>
              <a:off x="3243601" y="273059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89" y="14"/>
                  </a:move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3211231" y="2698717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199" y="159"/>
                  </a:lnTo>
                  <a:cubicBezTo>
                    <a:pt x="207" y="159"/>
                    <a:pt x="213" y="153"/>
                    <a:pt x="213" y="145"/>
                  </a:cubicBezTo>
                  <a:cubicBezTo>
                    <a:pt x="213" y="137"/>
                    <a:pt x="207" y="130"/>
                    <a:pt x="199" y="130"/>
                  </a:cubicBezTo>
                  <a:lnTo>
                    <a:pt x="41" y="130"/>
                  </a:lnTo>
                  <a:cubicBezTo>
                    <a:pt x="34" y="130"/>
                    <a:pt x="28" y="125"/>
                    <a:pt x="28" y="118"/>
                  </a:cubicBezTo>
                  <a:lnTo>
                    <a:pt x="28" y="41"/>
                  </a:ln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5"/>
                    <a:pt x="489" y="130"/>
                    <a:pt x="482" y="130"/>
                  </a:cubicBezTo>
                  <a:lnTo>
                    <a:pt x="324" y="130"/>
                  </a:lnTo>
                  <a:cubicBezTo>
                    <a:pt x="316" y="130"/>
                    <a:pt x="310" y="137"/>
                    <a:pt x="310" y="145"/>
                  </a:cubicBezTo>
                  <a:cubicBezTo>
                    <a:pt x="310" y="153"/>
                    <a:pt x="316" y="159"/>
                    <a:pt x="324" y="159"/>
                  </a:cubicBezTo>
                  <a:lnTo>
                    <a:pt x="482" y="159"/>
                  </a:lnTo>
                  <a:cubicBezTo>
                    <a:pt x="505" y="159"/>
                    <a:pt x="524" y="140"/>
                    <a:pt x="524" y="118"/>
                  </a:cubicBezTo>
                  <a:lnTo>
                    <a:pt x="524" y="41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1"/>
                  </a:cubicBezTo>
                  <a:lnTo>
                    <a:pt x="0" y="118"/>
                  </a:lnTo>
                  <a:cubicBezTo>
                    <a:pt x="0" y="140"/>
                    <a:pt x="18" y="159"/>
                    <a:pt x="41" y="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3211231" y="2959150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482" y="159"/>
                  </a:lnTo>
                  <a:cubicBezTo>
                    <a:pt x="505" y="159"/>
                    <a:pt x="524" y="141"/>
                    <a:pt x="524" y="118"/>
                  </a:cubicBezTo>
                  <a:lnTo>
                    <a:pt x="524" y="42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2"/>
                  </a:cubicBezTo>
                  <a:lnTo>
                    <a:pt x="0" y="118"/>
                  </a:lnTo>
                  <a:cubicBezTo>
                    <a:pt x="0" y="141"/>
                    <a:pt x="18" y="159"/>
                    <a:pt x="41" y="159"/>
                  </a:cubicBezTo>
                  <a:moveTo>
                    <a:pt x="28" y="42"/>
                  </a:moveTo>
                  <a:cubicBezTo>
                    <a:pt x="28" y="35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5"/>
                    <a:pt x="495" y="42"/>
                  </a:cubicBezTo>
                  <a:lnTo>
                    <a:pt x="495" y="118"/>
                  </a:lnTo>
                  <a:cubicBezTo>
                    <a:pt x="495" y="125"/>
                    <a:pt x="489" y="131"/>
                    <a:pt x="482" y="131"/>
                  </a:cubicBezTo>
                  <a:lnTo>
                    <a:pt x="41" y="131"/>
                  </a:lnTo>
                  <a:cubicBezTo>
                    <a:pt x="34" y="131"/>
                    <a:pt x="28" y="125"/>
                    <a:pt x="28" y="118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3243601" y="2991521"/>
              <a:ext cx="190787" cy="13733"/>
            </a:xfrm>
            <a:custGeom>
              <a:avLst/>
              <a:gdLst/>
              <a:ahLst/>
              <a:cxnLst/>
              <a:rect l="l" t="t" r="r" b="b"/>
              <a:pathLst>
                <a:path w="389" h="28" extrusionOk="0">
                  <a:moveTo>
                    <a:pt x="15" y="28"/>
                  </a:moveTo>
                  <a:lnTo>
                    <a:pt x="374" y="28"/>
                  </a:lnTo>
                  <a:cubicBezTo>
                    <a:pt x="382" y="28"/>
                    <a:pt x="389" y="22"/>
                    <a:pt x="389" y="14"/>
                  </a:cubicBezTo>
                  <a:cubicBezTo>
                    <a:pt x="389" y="6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8"/>
                    <a:pt x="15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3293628" y="2828198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15" y="29"/>
                  </a:move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3261257" y="2796318"/>
              <a:ext cx="256508" cy="141252"/>
            </a:xfrm>
            <a:custGeom>
              <a:avLst/>
              <a:gdLst/>
              <a:ahLst/>
              <a:cxnLst/>
              <a:rect l="l" t="t" r="r" b="b"/>
              <a:pathLst>
                <a:path w="523" h="288" extrusionOk="0">
                  <a:moveTo>
                    <a:pt x="482" y="0"/>
                  </a:moveTo>
                  <a:lnTo>
                    <a:pt x="41" y="0"/>
                  </a:lnTo>
                  <a:cubicBezTo>
                    <a:pt x="18" y="0"/>
                    <a:pt x="0" y="18"/>
                    <a:pt x="0" y="41"/>
                  </a:cubicBezTo>
                  <a:lnTo>
                    <a:pt x="0" y="118"/>
                  </a:lnTo>
                  <a:cubicBezTo>
                    <a:pt x="0" y="127"/>
                    <a:pt x="4" y="136"/>
                    <a:pt x="10" y="144"/>
                  </a:cubicBezTo>
                  <a:cubicBezTo>
                    <a:pt x="4" y="151"/>
                    <a:pt x="0" y="160"/>
                    <a:pt x="0" y="170"/>
                  </a:cubicBezTo>
                  <a:lnTo>
                    <a:pt x="0" y="247"/>
                  </a:lnTo>
                  <a:cubicBezTo>
                    <a:pt x="0" y="270"/>
                    <a:pt x="18" y="288"/>
                    <a:pt x="41" y="288"/>
                  </a:cubicBezTo>
                  <a:lnTo>
                    <a:pt x="482" y="288"/>
                  </a:lnTo>
                  <a:cubicBezTo>
                    <a:pt x="505" y="288"/>
                    <a:pt x="523" y="270"/>
                    <a:pt x="523" y="247"/>
                  </a:cubicBezTo>
                  <a:lnTo>
                    <a:pt x="523" y="170"/>
                  </a:lnTo>
                  <a:cubicBezTo>
                    <a:pt x="523" y="160"/>
                    <a:pt x="520" y="151"/>
                    <a:pt x="513" y="144"/>
                  </a:cubicBezTo>
                  <a:cubicBezTo>
                    <a:pt x="520" y="136"/>
                    <a:pt x="523" y="127"/>
                    <a:pt x="523" y="118"/>
                  </a:cubicBezTo>
                  <a:lnTo>
                    <a:pt x="523" y="41"/>
                  </a:lnTo>
                  <a:cubicBezTo>
                    <a:pt x="523" y="18"/>
                    <a:pt x="505" y="0"/>
                    <a:pt x="482" y="0"/>
                  </a:cubicBezTo>
                  <a:moveTo>
                    <a:pt x="28" y="41"/>
                  </a:move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4"/>
                    <a:pt x="489" y="129"/>
                    <a:pt x="482" y="129"/>
                  </a:cubicBezTo>
                  <a:lnTo>
                    <a:pt x="41" y="129"/>
                  </a:lnTo>
                  <a:cubicBezTo>
                    <a:pt x="34" y="129"/>
                    <a:pt x="28" y="124"/>
                    <a:pt x="28" y="118"/>
                  </a:cubicBezTo>
                  <a:lnTo>
                    <a:pt x="28" y="41"/>
                  </a:lnTo>
                  <a:moveTo>
                    <a:pt x="482" y="260"/>
                  </a:moveTo>
                  <a:lnTo>
                    <a:pt x="41" y="260"/>
                  </a:lnTo>
                  <a:cubicBezTo>
                    <a:pt x="34" y="260"/>
                    <a:pt x="28" y="254"/>
                    <a:pt x="28" y="247"/>
                  </a:cubicBezTo>
                  <a:lnTo>
                    <a:pt x="28" y="170"/>
                  </a:lnTo>
                  <a:cubicBezTo>
                    <a:pt x="28" y="164"/>
                    <a:pt x="34" y="158"/>
                    <a:pt x="41" y="158"/>
                  </a:cubicBezTo>
                  <a:lnTo>
                    <a:pt x="482" y="158"/>
                  </a:lnTo>
                  <a:cubicBezTo>
                    <a:pt x="489" y="158"/>
                    <a:pt x="495" y="164"/>
                    <a:pt x="495" y="170"/>
                  </a:cubicBezTo>
                  <a:lnTo>
                    <a:pt x="495" y="247"/>
                  </a:lnTo>
                  <a:cubicBezTo>
                    <a:pt x="495" y="254"/>
                    <a:pt x="489" y="260"/>
                    <a:pt x="482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293628" y="289146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7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3"/>
                    <a:pt x="389" y="15"/>
                  </a:cubicBezTo>
                  <a:cubicBezTo>
                    <a:pt x="389" y="7"/>
                    <a:pt x="38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3485886" y="2717845"/>
              <a:ext cx="83868" cy="287408"/>
            </a:xfrm>
            <a:custGeom>
              <a:avLst/>
              <a:gdLst/>
              <a:ahLst/>
              <a:cxnLst/>
              <a:rect l="l" t="t" r="r" b="b"/>
              <a:pathLst>
                <a:path w="171" h="586" extrusionOk="0">
                  <a:moveTo>
                    <a:pt x="136" y="35"/>
                  </a:moveTo>
                  <a:lnTo>
                    <a:pt x="50" y="35"/>
                  </a:lnTo>
                  <a:lnTo>
                    <a:pt x="60" y="25"/>
                  </a:lnTo>
                  <a:cubicBezTo>
                    <a:pt x="65" y="19"/>
                    <a:pt x="65" y="10"/>
                    <a:pt x="60" y="5"/>
                  </a:cubicBezTo>
                  <a:cubicBezTo>
                    <a:pt x="54" y="-1"/>
                    <a:pt x="45" y="-1"/>
                    <a:pt x="39" y="5"/>
                  </a:cubicBezTo>
                  <a:lnTo>
                    <a:pt x="5" y="39"/>
                  </a:lnTo>
                  <a:cubicBezTo>
                    <a:pt x="-1" y="45"/>
                    <a:pt x="-1" y="54"/>
                    <a:pt x="5" y="59"/>
                  </a:cubicBezTo>
                  <a:lnTo>
                    <a:pt x="39" y="94"/>
                  </a:lnTo>
                  <a:cubicBezTo>
                    <a:pt x="45" y="99"/>
                    <a:pt x="54" y="99"/>
                    <a:pt x="60" y="94"/>
                  </a:cubicBezTo>
                  <a:cubicBezTo>
                    <a:pt x="65" y="88"/>
                    <a:pt x="65" y="79"/>
                    <a:pt x="60" y="74"/>
                  </a:cubicBezTo>
                  <a:lnTo>
                    <a:pt x="50" y="63"/>
                  </a:lnTo>
                  <a:lnTo>
                    <a:pt x="136" y="63"/>
                  </a:lnTo>
                  <a:cubicBezTo>
                    <a:pt x="139" y="63"/>
                    <a:pt x="142" y="66"/>
                    <a:pt x="142" y="70"/>
                  </a:cubicBezTo>
                  <a:lnTo>
                    <a:pt x="142" y="551"/>
                  </a:lnTo>
                  <a:cubicBezTo>
                    <a:pt x="142" y="555"/>
                    <a:pt x="139" y="558"/>
                    <a:pt x="136" y="558"/>
                  </a:cubicBezTo>
                  <a:lnTo>
                    <a:pt x="15" y="558"/>
                  </a:lnTo>
                  <a:cubicBezTo>
                    <a:pt x="7" y="558"/>
                    <a:pt x="1" y="564"/>
                    <a:pt x="1" y="572"/>
                  </a:cubicBezTo>
                  <a:cubicBezTo>
                    <a:pt x="1" y="580"/>
                    <a:pt x="7" y="586"/>
                    <a:pt x="15" y="586"/>
                  </a:cubicBezTo>
                  <a:lnTo>
                    <a:pt x="136" y="586"/>
                  </a:lnTo>
                  <a:cubicBezTo>
                    <a:pt x="155" y="586"/>
                    <a:pt x="171" y="571"/>
                    <a:pt x="171" y="551"/>
                  </a:cubicBezTo>
                  <a:lnTo>
                    <a:pt x="171" y="70"/>
                  </a:lnTo>
                  <a:cubicBezTo>
                    <a:pt x="171" y="50"/>
                    <a:pt x="155" y="35"/>
                    <a:pt x="136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3332373" y="2762477"/>
              <a:ext cx="13733" cy="13733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" y="20"/>
                  </a:moveTo>
                  <a:cubicBezTo>
                    <a:pt x="7" y="32"/>
                    <a:pt x="24" y="31"/>
                    <a:pt x="28" y="19"/>
                  </a:cubicBezTo>
                  <a:cubicBezTo>
                    <a:pt x="32" y="6"/>
                    <a:pt x="18" y="-4"/>
                    <a:pt x="7" y="2"/>
                  </a:cubicBezTo>
                  <a:cubicBezTo>
                    <a:pt x="1" y="6"/>
                    <a:pt x="-1" y="14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33"/>
          <p:cNvGrpSpPr/>
          <p:nvPr/>
        </p:nvGrpSpPr>
        <p:grpSpPr>
          <a:xfrm>
            <a:off x="5094935" y="1614453"/>
            <a:ext cx="386479" cy="351658"/>
            <a:chOff x="1647660" y="2685966"/>
            <a:chExt cx="386479" cy="351658"/>
          </a:xfrm>
        </p:grpSpPr>
        <p:sp>
          <p:nvSpPr>
            <p:cNvPr id="894" name="Google Shape;894;p33"/>
            <p:cNvSpPr/>
            <p:nvPr/>
          </p:nvSpPr>
          <p:spPr>
            <a:xfrm>
              <a:off x="1712400" y="2685966"/>
              <a:ext cx="256998" cy="171170"/>
            </a:xfrm>
            <a:custGeom>
              <a:avLst/>
              <a:gdLst/>
              <a:ahLst/>
              <a:cxnLst/>
              <a:rect l="l" t="t" r="r" b="b"/>
              <a:pathLst>
                <a:path w="524" h="349" extrusionOk="0">
                  <a:moveTo>
                    <a:pt x="64" y="348"/>
                  </a:moveTo>
                  <a:cubicBezTo>
                    <a:pt x="70" y="350"/>
                    <a:pt x="76" y="349"/>
                    <a:pt x="81" y="344"/>
                  </a:cubicBezTo>
                  <a:lnTo>
                    <a:pt x="142" y="281"/>
                  </a:lnTo>
                  <a:lnTo>
                    <a:pt x="219" y="281"/>
                  </a:lnTo>
                  <a:lnTo>
                    <a:pt x="248" y="341"/>
                  </a:lnTo>
                  <a:cubicBezTo>
                    <a:pt x="251" y="346"/>
                    <a:pt x="256" y="349"/>
                    <a:pt x="262" y="349"/>
                  </a:cubicBezTo>
                  <a:lnTo>
                    <a:pt x="262" y="349"/>
                  </a:lnTo>
                  <a:cubicBezTo>
                    <a:pt x="268" y="349"/>
                    <a:pt x="273" y="346"/>
                    <a:pt x="276" y="341"/>
                  </a:cubicBezTo>
                  <a:lnTo>
                    <a:pt x="305" y="281"/>
                  </a:lnTo>
                  <a:lnTo>
                    <a:pt x="388" y="281"/>
                  </a:lnTo>
                  <a:lnTo>
                    <a:pt x="449" y="344"/>
                  </a:lnTo>
                  <a:cubicBezTo>
                    <a:pt x="454" y="349"/>
                    <a:pt x="460" y="350"/>
                    <a:pt x="466" y="348"/>
                  </a:cubicBezTo>
                  <a:cubicBezTo>
                    <a:pt x="472" y="345"/>
                    <a:pt x="476" y="341"/>
                    <a:pt x="476" y="335"/>
                  </a:cubicBezTo>
                  <a:lnTo>
                    <a:pt x="476" y="281"/>
                  </a:lnTo>
                  <a:lnTo>
                    <a:pt x="479" y="281"/>
                  </a:lnTo>
                  <a:cubicBezTo>
                    <a:pt x="504" y="281"/>
                    <a:pt x="524" y="261"/>
                    <a:pt x="524" y="235"/>
                  </a:cubicBezTo>
                  <a:lnTo>
                    <a:pt x="524" y="46"/>
                  </a:lnTo>
                  <a:cubicBezTo>
                    <a:pt x="524" y="21"/>
                    <a:pt x="504" y="0"/>
                    <a:pt x="479" y="0"/>
                  </a:cubicBezTo>
                  <a:lnTo>
                    <a:pt x="435" y="0"/>
                  </a:lnTo>
                  <a:cubicBezTo>
                    <a:pt x="427" y="0"/>
                    <a:pt x="420" y="7"/>
                    <a:pt x="420" y="16"/>
                  </a:cubicBezTo>
                  <a:cubicBezTo>
                    <a:pt x="420" y="24"/>
                    <a:pt x="427" y="31"/>
                    <a:pt x="435" y="31"/>
                  </a:cubicBezTo>
                  <a:lnTo>
                    <a:pt x="479" y="31"/>
                  </a:lnTo>
                  <a:cubicBezTo>
                    <a:pt x="487" y="31"/>
                    <a:pt x="494" y="38"/>
                    <a:pt x="494" y="46"/>
                  </a:cubicBezTo>
                  <a:lnTo>
                    <a:pt x="494" y="235"/>
                  </a:lnTo>
                  <a:cubicBezTo>
                    <a:pt x="494" y="244"/>
                    <a:pt x="487" y="250"/>
                    <a:pt x="479" y="250"/>
                  </a:cubicBezTo>
                  <a:lnTo>
                    <a:pt x="460" y="250"/>
                  </a:lnTo>
                  <a:cubicBezTo>
                    <a:pt x="452" y="250"/>
                    <a:pt x="445" y="257"/>
                    <a:pt x="445" y="266"/>
                  </a:cubicBezTo>
                  <a:lnTo>
                    <a:pt x="445" y="296"/>
                  </a:lnTo>
                  <a:lnTo>
                    <a:pt x="405" y="255"/>
                  </a:lnTo>
                  <a:cubicBezTo>
                    <a:pt x="402" y="252"/>
                    <a:pt x="398" y="250"/>
                    <a:pt x="394" y="250"/>
                  </a:cubicBezTo>
                  <a:lnTo>
                    <a:pt x="296" y="250"/>
                  </a:lnTo>
                  <a:cubicBezTo>
                    <a:pt x="290" y="250"/>
                    <a:pt x="284" y="254"/>
                    <a:pt x="282" y="259"/>
                  </a:cubicBezTo>
                  <a:lnTo>
                    <a:pt x="262" y="299"/>
                  </a:lnTo>
                  <a:lnTo>
                    <a:pt x="242" y="259"/>
                  </a:lnTo>
                  <a:cubicBezTo>
                    <a:pt x="240" y="254"/>
                    <a:pt x="234" y="250"/>
                    <a:pt x="228" y="250"/>
                  </a:cubicBezTo>
                  <a:lnTo>
                    <a:pt x="136" y="250"/>
                  </a:lnTo>
                  <a:cubicBezTo>
                    <a:pt x="132" y="250"/>
                    <a:pt x="128" y="252"/>
                    <a:pt x="125" y="255"/>
                  </a:cubicBezTo>
                  <a:lnTo>
                    <a:pt x="85" y="296"/>
                  </a:lnTo>
                  <a:lnTo>
                    <a:pt x="85" y="266"/>
                  </a:lnTo>
                  <a:cubicBezTo>
                    <a:pt x="85" y="257"/>
                    <a:pt x="78" y="250"/>
                    <a:pt x="70" y="250"/>
                  </a:cubicBezTo>
                  <a:lnTo>
                    <a:pt x="45" y="250"/>
                  </a:lnTo>
                  <a:cubicBezTo>
                    <a:pt x="37" y="250"/>
                    <a:pt x="30" y="244"/>
                    <a:pt x="30" y="235"/>
                  </a:cubicBezTo>
                  <a:lnTo>
                    <a:pt x="30" y="46"/>
                  </a:lnTo>
                  <a:cubicBezTo>
                    <a:pt x="30" y="38"/>
                    <a:pt x="37" y="31"/>
                    <a:pt x="45" y="31"/>
                  </a:cubicBezTo>
                  <a:lnTo>
                    <a:pt x="300" y="31"/>
                  </a:lnTo>
                  <a:cubicBezTo>
                    <a:pt x="308" y="31"/>
                    <a:pt x="315" y="24"/>
                    <a:pt x="315" y="16"/>
                  </a:cubicBezTo>
                  <a:cubicBezTo>
                    <a:pt x="315" y="7"/>
                    <a:pt x="308" y="0"/>
                    <a:pt x="300" y="0"/>
                  </a:cubicBezTo>
                  <a:lnTo>
                    <a:pt x="45" y="0"/>
                  </a:lnTo>
                  <a:cubicBezTo>
                    <a:pt x="20" y="0"/>
                    <a:pt x="0" y="21"/>
                    <a:pt x="0" y="46"/>
                  </a:cubicBezTo>
                  <a:lnTo>
                    <a:pt x="0" y="235"/>
                  </a:lnTo>
                  <a:cubicBezTo>
                    <a:pt x="0" y="261"/>
                    <a:pt x="20" y="281"/>
                    <a:pt x="45" y="281"/>
                  </a:cubicBezTo>
                  <a:lnTo>
                    <a:pt x="54" y="281"/>
                  </a:lnTo>
                  <a:lnTo>
                    <a:pt x="54" y="335"/>
                  </a:lnTo>
                  <a:cubicBezTo>
                    <a:pt x="54" y="341"/>
                    <a:pt x="58" y="345"/>
                    <a:pt x="64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1775178" y="2714903"/>
              <a:ext cx="130951" cy="79454"/>
            </a:xfrm>
            <a:custGeom>
              <a:avLst/>
              <a:gdLst/>
              <a:ahLst/>
              <a:cxnLst/>
              <a:rect l="l" t="t" r="r" b="b"/>
              <a:pathLst>
                <a:path w="267" h="162" extrusionOk="0">
                  <a:moveTo>
                    <a:pt x="170" y="65"/>
                  </a:moveTo>
                  <a:cubicBezTo>
                    <a:pt x="170" y="30"/>
                    <a:pt x="140" y="0"/>
                    <a:pt x="105" y="0"/>
                  </a:cubicBezTo>
                  <a:lnTo>
                    <a:pt x="104" y="0"/>
                  </a:lnTo>
                  <a:cubicBezTo>
                    <a:pt x="68" y="0"/>
                    <a:pt x="38" y="30"/>
                    <a:pt x="38" y="65"/>
                  </a:cubicBezTo>
                  <a:cubicBezTo>
                    <a:pt x="38" y="74"/>
                    <a:pt x="45" y="81"/>
                    <a:pt x="54" y="81"/>
                  </a:cubicBezTo>
                  <a:cubicBezTo>
                    <a:pt x="62" y="81"/>
                    <a:pt x="69" y="74"/>
                    <a:pt x="69" y="65"/>
                  </a:cubicBezTo>
                  <a:cubicBezTo>
                    <a:pt x="69" y="47"/>
                    <a:pt x="85" y="31"/>
                    <a:pt x="104" y="31"/>
                  </a:cubicBezTo>
                  <a:lnTo>
                    <a:pt x="105" y="31"/>
                  </a:lnTo>
                  <a:cubicBezTo>
                    <a:pt x="124" y="31"/>
                    <a:pt x="139" y="47"/>
                    <a:pt x="139" y="65"/>
                  </a:cubicBezTo>
                  <a:cubicBezTo>
                    <a:pt x="139" y="84"/>
                    <a:pt x="124" y="100"/>
                    <a:pt x="105" y="100"/>
                  </a:cubicBezTo>
                  <a:lnTo>
                    <a:pt x="16" y="100"/>
                  </a:lnTo>
                  <a:cubicBezTo>
                    <a:pt x="7" y="100"/>
                    <a:pt x="0" y="107"/>
                    <a:pt x="0" y="115"/>
                  </a:cubicBezTo>
                  <a:cubicBezTo>
                    <a:pt x="0" y="124"/>
                    <a:pt x="7" y="131"/>
                    <a:pt x="16" y="131"/>
                  </a:cubicBezTo>
                  <a:lnTo>
                    <a:pt x="215" y="131"/>
                  </a:lnTo>
                  <a:lnTo>
                    <a:pt x="209" y="137"/>
                  </a:lnTo>
                  <a:cubicBezTo>
                    <a:pt x="203" y="143"/>
                    <a:pt x="203" y="152"/>
                    <a:pt x="209" y="158"/>
                  </a:cubicBezTo>
                  <a:cubicBezTo>
                    <a:pt x="215" y="164"/>
                    <a:pt x="225" y="164"/>
                    <a:pt x="231" y="158"/>
                  </a:cubicBezTo>
                  <a:lnTo>
                    <a:pt x="263" y="126"/>
                  </a:lnTo>
                  <a:cubicBezTo>
                    <a:pt x="269" y="120"/>
                    <a:pt x="269" y="110"/>
                    <a:pt x="263" y="104"/>
                  </a:cubicBezTo>
                  <a:lnTo>
                    <a:pt x="231" y="72"/>
                  </a:lnTo>
                  <a:cubicBezTo>
                    <a:pt x="225" y="66"/>
                    <a:pt x="215" y="66"/>
                    <a:pt x="209" y="72"/>
                  </a:cubicBezTo>
                  <a:cubicBezTo>
                    <a:pt x="203" y="78"/>
                    <a:pt x="203" y="88"/>
                    <a:pt x="209" y="94"/>
                  </a:cubicBezTo>
                  <a:lnTo>
                    <a:pt x="215" y="100"/>
                  </a:lnTo>
                  <a:lnTo>
                    <a:pt x="160" y="100"/>
                  </a:lnTo>
                  <a:cubicBezTo>
                    <a:pt x="166" y="90"/>
                    <a:pt x="170" y="78"/>
                    <a:pt x="170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1647660" y="2887053"/>
              <a:ext cx="386479" cy="150570"/>
            </a:xfrm>
            <a:custGeom>
              <a:avLst/>
              <a:gdLst/>
              <a:ahLst/>
              <a:cxnLst/>
              <a:rect l="l" t="t" r="r" b="b"/>
              <a:pathLst>
                <a:path w="788" h="307" extrusionOk="0">
                  <a:moveTo>
                    <a:pt x="15" y="307"/>
                  </a:moveTo>
                  <a:lnTo>
                    <a:pt x="772" y="307"/>
                  </a:lnTo>
                  <a:cubicBezTo>
                    <a:pt x="781" y="307"/>
                    <a:pt x="788" y="300"/>
                    <a:pt x="788" y="291"/>
                  </a:cubicBezTo>
                  <a:lnTo>
                    <a:pt x="788" y="219"/>
                  </a:lnTo>
                  <a:cubicBezTo>
                    <a:pt x="788" y="172"/>
                    <a:pt x="751" y="133"/>
                    <a:pt x="704" y="131"/>
                  </a:cubicBezTo>
                  <a:cubicBezTo>
                    <a:pt x="712" y="120"/>
                    <a:pt x="717" y="106"/>
                    <a:pt x="717" y="91"/>
                  </a:cubicBezTo>
                  <a:lnTo>
                    <a:pt x="717" y="70"/>
                  </a:lnTo>
                  <a:cubicBezTo>
                    <a:pt x="717" y="32"/>
                    <a:pt x="685" y="0"/>
                    <a:pt x="646" y="0"/>
                  </a:cubicBezTo>
                  <a:cubicBezTo>
                    <a:pt x="608" y="0"/>
                    <a:pt x="576" y="32"/>
                    <a:pt x="576" y="70"/>
                  </a:cubicBezTo>
                  <a:lnTo>
                    <a:pt x="576" y="91"/>
                  </a:lnTo>
                  <a:cubicBezTo>
                    <a:pt x="576" y="106"/>
                    <a:pt x="580" y="120"/>
                    <a:pt x="588" y="131"/>
                  </a:cubicBezTo>
                  <a:cubicBezTo>
                    <a:pt x="560" y="132"/>
                    <a:pt x="535" y="147"/>
                    <a:pt x="520" y="169"/>
                  </a:cubicBezTo>
                  <a:cubicBezTo>
                    <a:pt x="505" y="147"/>
                    <a:pt x="480" y="132"/>
                    <a:pt x="452" y="131"/>
                  </a:cubicBezTo>
                  <a:cubicBezTo>
                    <a:pt x="460" y="120"/>
                    <a:pt x="464" y="106"/>
                    <a:pt x="464" y="91"/>
                  </a:cubicBezTo>
                  <a:lnTo>
                    <a:pt x="464" y="70"/>
                  </a:lnTo>
                  <a:cubicBezTo>
                    <a:pt x="464" y="32"/>
                    <a:pt x="433" y="0"/>
                    <a:pt x="394" y="0"/>
                  </a:cubicBezTo>
                  <a:cubicBezTo>
                    <a:pt x="355" y="0"/>
                    <a:pt x="324" y="32"/>
                    <a:pt x="324" y="70"/>
                  </a:cubicBezTo>
                  <a:lnTo>
                    <a:pt x="324" y="91"/>
                  </a:lnTo>
                  <a:cubicBezTo>
                    <a:pt x="324" y="106"/>
                    <a:pt x="328" y="120"/>
                    <a:pt x="336" y="131"/>
                  </a:cubicBezTo>
                  <a:cubicBezTo>
                    <a:pt x="308" y="132"/>
                    <a:pt x="283" y="147"/>
                    <a:pt x="268" y="169"/>
                  </a:cubicBezTo>
                  <a:cubicBezTo>
                    <a:pt x="253" y="147"/>
                    <a:pt x="228" y="132"/>
                    <a:pt x="200" y="131"/>
                  </a:cubicBezTo>
                  <a:cubicBezTo>
                    <a:pt x="207" y="120"/>
                    <a:pt x="212" y="106"/>
                    <a:pt x="212" y="91"/>
                  </a:cubicBezTo>
                  <a:lnTo>
                    <a:pt x="212" y="70"/>
                  </a:lnTo>
                  <a:cubicBezTo>
                    <a:pt x="212" y="32"/>
                    <a:pt x="180" y="0"/>
                    <a:pt x="142" y="0"/>
                  </a:cubicBezTo>
                  <a:cubicBezTo>
                    <a:pt x="103" y="0"/>
                    <a:pt x="71" y="32"/>
                    <a:pt x="71" y="70"/>
                  </a:cubicBezTo>
                  <a:lnTo>
                    <a:pt x="71" y="91"/>
                  </a:lnTo>
                  <a:cubicBezTo>
                    <a:pt x="71" y="106"/>
                    <a:pt x="76" y="120"/>
                    <a:pt x="84" y="131"/>
                  </a:cubicBezTo>
                  <a:cubicBezTo>
                    <a:pt x="37" y="133"/>
                    <a:pt x="0" y="172"/>
                    <a:pt x="0" y="219"/>
                  </a:cubicBezTo>
                  <a:lnTo>
                    <a:pt x="0" y="291"/>
                  </a:lnTo>
                  <a:cubicBezTo>
                    <a:pt x="0" y="300"/>
                    <a:pt x="7" y="307"/>
                    <a:pt x="15" y="307"/>
                  </a:cubicBezTo>
                  <a:moveTo>
                    <a:pt x="607" y="70"/>
                  </a:moveTo>
                  <a:cubicBezTo>
                    <a:pt x="607" y="49"/>
                    <a:pt x="624" y="31"/>
                    <a:pt x="646" y="31"/>
                  </a:cubicBezTo>
                  <a:cubicBezTo>
                    <a:pt x="668" y="31"/>
                    <a:pt x="686" y="49"/>
                    <a:pt x="686" y="70"/>
                  </a:cubicBezTo>
                  <a:lnTo>
                    <a:pt x="686" y="91"/>
                  </a:lnTo>
                  <a:cubicBezTo>
                    <a:pt x="686" y="113"/>
                    <a:pt x="669" y="130"/>
                    <a:pt x="647" y="131"/>
                  </a:cubicBezTo>
                  <a:lnTo>
                    <a:pt x="645" y="131"/>
                  </a:lnTo>
                  <a:cubicBezTo>
                    <a:pt x="624" y="130"/>
                    <a:pt x="607" y="113"/>
                    <a:pt x="607" y="91"/>
                  </a:cubicBezTo>
                  <a:lnTo>
                    <a:pt x="607" y="70"/>
                  </a:lnTo>
                  <a:moveTo>
                    <a:pt x="593" y="162"/>
                  </a:moveTo>
                  <a:lnTo>
                    <a:pt x="646" y="162"/>
                  </a:lnTo>
                  <a:lnTo>
                    <a:pt x="646" y="162"/>
                  </a:lnTo>
                  <a:lnTo>
                    <a:pt x="646" y="162"/>
                  </a:lnTo>
                  <a:lnTo>
                    <a:pt x="647" y="162"/>
                  </a:lnTo>
                  <a:lnTo>
                    <a:pt x="647" y="162"/>
                  </a:lnTo>
                  <a:lnTo>
                    <a:pt x="700" y="162"/>
                  </a:lnTo>
                  <a:cubicBezTo>
                    <a:pt x="731" y="162"/>
                    <a:pt x="757" y="187"/>
                    <a:pt x="757" y="219"/>
                  </a:cubicBezTo>
                  <a:lnTo>
                    <a:pt x="757" y="276"/>
                  </a:lnTo>
                  <a:lnTo>
                    <a:pt x="723" y="276"/>
                  </a:lnTo>
                  <a:lnTo>
                    <a:pt x="723" y="228"/>
                  </a:lnTo>
                  <a:cubicBezTo>
                    <a:pt x="723" y="219"/>
                    <a:pt x="716" y="213"/>
                    <a:pt x="708" y="213"/>
                  </a:cubicBezTo>
                  <a:cubicBezTo>
                    <a:pt x="699" y="213"/>
                    <a:pt x="693" y="219"/>
                    <a:pt x="693" y="228"/>
                  </a:cubicBezTo>
                  <a:lnTo>
                    <a:pt x="693" y="276"/>
                  </a:lnTo>
                  <a:lnTo>
                    <a:pt x="600" y="276"/>
                  </a:lnTo>
                  <a:lnTo>
                    <a:pt x="600" y="228"/>
                  </a:lnTo>
                  <a:cubicBezTo>
                    <a:pt x="600" y="219"/>
                    <a:pt x="592" y="213"/>
                    <a:pt x="584" y="213"/>
                  </a:cubicBezTo>
                  <a:cubicBezTo>
                    <a:pt x="575" y="213"/>
                    <a:pt x="569" y="219"/>
                    <a:pt x="569" y="228"/>
                  </a:cubicBezTo>
                  <a:lnTo>
                    <a:pt x="569" y="276"/>
                  </a:lnTo>
                  <a:lnTo>
                    <a:pt x="536" y="276"/>
                  </a:lnTo>
                  <a:lnTo>
                    <a:pt x="536" y="219"/>
                  </a:lnTo>
                  <a:cubicBezTo>
                    <a:pt x="536" y="187"/>
                    <a:pt x="561" y="162"/>
                    <a:pt x="593" y="162"/>
                  </a:cubicBezTo>
                  <a:moveTo>
                    <a:pt x="354" y="70"/>
                  </a:moveTo>
                  <a:cubicBezTo>
                    <a:pt x="354" y="49"/>
                    <a:pt x="372" y="31"/>
                    <a:pt x="394" y="31"/>
                  </a:cubicBezTo>
                  <a:cubicBezTo>
                    <a:pt x="415" y="31"/>
                    <a:pt x="434" y="49"/>
                    <a:pt x="434" y="70"/>
                  </a:cubicBezTo>
                  <a:lnTo>
                    <a:pt x="434" y="91"/>
                  </a:lnTo>
                  <a:cubicBezTo>
                    <a:pt x="434" y="113"/>
                    <a:pt x="416" y="130"/>
                    <a:pt x="395" y="131"/>
                  </a:cubicBezTo>
                  <a:lnTo>
                    <a:pt x="393" y="131"/>
                  </a:lnTo>
                  <a:cubicBezTo>
                    <a:pt x="372" y="130"/>
                    <a:pt x="354" y="113"/>
                    <a:pt x="354" y="91"/>
                  </a:cubicBezTo>
                  <a:lnTo>
                    <a:pt x="354" y="70"/>
                  </a:lnTo>
                  <a:moveTo>
                    <a:pt x="340" y="162"/>
                  </a:moveTo>
                  <a:lnTo>
                    <a:pt x="393" y="162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395" y="162"/>
                  </a:lnTo>
                  <a:lnTo>
                    <a:pt x="448" y="162"/>
                  </a:lnTo>
                  <a:cubicBezTo>
                    <a:pt x="479" y="162"/>
                    <a:pt x="505" y="187"/>
                    <a:pt x="505" y="219"/>
                  </a:cubicBezTo>
                  <a:lnTo>
                    <a:pt x="505" y="276"/>
                  </a:lnTo>
                  <a:lnTo>
                    <a:pt x="471" y="276"/>
                  </a:lnTo>
                  <a:lnTo>
                    <a:pt x="471" y="228"/>
                  </a:lnTo>
                  <a:cubicBezTo>
                    <a:pt x="471" y="219"/>
                    <a:pt x="464" y="213"/>
                    <a:pt x="456" y="213"/>
                  </a:cubicBezTo>
                  <a:cubicBezTo>
                    <a:pt x="447" y="213"/>
                    <a:pt x="440" y="219"/>
                    <a:pt x="440" y="228"/>
                  </a:cubicBezTo>
                  <a:lnTo>
                    <a:pt x="440" y="276"/>
                  </a:lnTo>
                  <a:lnTo>
                    <a:pt x="347" y="276"/>
                  </a:lnTo>
                  <a:lnTo>
                    <a:pt x="347" y="228"/>
                  </a:lnTo>
                  <a:cubicBezTo>
                    <a:pt x="347" y="219"/>
                    <a:pt x="340" y="213"/>
                    <a:pt x="332" y="213"/>
                  </a:cubicBezTo>
                  <a:cubicBezTo>
                    <a:pt x="323" y="213"/>
                    <a:pt x="317" y="219"/>
                    <a:pt x="317" y="228"/>
                  </a:cubicBezTo>
                  <a:lnTo>
                    <a:pt x="317" y="276"/>
                  </a:lnTo>
                  <a:lnTo>
                    <a:pt x="283" y="276"/>
                  </a:lnTo>
                  <a:lnTo>
                    <a:pt x="283" y="219"/>
                  </a:lnTo>
                  <a:cubicBezTo>
                    <a:pt x="283" y="187"/>
                    <a:pt x="309" y="162"/>
                    <a:pt x="340" y="162"/>
                  </a:cubicBezTo>
                  <a:moveTo>
                    <a:pt x="142" y="31"/>
                  </a:moveTo>
                  <a:cubicBezTo>
                    <a:pt x="163" y="31"/>
                    <a:pt x="181" y="49"/>
                    <a:pt x="181" y="70"/>
                  </a:cubicBezTo>
                  <a:lnTo>
                    <a:pt x="181" y="91"/>
                  </a:lnTo>
                  <a:cubicBezTo>
                    <a:pt x="181" y="113"/>
                    <a:pt x="164" y="130"/>
                    <a:pt x="142" y="131"/>
                  </a:cubicBezTo>
                  <a:lnTo>
                    <a:pt x="141" y="131"/>
                  </a:lnTo>
                  <a:cubicBezTo>
                    <a:pt x="119" y="130"/>
                    <a:pt x="102" y="113"/>
                    <a:pt x="102" y="91"/>
                  </a:cubicBezTo>
                  <a:lnTo>
                    <a:pt x="102" y="70"/>
                  </a:lnTo>
                  <a:cubicBezTo>
                    <a:pt x="102" y="49"/>
                    <a:pt x="120" y="31"/>
                    <a:pt x="142" y="31"/>
                  </a:cubicBezTo>
                  <a:moveTo>
                    <a:pt x="31" y="219"/>
                  </a:moveTo>
                  <a:cubicBezTo>
                    <a:pt x="31" y="187"/>
                    <a:pt x="56" y="162"/>
                    <a:pt x="88" y="162"/>
                  </a:cubicBezTo>
                  <a:lnTo>
                    <a:pt x="141" y="162"/>
                  </a:lnTo>
                  <a:lnTo>
                    <a:pt x="141" y="162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95" y="162"/>
                  </a:lnTo>
                  <a:cubicBezTo>
                    <a:pt x="227" y="162"/>
                    <a:pt x="252" y="187"/>
                    <a:pt x="252" y="219"/>
                  </a:cubicBezTo>
                  <a:lnTo>
                    <a:pt x="252" y="276"/>
                  </a:lnTo>
                  <a:lnTo>
                    <a:pt x="219" y="276"/>
                  </a:lnTo>
                  <a:lnTo>
                    <a:pt x="219" y="228"/>
                  </a:lnTo>
                  <a:cubicBezTo>
                    <a:pt x="219" y="219"/>
                    <a:pt x="212" y="213"/>
                    <a:pt x="203" y="213"/>
                  </a:cubicBezTo>
                  <a:cubicBezTo>
                    <a:pt x="195" y="213"/>
                    <a:pt x="188" y="219"/>
                    <a:pt x="188" y="228"/>
                  </a:cubicBezTo>
                  <a:lnTo>
                    <a:pt x="188" y="276"/>
                  </a:lnTo>
                  <a:lnTo>
                    <a:pt x="95" y="276"/>
                  </a:lnTo>
                  <a:lnTo>
                    <a:pt x="95" y="228"/>
                  </a:lnTo>
                  <a:cubicBezTo>
                    <a:pt x="95" y="219"/>
                    <a:pt x="88" y="213"/>
                    <a:pt x="80" y="213"/>
                  </a:cubicBezTo>
                  <a:cubicBezTo>
                    <a:pt x="71" y="213"/>
                    <a:pt x="64" y="219"/>
                    <a:pt x="64" y="228"/>
                  </a:cubicBezTo>
                  <a:lnTo>
                    <a:pt x="64" y="276"/>
                  </a:lnTo>
                  <a:lnTo>
                    <a:pt x="31" y="276"/>
                  </a:lnTo>
                  <a:lnTo>
                    <a:pt x="31" y="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1885531" y="2685966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9" y="31"/>
                  </a:moveTo>
                  <a:cubicBezTo>
                    <a:pt x="25" y="30"/>
                    <a:pt x="30" y="24"/>
                    <a:pt x="31" y="18"/>
                  </a:cubicBezTo>
                  <a:cubicBezTo>
                    <a:pt x="32" y="11"/>
                    <a:pt x="28" y="4"/>
                    <a:pt x="22" y="2"/>
                  </a:cubicBezTo>
                  <a:cubicBezTo>
                    <a:pt x="9" y="-4"/>
                    <a:pt x="-4" y="9"/>
                    <a:pt x="2" y="22"/>
                  </a:cubicBezTo>
                  <a:cubicBezTo>
                    <a:pt x="4" y="28"/>
                    <a:pt x="12" y="32"/>
                    <a:pt x="19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8" name="Google Shape;898;p33"/>
          <p:cNvSpPr txBox="1"/>
          <p:nvPr/>
        </p:nvSpPr>
        <p:spPr>
          <a:xfrm>
            <a:off x="6572551" y="3711854"/>
            <a:ext cx="2123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was named after a Roman god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9" name="Google Shape;899;p33"/>
          <p:cNvSpPr txBox="1"/>
          <p:nvPr/>
        </p:nvSpPr>
        <p:spPr>
          <a:xfrm>
            <a:off x="6572551" y="1477725"/>
            <a:ext cx="2123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full of iron oxide dust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0" name="Google Shape;900;p33"/>
          <p:cNvSpPr txBox="1"/>
          <p:nvPr/>
        </p:nvSpPr>
        <p:spPr>
          <a:xfrm>
            <a:off x="6572551" y="2594790"/>
            <a:ext cx="2123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far away from us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901" name="Google Shape;901;p33"/>
          <p:cNvCxnSpPr>
            <a:stCxn id="873" idx="0"/>
            <a:endCxn id="902" idx="2"/>
          </p:cNvCxnSpPr>
          <p:nvPr/>
        </p:nvCxnSpPr>
        <p:spPr>
          <a:xfrm>
            <a:off x="5823150" y="1790325"/>
            <a:ext cx="54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33"/>
          <p:cNvCxnSpPr>
            <a:stCxn id="872" idx="0"/>
            <a:endCxn id="904" idx="2"/>
          </p:cNvCxnSpPr>
          <p:nvPr/>
        </p:nvCxnSpPr>
        <p:spPr>
          <a:xfrm>
            <a:off x="5823150" y="2907363"/>
            <a:ext cx="54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33"/>
          <p:cNvCxnSpPr>
            <a:stCxn id="871" idx="0"/>
            <a:endCxn id="906" idx="2"/>
          </p:cNvCxnSpPr>
          <p:nvPr/>
        </p:nvCxnSpPr>
        <p:spPr>
          <a:xfrm>
            <a:off x="5823150" y="4024388"/>
            <a:ext cx="54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2" name="Google Shape;902;p33"/>
          <p:cNvSpPr/>
          <p:nvPr/>
        </p:nvSpPr>
        <p:spPr>
          <a:xfrm>
            <a:off x="6371484" y="1689784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4" name="Google Shape;904;p33"/>
          <p:cNvSpPr/>
          <p:nvPr/>
        </p:nvSpPr>
        <p:spPr>
          <a:xfrm>
            <a:off x="6371484" y="2806884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6" name="Google Shape;906;p33"/>
          <p:cNvSpPr/>
          <p:nvPr/>
        </p:nvSpPr>
        <p:spPr>
          <a:xfrm>
            <a:off x="6371484" y="3923997"/>
            <a:ext cx="201000" cy="20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7" name="Google Shape;907;p33"/>
          <p:cNvSpPr/>
          <p:nvPr/>
        </p:nvSpPr>
        <p:spPr>
          <a:xfrm>
            <a:off x="3476857" y="1421283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8" name="Google Shape;908;p33"/>
          <p:cNvSpPr/>
          <p:nvPr/>
        </p:nvSpPr>
        <p:spPr>
          <a:xfrm>
            <a:off x="3476857" y="2538377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9" name="Google Shape;909;p33"/>
          <p:cNvSpPr/>
          <p:nvPr/>
        </p:nvSpPr>
        <p:spPr>
          <a:xfrm>
            <a:off x="3466932" y="3655471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10" name="Google Shape;910;p33"/>
          <p:cNvGrpSpPr/>
          <p:nvPr/>
        </p:nvGrpSpPr>
        <p:grpSpPr>
          <a:xfrm>
            <a:off x="3639699" y="3840036"/>
            <a:ext cx="392364" cy="386481"/>
            <a:chOff x="4747337" y="3423123"/>
            <a:chExt cx="392364" cy="386481"/>
          </a:xfrm>
        </p:grpSpPr>
        <p:sp>
          <p:nvSpPr>
            <p:cNvPr id="911" name="Google Shape;911;p33"/>
            <p:cNvSpPr/>
            <p:nvPr/>
          </p:nvSpPr>
          <p:spPr>
            <a:xfrm>
              <a:off x="4844937" y="3602631"/>
              <a:ext cx="196672" cy="206973"/>
            </a:xfrm>
            <a:custGeom>
              <a:avLst/>
              <a:gdLst/>
              <a:ahLst/>
              <a:cxnLst/>
              <a:rect l="l" t="t" r="r" b="b"/>
              <a:pathLst>
                <a:path w="401" h="422" extrusionOk="0">
                  <a:moveTo>
                    <a:pt x="107" y="123"/>
                  </a:moveTo>
                  <a:lnTo>
                    <a:pt x="107" y="139"/>
                  </a:lnTo>
                  <a:cubicBezTo>
                    <a:pt x="107" y="163"/>
                    <a:pt x="116" y="185"/>
                    <a:pt x="131" y="202"/>
                  </a:cubicBezTo>
                  <a:lnTo>
                    <a:pt x="118" y="202"/>
                  </a:lnTo>
                  <a:cubicBezTo>
                    <a:pt x="53" y="202"/>
                    <a:pt x="0" y="255"/>
                    <a:pt x="0" y="321"/>
                  </a:cubicBezTo>
                  <a:lnTo>
                    <a:pt x="0" y="406"/>
                  </a:lnTo>
                  <a:cubicBezTo>
                    <a:pt x="0" y="415"/>
                    <a:pt x="7" y="422"/>
                    <a:pt x="15" y="422"/>
                  </a:cubicBezTo>
                  <a:lnTo>
                    <a:pt x="386" y="422"/>
                  </a:lnTo>
                  <a:cubicBezTo>
                    <a:pt x="394" y="422"/>
                    <a:pt x="401" y="415"/>
                    <a:pt x="401" y="406"/>
                  </a:cubicBezTo>
                  <a:lnTo>
                    <a:pt x="401" y="321"/>
                  </a:lnTo>
                  <a:cubicBezTo>
                    <a:pt x="401" y="255"/>
                    <a:pt x="348" y="202"/>
                    <a:pt x="282" y="202"/>
                  </a:cubicBezTo>
                  <a:lnTo>
                    <a:pt x="270" y="202"/>
                  </a:lnTo>
                  <a:cubicBezTo>
                    <a:pt x="285" y="185"/>
                    <a:pt x="294" y="163"/>
                    <a:pt x="294" y="139"/>
                  </a:cubicBezTo>
                  <a:lnTo>
                    <a:pt x="294" y="123"/>
                  </a:lnTo>
                  <a:cubicBezTo>
                    <a:pt x="300" y="121"/>
                    <a:pt x="304" y="115"/>
                    <a:pt x="304" y="109"/>
                  </a:cubicBezTo>
                  <a:cubicBezTo>
                    <a:pt x="304" y="105"/>
                    <a:pt x="304" y="100"/>
                    <a:pt x="304" y="96"/>
                  </a:cubicBezTo>
                  <a:cubicBezTo>
                    <a:pt x="302" y="71"/>
                    <a:pt x="291" y="48"/>
                    <a:pt x="274" y="31"/>
                  </a:cubicBezTo>
                  <a:cubicBezTo>
                    <a:pt x="254" y="11"/>
                    <a:pt x="228" y="0"/>
                    <a:pt x="200" y="0"/>
                  </a:cubicBezTo>
                  <a:cubicBezTo>
                    <a:pt x="171" y="0"/>
                    <a:pt x="143" y="13"/>
                    <a:pt x="124" y="34"/>
                  </a:cubicBezTo>
                  <a:cubicBezTo>
                    <a:pt x="108" y="52"/>
                    <a:pt x="99" y="73"/>
                    <a:pt x="97" y="96"/>
                  </a:cubicBezTo>
                  <a:cubicBezTo>
                    <a:pt x="97" y="100"/>
                    <a:pt x="97" y="105"/>
                    <a:pt x="97" y="109"/>
                  </a:cubicBezTo>
                  <a:cubicBezTo>
                    <a:pt x="97" y="115"/>
                    <a:pt x="101" y="121"/>
                    <a:pt x="107" y="123"/>
                  </a:cubicBezTo>
                  <a:moveTo>
                    <a:pt x="215" y="269"/>
                  </a:moveTo>
                  <a:lnTo>
                    <a:pt x="185" y="269"/>
                  </a:lnTo>
                  <a:lnTo>
                    <a:pt x="172" y="233"/>
                  </a:lnTo>
                  <a:lnTo>
                    <a:pt x="228" y="233"/>
                  </a:lnTo>
                  <a:lnTo>
                    <a:pt x="215" y="269"/>
                  </a:lnTo>
                  <a:moveTo>
                    <a:pt x="200" y="202"/>
                  </a:moveTo>
                  <a:cubicBezTo>
                    <a:pt x="166" y="202"/>
                    <a:pt x="138" y="174"/>
                    <a:pt x="138" y="139"/>
                  </a:cubicBezTo>
                  <a:lnTo>
                    <a:pt x="138" y="124"/>
                  </a:lnTo>
                  <a:lnTo>
                    <a:pt x="152" y="124"/>
                  </a:lnTo>
                  <a:cubicBezTo>
                    <a:pt x="162" y="124"/>
                    <a:pt x="172" y="121"/>
                    <a:pt x="180" y="115"/>
                  </a:cubicBezTo>
                  <a:cubicBezTo>
                    <a:pt x="189" y="121"/>
                    <a:pt x="199" y="124"/>
                    <a:pt x="210" y="124"/>
                  </a:cubicBezTo>
                  <a:lnTo>
                    <a:pt x="263" y="124"/>
                  </a:lnTo>
                  <a:lnTo>
                    <a:pt x="263" y="139"/>
                  </a:lnTo>
                  <a:cubicBezTo>
                    <a:pt x="263" y="174"/>
                    <a:pt x="235" y="202"/>
                    <a:pt x="200" y="202"/>
                  </a:cubicBezTo>
                  <a:moveTo>
                    <a:pt x="31" y="321"/>
                  </a:moveTo>
                  <a:cubicBezTo>
                    <a:pt x="31" y="272"/>
                    <a:pt x="70" y="233"/>
                    <a:pt x="118" y="233"/>
                  </a:cubicBezTo>
                  <a:lnTo>
                    <a:pt x="139" y="233"/>
                  </a:lnTo>
                  <a:lnTo>
                    <a:pt x="158" y="286"/>
                  </a:lnTo>
                  <a:lnTo>
                    <a:pt x="138" y="391"/>
                  </a:lnTo>
                  <a:lnTo>
                    <a:pt x="101" y="391"/>
                  </a:lnTo>
                  <a:lnTo>
                    <a:pt x="101" y="320"/>
                  </a:lnTo>
                  <a:cubicBezTo>
                    <a:pt x="101" y="311"/>
                    <a:pt x="94" y="304"/>
                    <a:pt x="85" y="304"/>
                  </a:cubicBezTo>
                  <a:cubicBezTo>
                    <a:pt x="77" y="304"/>
                    <a:pt x="70" y="311"/>
                    <a:pt x="70" y="320"/>
                  </a:cubicBezTo>
                  <a:lnTo>
                    <a:pt x="70" y="391"/>
                  </a:lnTo>
                  <a:lnTo>
                    <a:pt x="31" y="391"/>
                  </a:lnTo>
                  <a:lnTo>
                    <a:pt x="31" y="321"/>
                  </a:lnTo>
                  <a:moveTo>
                    <a:pt x="170" y="391"/>
                  </a:moveTo>
                  <a:lnTo>
                    <a:pt x="187" y="300"/>
                  </a:lnTo>
                  <a:lnTo>
                    <a:pt x="213" y="300"/>
                  </a:lnTo>
                  <a:lnTo>
                    <a:pt x="230" y="391"/>
                  </a:lnTo>
                  <a:lnTo>
                    <a:pt x="170" y="391"/>
                  </a:lnTo>
                  <a:moveTo>
                    <a:pt x="370" y="321"/>
                  </a:moveTo>
                  <a:lnTo>
                    <a:pt x="370" y="391"/>
                  </a:lnTo>
                  <a:lnTo>
                    <a:pt x="330" y="391"/>
                  </a:lnTo>
                  <a:lnTo>
                    <a:pt x="330" y="320"/>
                  </a:lnTo>
                  <a:cubicBezTo>
                    <a:pt x="330" y="311"/>
                    <a:pt x="323" y="304"/>
                    <a:pt x="315" y="304"/>
                  </a:cubicBezTo>
                  <a:cubicBezTo>
                    <a:pt x="306" y="304"/>
                    <a:pt x="299" y="311"/>
                    <a:pt x="299" y="320"/>
                  </a:cubicBezTo>
                  <a:lnTo>
                    <a:pt x="299" y="391"/>
                  </a:lnTo>
                  <a:lnTo>
                    <a:pt x="262" y="391"/>
                  </a:lnTo>
                  <a:lnTo>
                    <a:pt x="243" y="286"/>
                  </a:lnTo>
                  <a:lnTo>
                    <a:pt x="261" y="233"/>
                  </a:lnTo>
                  <a:lnTo>
                    <a:pt x="282" y="233"/>
                  </a:lnTo>
                  <a:cubicBezTo>
                    <a:pt x="331" y="233"/>
                    <a:pt x="370" y="272"/>
                    <a:pt x="370" y="321"/>
                  </a:cubicBezTo>
                  <a:moveTo>
                    <a:pt x="147" y="55"/>
                  </a:moveTo>
                  <a:cubicBezTo>
                    <a:pt x="160" y="40"/>
                    <a:pt x="180" y="32"/>
                    <a:pt x="200" y="32"/>
                  </a:cubicBezTo>
                  <a:cubicBezTo>
                    <a:pt x="220" y="32"/>
                    <a:pt x="238" y="39"/>
                    <a:pt x="252" y="53"/>
                  </a:cubicBezTo>
                  <a:cubicBezTo>
                    <a:pt x="263" y="64"/>
                    <a:pt x="270" y="78"/>
                    <a:pt x="272" y="93"/>
                  </a:cubicBezTo>
                  <a:lnTo>
                    <a:pt x="210" y="93"/>
                  </a:lnTo>
                  <a:cubicBezTo>
                    <a:pt x="204" y="93"/>
                    <a:pt x="197" y="90"/>
                    <a:pt x="194" y="84"/>
                  </a:cubicBezTo>
                  <a:cubicBezTo>
                    <a:pt x="191" y="79"/>
                    <a:pt x="186" y="76"/>
                    <a:pt x="180" y="76"/>
                  </a:cubicBezTo>
                  <a:cubicBezTo>
                    <a:pt x="175" y="76"/>
                    <a:pt x="169" y="79"/>
                    <a:pt x="167" y="84"/>
                  </a:cubicBezTo>
                  <a:cubicBezTo>
                    <a:pt x="164" y="89"/>
                    <a:pt x="157" y="93"/>
                    <a:pt x="152" y="93"/>
                  </a:cubicBezTo>
                  <a:lnTo>
                    <a:pt x="129" y="93"/>
                  </a:lnTo>
                  <a:cubicBezTo>
                    <a:pt x="131" y="79"/>
                    <a:pt x="137" y="66"/>
                    <a:pt x="147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017087" y="3494239"/>
              <a:ext cx="122614" cy="189807"/>
            </a:xfrm>
            <a:custGeom>
              <a:avLst/>
              <a:gdLst/>
              <a:ahLst/>
              <a:cxnLst/>
              <a:rect l="l" t="t" r="r" b="b"/>
              <a:pathLst>
                <a:path w="250" h="387" extrusionOk="0">
                  <a:moveTo>
                    <a:pt x="16" y="387"/>
                  </a:moveTo>
                  <a:cubicBezTo>
                    <a:pt x="118" y="387"/>
                    <a:pt x="202" y="304"/>
                    <a:pt x="202" y="201"/>
                  </a:cubicBezTo>
                  <a:lnTo>
                    <a:pt x="202" y="134"/>
                  </a:lnTo>
                  <a:lnTo>
                    <a:pt x="234" y="134"/>
                  </a:lnTo>
                  <a:cubicBezTo>
                    <a:pt x="240" y="134"/>
                    <a:pt x="245" y="130"/>
                    <a:pt x="248" y="125"/>
                  </a:cubicBezTo>
                  <a:cubicBezTo>
                    <a:pt x="250" y="119"/>
                    <a:pt x="250" y="113"/>
                    <a:pt x="246" y="108"/>
                  </a:cubicBezTo>
                  <a:lnTo>
                    <a:pt x="165" y="6"/>
                  </a:lnTo>
                  <a:cubicBezTo>
                    <a:pt x="162" y="2"/>
                    <a:pt x="158" y="0"/>
                    <a:pt x="153" y="0"/>
                  </a:cubicBezTo>
                  <a:cubicBezTo>
                    <a:pt x="148" y="0"/>
                    <a:pt x="144" y="2"/>
                    <a:pt x="141" y="6"/>
                  </a:cubicBezTo>
                  <a:lnTo>
                    <a:pt x="60" y="108"/>
                  </a:lnTo>
                  <a:cubicBezTo>
                    <a:pt x="56" y="113"/>
                    <a:pt x="56" y="120"/>
                    <a:pt x="58" y="125"/>
                  </a:cubicBezTo>
                  <a:cubicBezTo>
                    <a:pt x="61" y="131"/>
                    <a:pt x="66" y="134"/>
                    <a:pt x="72" y="134"/>
                  </a:cubicBezTo>
                  <a:lnTo>
                    <a:pt x="102" y="134"/>
                  </a:lnTo>
                  <a:lnTo>
                    <a:pt x="102" y="201"/>
                  </a:lnTo>
                  <a:cubicBezTo>
                    <a:pt x="102" y="249"/>
                    <a:pt x="63" y="287"/>
                    <a:pt x="16" y="287"/>
                  </a:cubicBezTo>
                  <a:cubicBezTo>
                    <a:pt x="7" y="287"/>
                    <a:pt x="0" y="294"/>
                    <a:pt x="0" y="303"/>
                  </a:cubicBezTo>
                  <a:lnTo>
                    <a:pt x="0" y="372"/>
                  </a:lnTo>
                  <a:cubicBezTo>
                    <a:pt x="0" y="380"/>
                    <a:pt x="7" y="387"/>
                    <a:pt x="16" y="387"/>
                  </a:cubicBezTo>
                  <a:moveTo>
                    <a:pt x="31" y="318"/>
                  </a:moveTo>
                  <a:cubicBezTo>
                    <a:pt x="89" y="310"/>
                    <a:pt x="133" y="261"/>
                    <a:pt x="133" y="201"/>
                  </a:cubicBezTo>
                  <a:lnTo>
                    <a:pt x="133" y="118"/>
                  </a:lnTo>
                  <a:cubicBezTo>
                    <a:pt x="133" y="109"/>
                    <a:pt x="126" y="102"/>
                    <a:pt x="118" y="102"/>
                  </a:cubicBezTo>
                  <a:lnTo>
                    <a:pt x="104" y="102"/>
                  </a:lnTo>
                  <a:lnTo>
                    <a:pt x="153" y="41"/>
                  </a:lnTo>
                  <a:lnTo>
                    <a:pt x="201" y="102"/>
                  </a:lnTo>
                  <a:lnTo>
                    <a:pt x="186" y="102"/>
                  </a:lnTo>
                  <a:cubicBezTo>
                    <a:pt x="178" y="102"/>
                    <a:pt x="171" y="109"/>
                    <a:pt x="171" y="118"/>
                  </a:cubicBezTo>
                  <a:lnTo>
                    <a:pt x="171" y="201"/>
                  </a:lnTo>
                  <a:cubicBezTo>
                    <a:pt x="171" y="281"/>
                    <a:pt x="110" y="348"/>
                    <a:pt x="31" y="355"/>
                  </a:cubicBezTo>
                  <a:lnTo>
                    <a:pt x="31" y="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4747337" y="3494239"/>
              <a:ext cx="122123" cy="189807"/>
            </a:xfrm>
            <a:custGeom>
              <a:avLst/>
              <a:gdLst/>
              <a:ahLst/>
              <a:cxnLst/>
              <a:rect l="l" t="t" r="r" b="b"/>
              <a:pathLst>
                <a:path w="249" h="387" extrusionOk="0">
                  <a:moveTo>
                    <a:pt x="15" y="134"/>
                  </a:moveTo>
                  <a:lnTo>
                    <a:pt x="47" y="134"/>
                  </a:lnTo>
                  <a:lnTo>
                    <a:pt x="47" y="201"/>
                  </a:lnTo>
                  <a:cubicBezTo>
                    <a:pt x="47" y="304"/>
                    <a:pt x="130" y="387"/>
                    <a:pt x="233" y="387"/>
                  </a:cubicBezTo>
                  <a:cubicBezTo>
                    <a:pt x="242" y="387"/>
                    <a:pt x="249" y="380"/>
                    <a:pt x="249" y="372"/>
                  </a:cubicBezTo>
                  <a:lnTo>
                    <a:pt x="249" y="303"/>
                  </a:lnTo>
                  <a:cubicBezTo>
                    <a:pt x="249" y="294"/>
                    <a:pt x="242" y="287"/>
                    <a:pt x="233" y="287"/>
                  </a:cubicBezTo>
                  <a:cubicBezTo>
                    <a:pt x="186" y="287"/>
                    <a:pt x="147" y="249"/>
                    <a:pt x="147" y="201"/>
                  </a:cubicBezTo>
                  <a:lnTo>
                    <a:pt x="147" y="134"/>
                  </a:lnTo>
                  <a:lnTo>
                    <a:pt x="177" y="134"/>
                  </a:lnTo>
                  <a:cubicBezTo>
                    <a:pt x="183" y="134"/>
                    <a:pt x="188" y="130"/>
                    <a:pt x="191" y="125"/>
                  </a:cubicBezTo>
                  <a:cubicBezTo>
                    <a:pt x="194" y="119"/>
                    <a:pt x="193" y="113"/>
                    <a:pt x="189" y="108"/>
                  </a:cubicBezTo>
                  <a:lnTo>
                    <a:pt x="108" y="6"/>
                  </a:lnTo>
                  <a:cubicBezTo>
                    <a:pt x="105" y="2"/>
                    <a:pt x="101" y="0"/>
                    <a:pt x="96" y="0"/>
                  </a:cubicBezTo>
                  <a:cubicBezTo>
                    <a:pt x="91" y="0"/>
                    <a:pt x="87" y="2"/>
                    <a:pt x="84" y="6"/>
                  </a:cubicBezTo>
                  <a:lnTo>
                    <a:pt x="3" y="108"/>
                  </a:lnTo>
                  <a:cubicBezTo>
                    <a:pt x="-1" y="113"/>
                    <a:pt x="-1" y="119"/>
                    <a:pt x="1" y="125"/>
                  </a:cubicBezTo>
                  <a:cubicBezTo>
                    <a:pt x="4" y="130"/>
                    <a:pt x="9" y="134"/>
                    <a:pt x="15" y="134"/>
                  </a:cubicBezTo>
                  <a:moveTo>
                    <a:pt x="96" y="41"/>
                  </a:moveTo>
                  <a:lnTo>
                    <a:pt x="145" y="102"/>
                  </a:lnTo>
                  <a:lnTo>
                    <a:pt x="131" y="102"/>
                  </a:lnTo>
                  <a:cubicBezTo>
                    <a:pt x="123" y="102"/>
                    <a:pt x="116" y="109"/>
                    <a:pt x="116" y="118"/>
                  </a:cubicBezTo>
                  <a:lnTo>
                    <a:pt x="116" y="201"/>
                  </a:lnTo>
                  <a:cubicBezTo>
                    <a:pt x="116" y="261"/>
                    <a:pt x="160" y="310"/>
                    <a:pt x="217" y="318"/>
                  </a:cubicBezTo>
                  <a:lnTo>
                    <a:pt x="217" y="355"/>
                  </a:lnTo>
                  <a:cubicBezTo>
                    <a:pt x="139" y="348"/>
                    <a:pt x="78" y="281"/>
                    <a:pt x="78" y="201"/>
                  </a:cubicBezTo>
                  <a:lnTo>
                    <a:pt x="78" y="118"/>
                  </a:lnTo>
                  <a:cubicBezTo>
                    <a:pt x="78" y="109"/>
                    <a:pt x="71" y="102"/>
                    <a:pt x="62" y="102"/>
                  </a:cubicBezTo>
                  <a:lnTo>
                    <a:pt x="47" y="102"/>
                  </a:lnTo>
                  <a:lnTo>
                    <a:pt x="96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4895945" y="3423123"/>
              <a:ext cx="94658" cy="163322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" y="134"/>
                  </a:moveTo>
                  <a:lnTo>
                    <a:pt x="47" y="134"/>
                  </a:lnTo>
                  <a:lnTo>
                    <a:pt x="47" y="318"/>
                  </a:lnTo>
                  <a:cubicBezTo>
                    <a:pt x="47" y="326"/>
                    <a:pt x="54" y="333"/>
                    <a:pt x="63" y="333"/>
                  </a:cubicBezTo>
                  <a:lnTo>
                    <a:pt x="132" y="333"/>
                  </a:lnTo>
                  <a:cubicBezTo>
                    <a:pt x="140" y="333"/>
                    <a:pt x="147" y="326"/>
                    <a:pt x="147" y="318"/>
                  </a:cubicBezTo>
                  <a:lnTo>
                    <a:pt x="147" y="287"/>
                  </a:lnTo>
                  <a:cubicBezTo>
                    <a:pt x="147" y="278"/>
                    <a:pt x="140" y="271"/>
                    <a:pt x="132" y="271"/>
                  </a:cubicBezTo>
                  <a:cubicBezTo>
                    <a:pt x="123" y="271"/>
                    <a:pt x="116" y="278"/>
                    <a:pt x="116" y="287"/>
                  </a:cubicBezTo>
                  <a:lnTo>
                    <a:pt x="116" y="302"/>
                  </a:lnTo>
                  <a:lnTo>
                    <a:pt x="78" y="302"/>
                  </a:lnTo>
                  <a:lnTo>
                    <a:pt x="78" y="118"/>
                  </a:lnTo>
                  <a:cubicBezTo>
                    <a:pt x="78" y="110"/>
                    <a:pt x="71" y="103"/>
                    <a:pt x="63" y="103"/>
                  </a:cubicBezTo>
                  <a:lnTo>
                    <a:pt x="48" y="103"/>
                  </a:lnTo>
                  <a:lnTo>
                    <a:pt x="96" y="41"/>
                  </a:lnTo>
                  <a:lnTo>
                    <a:pt x="145" y="103"/>
                  </a:lnTo>
                  <a:lnTo>
                    <a:pt x="132" y="103"/>
                  </a:lnTo>
                  <a:cubicBezTo>
                    <a:pt x="123" y="103"/>
                    <a:pt x="116" y="110"/>
                    <a:pt x="116" y="118"/>
                  </a:cubicBezTo>
                  <a:lnTo>
                    <a:pt x="116" y="150"/>
                  </a:lnTo>
                  <a:cubicBezTo>
                    <a:pt x="116" y="158"/>
                    <a:pt x="123" y="165"/>
                    <a:pt x="132" y="165"/>
                  </a:cubicBezTo>
                  <a:cubicBezTo>
                    <a:pt x="140" y="165"/>
                    <a:pt x="147" y="158"/>
                    <a:pt x="147" y="150"/>
                  </a:cubicBezTo>
                  <a:lnTo>
                    <a:pt x="147" y="134"/>
                  </a:lnTo>
                  <a:lnTo>
                    <a:pt x="177" y="134"/>
                  </a:lnTo>
                  <a:cubicBezTo>
                    <a:pt x="183" y="134"/>
                    <a:pt x="189" y="130"/>
                    <a:pt x="191" y="125"/>
                  </a:cubicBezTo>
                  <a:cubicBezTo>
                    <a:pt x="194" y="120"/>
                    <a:pt x="193" y="113"/>
                    <a:pt x="190" y="109"/>
                  </a:cubicBezTo>
                  <a:lnTo>
                    <a:pt x="109" y="6"/>
                  </a:lnTo>
                  <a:cubicBezTo>
                    <a:pt x="106" y="3"/>
                    <a:pt x="101" y="0"/>
                    <a:pt x="96" y="0"/>
                  </a:cubicBezTo>
                  <a:cubicBezTo>
                    <a:pt x="92" y="0"/>
                    <a:pt x="87" y="3"/>
                    <a:pt x="84" y="6"/>
                  </a:cubicBezTo>
                  <a:lnTo>
                    <a:pt x="3" y="109"/>
                  </a:lnTo>
                  <a:cubicBezTo>
                    <a:pt x="0" y="113"/>
                    <a:pt x="-1" y="120"/>
                    <a:pt x="1" y="125"/>
                  </a:cubicBezTo>
                  <a:cubicBezTo>
                    <a:pt x="4" y="130"/>
                    <a:pt x="10" y="134"/>
                    <a:pt x="16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4952838" y="352268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24" y="2"/>
                  </a:moveTo>
                  <a:cubicBezTo>
                    <a:pt x="13" y="-6"/>
                    <a:pt x="-3" y="5"/>
                    <a:pt x="0" y="18"/>
                  </a:cubicBezTo>
                  <a:cubicBezTo>
                    <a:pt x="2" y="25"/>
                    <a:pt x="7" y="29"/>
                    <a:pt x="14" y="30"/>
                  </a:cubicBezTo>
                  <a:cubicBezTo>
                    <a:pt x="20" y="31"/>
                    <a:pt x="27" y="27"/>
                    <a:pt x="30" y="21"/>
                  </a:cubicBezTo>
                  <a:cubicBezTo>
                    <a:pt x="33" y="14"/>
                    <a:pt x="31" y="6"/>
                    <a:pt x="2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33"/>
          <p:cNvGrpSpPr/>
          <p:nvPr/>
        </p:nvGrpSpPr>
        <p:grpSpPr>
          <a:xfrm>
            <a:off x="3638220" y="2743318"/>
            <a:ext cx="395307" cy="328116"/>
            <a:chOff x="5528632" y="1927718"/>
            <a:chExt cx="395307" cy="328116"/>
          </a:xfrm>
        </p:grpSpPr>
        <p:sp>
          <p:nvSpPr>
            <p:cNvPr id="917" name="Google Shape;917;p33"/>
            <p:cNvSpPr/>
            <p:nvPr/>
          </p:nvSpPr>
          <p:spPr>
            <a:xfrm>
              <a:off x="5650265" y="2048861"/>
              <a:ext cx="227571" cy="105939"/>
            </a:xfrm>
            <a:custGeom>
              <a:avLst/>
              <a:gdLst/>
              <a:ahLst/>
              <a:cxnLst/>
              <a:rect l="l" t="t" r="r" b="b"/>
              <a:pathLst>
                <a:path w="464" h="216" extrusionOk="0">
                  <a:moveTo>
                    <a:pt x="86" y="0"/>
                  </a:moveTo>
                  <a:lnTo>
                    <a:pt x="46" y="0"/>
                  </a:lnTo>
                  <a:cubicBezTo>
                    <a:pt x="21" y="0"/>
                    <a:pt x="0" y="20"/>
                    <a:pt x="0" y="45"/>
                  </a:cubicBezTo>
                  <a:lnTo>
                    <a:pt x="0" y="130"/>
                  </a:lnTo>
                  <a:cubicBezTo>
                    <a:pt x="0" y="155"/>
                    <a:pt x="21" y="175"/>
                    <a:pt x="46" y="175"/>
                  </a:cubicBezTo>
                  <a:lnTo>
                    <a:pt x="265" y="175"/>
                  </a:lnTo>
                  <a:cubicBezTo>
                    <a:pt x="290" y="175"/>
                    <a:pt x="311" y="155"/>
                    <a:pt x="311" y="130"/>
                  </a:cubicBezTo>
                  <a:lnTo>
                    <a:pt x="311" y="103"/>
                  </a:lnTo>
                  <a:lnTo>
                    <a:pt x="387" y="103"/>
                  </a:lnTo>
                  <a:cubicBezTo>
                    <a:pt x="391" y="103"/>
                    <a:pt x="394" y="106"/>
                    <a:pt x="394" y="110"/>
                  </a:cubicBezTo>
                  <a:lnTo>
                    <a:pt x="394" y="163"/>
                  </a:lnTo>
                  <a:lnTo>
                    <a:pt x="383" y="152"/>
                  </a:lnTo>
                  <a:cubicBezTo>
                    <a:pt x="376" y="146"/>
                    <a:pt x="366" y="146"/>
                    <a:pt x="360" y="152"/>
                  </a:cubicBezTo>
                  <a:cubicBezTo>
                    <a:pt x="354" y="158"/>
                    <a:pt x="354" y="168"/>
                    <a:pt x="360" y="174"/>
                  </a:cubicBezTo>
                  <a:lnTo>
                    <a:pt x="398" y="212"/>
                  </a:lnTo>
                  <a:cubicBezTo>
                    <a:pt x="404" y="218"/>
                    <a:pt x="415" y="218"/>
                    <a:pt x="421" y="212"/>
                  </a:cubicBezTo>
                  <a:lnTo>
                    <a:pt x="459" y="174"/>
                  </a:lnTo>
                  <a:cubicBezTo>
                    <a:pt x="465" y="168"/>
                    <a:pt x="465" y="158"/>
                    <a:pt x="459" y="152"/>
                  </a:cubicBezTo>
                  <a:cubicBezTo>
                    <a:pt x="453" y="146"/>
                    <a:pt x="443" y="146"/>
                    <a:pt x="436" y="152"/>
                  </a:cubicBezTo>
                  <a:lnTo>
                    <a:pt x="425" y="163"/>
                  </a:lnTo>
                  <a:lnTo>
                    <a:pt x="425" y="110"/>
                  </a:lnTo>
                  <a:cubicBezTo>
                    <a:pt x="425" y="89"/>
                    <a:pt x="408" y="71"/>
                    <a:pt x="387" y="71"/>
                  </a:cubicBezTo>
                  <a:lnTo>
                    <a:pt x="311" y="71"/>
                  </a:lnTo>
                  <a:lnTo>
                    <a:pt x="311" y="45"/>
                  </a:lnTo>
                  <a:cubicBezTo>
                    <a:pt x="311" y="20"/>
                    <a:pt x="290" y="0"/>
                    <a:pt x="265" y="0"/>
                  </a:cubicBezTo>
                  <a:lnTo>
                    <a:pt x="224" y="0"/>
                  </a:lnTo>
                  <a:cubicBezTo>
                    <a:pt x="215" y="0"/>
                    <a:pt x="208" y="7"/>
                    <a:pt x="208" y="15"/>
                  </a:cubicBezTo>
                  <a:cubicBezTo>
                    <a:pt x="208" y="24"/>
                    <a:pt x="215" y="31"/>
                    <a:pt x="224" y="31"/>
                  </a:cubicBezTo>
                  <a:lnTo>
                    <a:pt x="265" y="31"/>
                  </a:lnTo>
                  <a:cubicBezTo>
                    <a:pt x="273" y="31"/>
                    <a:pt x="279" y="37"/>
                    <a:pt x="279" y="45"/>
                  </a:cubicBezTo>
                  <a:lnTo>
                    <a:pt x="279" y="130"/>
                  </a:lnTo>
                  <a:cubicBezTo>
                    <a:pt x="279" y="137"/>
                    <a:pt x="273" y="144"/>
                    <a:pt x="265" y="144"/>
                  </a:cubicBezTo>
                  <a:lnTo>
                    <a:pt x="46" y="144"/>
                  </a:lnTo>
                  <a:cubicBezTo>
                    <a:pt x="38" y="144"/>
                    <a:pt x="32" y="137"/>
                    <a:pt x="32" y="130"/>
                  </a:cubicBezTo>
                  <a:lnTo>
                    <a:pt x="32" y="45"/>
                  </a:lnTo>
                  <a:cubicBezTo>
                    <a:pt x="32" y="37"/>
                    <a:pt x="38" y="31"/>
                    <a:pt x="46" y="31"/>
                  </a:cubicBezTo>
                  <a:lnTo>
                    <a:pt x="86" y="31"/>
                  </a:lnTo>
                  <a:cubicBezTo>
                    <a:pt x="94" y="31"/>
                    <a:pt x="101" y="24"/>
                    <a:pt x="101" y="15"/>
                  </a:cubicBezTo>
                  <a:cubicBezTo>
                    <a:pt x="101" y="7"/>
                    <a:pt x="94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2750" rIns="90000" bIns="32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5686559" y="2084174"/>
              <a:ext cx="78963" cy="15204"/>
            </a:xfrm>
            <a:custGeom>
              <a:avLst/>
              <a:gdLst/>
              <a:ahLst/>
              <a:cxnLst/>
              <a:rect l="l" t="t" r="r" b="b"/>
              <a:pathLst>
                <a:path w="161" h="31" extrusionOk="0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lnTo>
                    <a:pt x="145" y="31"/>
                  </a:lnTo>
                  <a:cubicBezTo>
                    <a:pt x="154" y="31"/>
                    <a:pt x="161" y="24"/>
                    <a:pt x="161" y="15"/>
                  </a:cubicBezTo>
                  <a:cubicBezTo>
                    <a:pt x="161" y="7"/>
                    <a:pt x="154" y="0"/>
                    <a:pt x="145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528632" y="1927718"/>
              <a:ext cx="152532" cy="185393"/>
            </a:xfrm>
            <a:custGeom>
              <a:avLst/>
              <a:gdLst/>
              <a:ahLst/>
              <a:cxnLst/>
              <a:rect l="l" t="t" r="r" b="b"/>
              <a:pathLst>
                <a:path w="311" h="378" extrusionOk="0">
                  <a:moveTo>
                    <a:pt x="46" y="175"/>
                  </a:moveTo>
                  <a:lnTo>
                    <a:pt x="81" y="175"/>
                  </a:lnTo>
                  <a:lnTo>
                    <a:pt x="81" y="302"/>
                  </a:lnTo>
                  <a:cubicBezTo>
                    <a:pt x="81" y="323"/>
                    <a:pt x="99" y="341"/>
                    <a:pt x="120" y="341"/>
                  </a:cubicBezTo>
                  <a:lnTo>
                    <a:pt x="162" y="341"/>
                  </a:lnTo>
                  <a:lnTo>
                    <a:pt x="151" y="352"/>
                  </a:lnTo>
                  <a:cubicBezTo>
                    <a:pt x="144" y="358"/>
                    <a:pt x="144" y="368"/>
                    <a:pt x="151" y="374"/>
                  </a:cubicBezTo>
                  <a:cubicBezTo>
                    <a:pt x="157" y="380"/>
                    <a:pt x="167" y="380"/>
                    <a:pt x="173" y="374"/>
                  </a:cubicBezTo>
                  <a:lnTo>
                    <a:pt x="211" y="336"/>
                  </a:lnTo>
                  <a:cubicBezTo>
                    <a:pt x="217" y="330"/>
                    <a:pt x="217" y="320"/>
                    <a:pt x="211" y="314"/>
                  </a:cubicBezTo>
                  <a:lnTo>
                    <a:pt x="173" y="276"/>
                  </a:lnTo>
                  <a:cubicBezTo>
                    <a:pt x="167" y="270"/>
                    <a:pt x="157" y="270"/>
                    <a:pt x="151" y="276"/>
                  </a:cubicBezTo>
                  <a:cubicBezTo>
                    <a:pt x="144" y="282"/>
                    <a:pt x="144" y="292"/>
                    <a:pt x="151" y="298"/>
                  </a:cubicBezTo>
                  <a:lnTo>
                    <a:pt x="162" y="309"/>
                  </a:lnTo>
                  <a:lnTo>
                    <a:pt x="120" y="309"/>
                  </a:lnTo>
                  <a:cubicBezTo>
                    <a:pt x="116" y="309"/>
                    <a:pt x="113" y="306"/>
                    <a:pt x="113" y="302"/>
                  </a:cubicBezTo>
                  <a:lnTo>
                    <a:pt x="113" y="175"/>
                  </a:lnTo>
                  <a:lnTo>
                    <a:pt x="265" y="175"/>
                  </a:lnTo>
                  <a:cubicBezTo>
                    <a:pt x="291" y="175"/>
                    <a:pt x="311" y="155"/>
                    <a:pt x="311" y="130"/>
                  </a:cubicBezTo>
                  <a:lnTo>
                    <a:pt x="311" y="45"/>
                  </a:lnTo>
                  <a:cubicBezTo>
                    <a:pt x="311" y="20"/>
                    <a:pt x="291" y="0"/>
                    <a:pt x="265" y="0"/>
                  </a:cubicBezTo>
                  <a:lnTo>
                    <a:pt x="46" y="0"/>
                  </a:lnTo>
                  <a:cubicBezTo>
                    <a:pt x="21" y="0"/>
                    <a:pt x="0" y="20"/>
                    <a:pt x="0" y="45"/>
                  </a:cubicBezTo>
                  <a:lnTo>
                    <a:pt x="0" y="130"/>
                  </a:lnTo>
                  <a:cubicBezTo>
                    <a:pt x="0" y="155"/>
                    <a:pt x="21" y="175"/>
                    <a:pt x="46" y="175"/>
                  </a:cubicBezTo>
                  <a:moveTo>
                    <a:pt x="32" y="45"/>
                  </a:moveTo>
                  <a:cubicBezTo>
                    <a:pt x="32" y="37"/>
                    <a:pt x="38" y="31"/>
                    <a:pt x="46" y="31"/>
                  </a:cubicBezTo>
                  <a:lnTo>
                    <a:pt x="266" y="31"/>
                  </a:lnTo>
                  <a:cubicBezTo>
                    <a:pt x="273" y="31"/>
                    <a:pt x="279" y="37"/>
                    <a:pt x="279" y="45"/>
                  </a:cubicBezTo>
                  <a:lnTo>
                    <a:pt x="279" y="130"/>
                  </a:lnTo>
                  <a:cubicBezTo>
                    <a:pt x="279" y="137"/>
                    <a:pt x="273" y="144"/>
                    <a:pt x="266" y="144"/>
                  </a:cubicBezTo>
                  <a:lnTo>
                    <a:pt x="46" y="144"/>
                  </a:lnTo>
                  <a:cubicBezTo>
                    <a:pt x="38" y="144"/>
                    <a:pt x="32" y="137"/>
                    <a:pt x="32" y="130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564926" y="1963031"/>
              <a:ext cx="78963" cy="15204"/>
            </a:xfrm>
            <a:custGeom>
              <a:avLst/>
              <a:gdLst/>
              <a:ahLst/>
              <a:cxnLst/>
              <a:rect l="l" t="t" r="r" b="b"/>
              <a:pathLst>
                <a:path w="161" h="31" extrusionOk="0">
                  <a:moveTo>
                    <a:pt x="16" y="31"/>
                  </a:moveTo>
                  <a:lnTo>
                    <a:pt x="145" y="31"/>
                  </a:lnTo>
                  <a:cubicBezTo>
                    <a:pt x="154" y="31"/>
                    <a:pt x="161" y="23"/>
                    <a:pt x="161" y="15"/>
                  </a:cubicBezTo>
                  <a:cubicBezTo>
                    <a:pt x="161" y="6"/>
                    <a:pt x="154" y="0"/>
                    <a:pt x="145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771898" y="2170004"/>
              <a:ext cx="152041" cy="85830"/>
            </a:xfrm>
            <a:custGeom>
              <a:avLst/>
              <a:gdLst/>
              <a:ahLst/>
              <a:cxnLst/>
              <a:rect l="l" t="t" r="r" b="b"/>
              <a:pathLst>
                <a:path w="310" h="175" extrusionOk="0">
                  <a:moveTo>
                    <a:pt x="45" y="175"/>
                  </a:moveTo>
                  <a:lnTo>
                    <a:pt x="265" y="175"/>
                  </a:lnTo>
                  <a:cubicBezTo>
                    <a:pt x="290" y="175"/>
                    <a:pt x="310" y="155"/>
                    <a:pt x="310" y="130"/>
                  </a:cubicBezTo>
                  <a:lnTo>
                    <a:pt x="310" y="45"/>
                  </a:lnTo>
                  <a:cubicBezTo>
                    <a:pt x="310" y="20"/>
                    <a:pt x="290" y="0"/>
                    <a:pt x="26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130"/>
                  </a:lnTo>
                  <a:cubicBezTo>
                    <a:pt x="0" y="155"/>
                    <a:pt x="20" y="175"/>
                    <a:pt x="45" y="175"/>
                  </a:cubicBezTo>
                  <a:moveTo>
                    <a:pt x="31" y="45"/>
                  </a:moveTo>
                  <a:cubicBezTo>
                    <a:pt x="31" y="37"/>
                    <a:pt x="38" y="31"/>
                    <a:pt x="45" y="31"/>
                  </a:cubicBezTo>
                  <a:lnTo>
                    <a:pt x="265" y="31"/>
                  </a:lnTo>
                  <a:cubicBezTo>
                    <a:pt x="273" y="31"/>
                    <a:pt x="279" y="37"/>
                    <a:pt x="279" y="45"/>
                  </a:cubicBezTo>
                  <a:lnTo>
                    <a:pt x="279" y="130"/>
                  </a:lnTo>
                  <a:cubicBezTo>
                    <a:pt x="279" y="137"/>
                    <a:pt x="273" y="144"/>
                    <a:pt x="265" y="144"/>
                  </a:cubicBezTo>
                  <a:lnTo>
                    <a:pt x="45" y="144"/>
                  </a:lnTo>
                  <a:cubicBezTo>
                    <a:pt x="38" y="144"/>
                    <a:pt x="31" y="137"/>
                    <a:pt x="31" y="130"/>
                  </a:cubicBezTo>
                  <a:lnTo>
                    <a:pt x="31" y="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807701" y="2205317"/>
              <a:ext cx="78963" cy="15204"/>
            </a:xfrm>
            <a:custGeom>
              <a:avLst/>
              <a:gdLst/>
              <a:ahLst/>
              <a:cxnLst/>
              <a:rect l="l" t="t" r="r" b="b"/>
              <a:pathLst>
                <a:path w="161" h="31" extrusionOk="0">
                  <a:moveTo>
                    <a:pt x="16" y="31"/>
                  </a:moveTo>
                  <a:lnTo>
                    <a:pt x="146" y="31"/>
                  </a:lnTo>
                  <a:cubicBezTo>
                    <a:pt x="154" y="31"/>
                    <a:pt x="161" y="24"/>
                    <a:pt x="161" y="15"/>
                  </a:cubicBezTo>
                  <a:cubicBezTo>
                    <a:pt x="161" y="7"/>
                    <a:pt x="154" y="0"/>
                    <a:pt x="146" y="0"/>
                  </a:cubicBez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719910" y="2048371"/>
              <a:ext cx="15204" cy="1569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" y="25"/>
                  </a:moveTo>
                  <a:cubicBezTo>
                    <a:pt x="7" y="33"/>
                    <a:pt x="18" y="34"/>
                    <a:pt x="25" y="29"/>
                  </a:cubicBezTo>
                  <a:cubicBezTo>
                    <a:pt x="31" y="24"/>
                    <a:pt x="33" y="14"/>
                    <a:pt x="28" y="7"/>
                  </a:cubicBezTo>
                  <a:cubicBezTo>
                    <a:pt x="23" y="0"/>
                    <a:pt x="14" y="-1"/>
                    <a:pt x="7" y="3"/>
                  </a:cubicBezTo>
                  <a:cubicBezTo>
                    <a:pt x="-1" y="8"/>
                    <a:pt x="-3" y="18"/>
                    <a:pt x="2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4" name="Google Shape;924;p33"/>
          <p:cNvGrpSpPr/>
          <p:nvPr/>
        </p:nvGrpSpPr>
        <p:grpSpPr>
          <a:xfrm>
            <a:off x="3639445" y="1605910"/>
            <a:ext cx="392854" cy="368824"/>
            <a:chOff x="3974870" y="1887010"/>
            <a:chExt cx="392854" cy="368824"/>
          </a:xfrm>
        </p:grpSpPr>
        <p:sp>
          <p:nvSpPr>
            <p:cNvPr id="925" name="Google Shape;925;p33"/>
            <p:cNvSpPr/>
            <p:nvPr/>
          </p:nvSpPr>
          <p:spPr>
            <a:xfrm>
              <a:off x="4081789" y="1946846"/>
              <a:ext cx="205501" cy="259452"/>
            </a:xfrm>
            <a:custGeom>
              <a:avLst/>
              <a:gdLst/>
              <a:ahLst/>
              <a:cxnLst/>
              <a:rect l="l" t="t" r="r" b="b"/>
              <a:pathLst>
                <a:path w="419" h="529" extrusionOk="0">
                  <a:moveTo>
                    <a:pt x="43" y="297"/>
                  </a:moveTo>
                  <a:cubicBezTo>
                    <a:pt x="36" y="297"/>
                    <a:pt x="29" y="295"/>
                    <a:pt x="24" y="292"/>
                  </a:cubicBezTo>
                  <a:cubicBezTo>
                    <a:pt x="19" y="289"/>
                    <a:pt x="13" y="288"/>
                    <a:pt x="8" y="291"/>
                  </a:cubicBezTo>
                  <a:cubicBezTo>
                    <a:pt x="3" y="294"/>
                    <a:pt x="0" y="299"/>
                    <a:pt x="0" y="305"/>
                  </a:cubicBezTo>
                  <a:lnTo>
                    <a:pt x="0" y="390"/>
                  </a:lnTo>
                  <a:cubicBezTo>
                    <a:pt x="0" y="426"/>
                    <a:pt x="29" y="455"/>
                    <a:pt x="64" y="455"/>
                  </a:cubicBezTo>
                  <a:lnTo>
                    <a:pt x="106" y="455"/>
                  </a:lnTo>
                  <a:cubicBezTo>
                    <a:pt x="105" y="458"/>
                    <a:pt x="105" y="461"/>
                    <a:pt x="105" y="464"/>
                  </a:cubicBezTo>
                  <a:cubicBezTo>
                    <a:pt x="105" y="500"/>
                    <a:pt x="135" y="529"/>
                    <a:pt x="171" y="529"/>
                  </a:cubicBezTo>
                  <a:cubicBezTo>
                    <a:pt x="207" y="529"/>
                    <a:pt x="236" y="500"/>
                    <a:pt x="236" y="464"/>
                  </a:cubicBezTo>
                  <a:cubicBezTo>
                    <a:pt x="236" y="461"/>
                    <a:pt x="236" y="458"/>
                    <a:pt x="235" y="455"/>
                  </a:cubicBezTo>
                  <a:lnTo>
                    <a:pt x="255" y="455"/>
                  </a:lnTo>
                  <a:cubicBezTo>
                    <a:pt x="263" y="455"/>
                    <a:pt x="270" y="448"/>
                    <a:pt x="270" y="439"/>
                  </a:cubicBezTo>
                  <a:cubicBezTo>
                    <a:pt x="270" y="430"/>
                    <a:pt x="263" y="423"/>
                    <a:pt x="255" y="423"/>
                  </a:cubicBezTo>
                  <a:lnTo>
                    <a:pt x="214" y="423"/>
                  </a:lnTo>
                  <a:cubicBezTo>
                    <a:pt x="202" y="423"/>
                    <a:pt x="194" y="436"/>
                    <a:pt x="200" y="447"/>
                  </a:cubicBezTo>
                  <a:cubicBezTo>
                    <a:pt x="203" y="452"/>
                    <a:pt x="205" y="458"/>
                    <a:pt x="205" y="464"/>
                  </a:cubicBezTo>
                  <a:cubicBezTo>
                    <a:pt x="205" y="482"/>
                    <a:pt x="189" y="498"/>
                    <a:pt x="171" y="498"/>
                  </a:cubicBezTo>
                  <a:cubicBezTo>
                    <a:pt x="152" y="498"/>
                    <a:pt x="137" y="482"/>
                    <a:pt x="137" y="464"/>
                  </a:cubicBezTo>
                  <a:cubicBezTo>
                    <a:pt x="137" y="458"/>
                    <a:pt x="138" y="452"/>
                    <a:pt x="141" y="447"/>
                  </a:cubicBezTo>
                  <a:cubicBezTo>
                    <a:pt x="147" y="436"/>
                    <a:pt x="139" y="423"/>
                    <a:pt x="127" y="423"/>
                  </a:cubicBezTo>
                  <a:lnTo>
                    <a:pt x="64" y="423"/>
                  </a:lnTo>
                  <a:cubicBezTo>
                    <a:pt x="46" y="423"/>
                    <a:pt x="31" y="408"/>
                    <a:pt x="31" y="390"/>
                  </a:cubicBezTo>
                  <a:lnTo>
                    <a:pt x="31" y="328"/>
                  </a:lnTo>
                  <a:cubicBezTo>
                    <a:pt x="35" y="328"/>
                    <a:pt x="39" y="329"/>
                    <a:pt x="43" y="329"/>
                  </a:cubicBezTo>
                  <a:cubicBezTo>
                    <a:pt x="79" y="329"/>
                    <a:pt x="108" y="299"/>
                    <a:pt x="108" y="263"/>
                  </a:cubicBezTo>
                  <a:cubicBezTo>
                    <a:pt x="108" y="227"/>
                    <a:pt x="79" y="198"/>
                    <a:pt x="43" y="198"/>
                  </a:cubicBezTo>
                  <a:cubicBezTo>
                    <a:pt x="39" y="198"/>
                    <a:pt x="35" y="198"/>
                    <a:pt x="31" y="199"/>
                  </a:cubicBezTo>
                  <a:lnTo>
                    <a:pt x="31" y="136"/>
                  </a:lnTo>
                  <a:cubicBezTo>
                    <a:pt x="31" y="118"/>
                    <a:pt x="46" y="103"/>
                    <a:pt x="64" y="103"/>
                  </a:cubicBezTo>
                  <a:lnTo>
                    <a:pt x="126" y="103"/>
                  </a:lnTo>
                  <a:cubicBezTo>
                    <a:pt x="137" y="103"/>
                    <a:pt x="145" y="91"/>
                    <a:pt x="140" y="81"/>
                  </a:cubicBezTo>
                  <a:cubicBezTo>
                    <a:pt x="138" y="76"/>
                    <a:pt x="137" y="71"/>
                    <a:pt x="137" y="66"/>
                  </a:cubicBezTo>
                  <a:cubicBezTo>
                    <a:pt x="137" y="47"/>
                    <a:pt x="152" y="31"/>
                    <a:pt x="171" y="31"/>
                  </a:cubicBezTo>
                  <a:cubicBezTo>
                    <a:pt x="189" y="31"/>
                    <a:pt x="205" y="47"/>
                    <a:pt x="205" y="66"/>
                  </a:cubicBezTo>
                  <a:cubicBezTo>
                    <a:pt x="205" y="71"/>
                    <a:pt x="204" y="76"/>
                    <a:pt x="201" y="81"/>
                  </a:cubicBezTo>
                  <a:cubicBezTo>
                    <a:pt x="196" y="91"/>
                    <a:pt x="204" y="103"/>
                    <a:pt x="215" y="103"/>
                  </a:cubicBezTo>
                  <a:lnTo>
                    <a:pt x="277" y="103"/>
                  </a:lnTo>
                  <a:cubicBezTo>
                    <a:pt x="295" y="103"/>
                    <a:pt x="310" y="118"/>
                    <a:pt x="310" y="136"/>
                  </a:cubicBezTo>
                  <a:lnTo>
                    <a:pt x="310" y="222"/>
                  </a:lnTo>
                  <a:cubicBezTo>
                    <a:pt x="310" y="228"/>
                    <a:pt x="313" y="233"/>
                    <a:pt x="319" y="236"/>
                  </a:cubicBezTo>
                  <a:cubicBezTo>
                    <a:pt x="324" y="238"/>
                    <a:pt x="330" y="238"/>
                    <a:pt x="335" y="235"/>
                  </a:cubicBezTo>
                  <a:cubicBezTo>
                    <a:pt x="340" y="231"/>
                    <a:pt x="347" y="229"/>
                    <a:pt x="354" y="229"/>
                  </a:cubicBezTo>
                  <a:cubicBezTo>
                    <a:pt x="372" y="229"/>
                    <a:pt x="388" y="244"/>
                    <a:pt x="388" y="263"/>
                  </a:cubicBezTo>
                  <a:cubicBezTo>
                    <a:pt x="388" y="282"/>
                    <a:pt x="372" y="297"/>
                    <a:pt x="354" y="297"/>
                  </a:cubicBezTo>
                  <a:cubicBezTo>
                    <a:pt x="347" y="297"/>
                    <a:pt x="340" y="295"/>
                    <a:pt x="335" y="292"/>
                  </a:cubicBezTo>
                  <a:cubicBezTo>
                    <a:pt x="330" y="288"/>
                    <a:pt x="324" y="288"/>
                    <a:pt x="319" y="291"/>
                  </a:cubicBezTo>
                  <a:cubicBezTo>
                    <a:pt x="313" y="293"/>
                    <a:pt x="310" y="299"/>
                    <a:pt x="310" y="305"/>
                  </a:cubicBezTo>
                  <a:lnTo>
                    <a:pt x="310" y="347"/>
                  </a:lnTo>
                  <a:cubicBezTo>
                    <a:pt x="310" y="356"/>
                    <a:pt x="317" y="363"/>
                    <a:pt x="326" y="363"/>
                  </a:cubicBezTo>
                  <a:cubicBezTo>
                    <a:pt x="335" y="363"/>
                    <a:pt x="342" y="356"/>
                    <a:pt x="342" y="347"/>
                  </a:cubicBezTo>
                  <a:lnTo>
                    <a:pt x="342" y="327"/>
                  </a:lnTo>
                  <a:cubicBezTo>
                    <a:pt x="346" y="328"/>
                    <a:pt x="350" y="329"/>
                    <a:pt x="354" y="329"/>
                  </a:cubicBezTo>
                  <a:cubicBezTo>
                    <a:pt x="390" y="329"/>
                    <a:pt x="419" y="299"/>
                    <a:pt x="419" y="263"/>
                  </a:cubicBezTo>
                  <a:cubicBezTo>
                    <a:pt x="419" y="227"/>
                    <a:pt x="390" y="198"/>
                    <a:pt x="354" y="198"/>
                  </a:cubicBezTo>
                  <a:cubicBezTo>
                    <a:pt x="350" y="198"/>
                    <a:pt x="346" y="198"/>
                    <a:pt x="342" y="199"/>
                  </a:cubicBezTo>
                  <a:lnTo>
                    <a:pt x="342" y="136"/>
                  </a:lnTo>
                  <a:cubicBezTo>
                    <a:pt x="342" y="101"/>
                    <a:pt x="313" y="72"/>
                    <a:pt x="277" y="72"/>
                  </a:cubicBezTo>
                  <a:lnTo>
                    <a:pt x="236" y="72"/>
                  </a:lnTo>
                  <a:cubicBezTo>
                    <a:pt x="236" y="70"/>
                    <a:pt x="236" y="68"/>
                    <a:pt x="236" y="66"/>
                  </a:cubicBezTo>
                  <a:cubicBezTo>
                    <a:pt x="236" y="29"/>
                    <a:pt x="207" y="0"/>
                    <a:pt x="171" y="0"/>
                  </a:cubicBezTo>
                  <a:cubicBezTo>
                    <a:pt x="135" y="0"/>
                    <a:pt x="105" y="29"/>
                    <a:pt x="105" y="66"/>
                  </a:cubicBezTo>
                  <a:cubicBezTo>
                    <a:pt x="105" y="68"/>
                    <a:pt x="105" y="70"/>
                    <a:pt x="106" y="72"/>
                  </a:cubicBezTo>
                  <a:lnTo>
                    <a:pt x="64" y="72"/>
                  </a:lnTo>
                  <a:cubicBezTo>
                    <a:pt x="29" y="72"/>
                    <a:pt x="0" y="101"/>
                    <a:pt x="0" y="136"/>
                  </a:cubicBezTo>
                  <a:lnTo>
                    <a:pt x="0" y="222"/>
                  </a:lnTo>
                  <a:cubicBezTo>
                    <a:pt x="0" y="227"/>
                    <a:pt x="3" y="233"/>
                    <a:pt x="8" y="235"/>
                  </a:cubicBezTo>
                  <a:cubicBezTo>
                    <a:pt x="13" y="238"/>
                    <a:pt x="19" y="238"/>
                    <a:pt x="24" y="235"/>
                  </a:cubicBezTo>
                  <a:cubicBezTo>
                    <a:pt x="29" y="231"/>
                    <a:pt x="36" y="229"/>
                    <a:pt x="43" y="229"/>
                  </a:cubicBezTo>
                  <a:cubicBezTo>
                    <a:pt x="61" y="229"/>
                    <a:pt x="77" y="244"/>
                    <a:pt x="77" y="263"/>
                  </a:cubicBezTo>
                  <a:cubicBezTo>
                    <a:pt x="77" y="282"/>
                    <a:pt x="61" y="297"/>
                    <a:pt x="4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3993998" y="2076327"/>
              <a:ext cx="373236" cy="179507"/>
            </a:xfrm>
            <a:custGeom>
              <a:avLst/>
              <a:gdLst/>
              <a:ahLst/>
              <a:cxnLst/>
              <a:rect l="l" t="t" r="r" b="b"/>
              <a:pathLst>
                <a:path w="761" h="366" extrusionOk="0">
                  <a:moveTo>
                    <a:pt x="32" y="57"/>
                  </a:moveTo>
                  <a:cubicBezTo>
                    <a:pt x="31" y="49"/>
                    <a:pt x="23" y="43"/>
                    <a:pt x="14" y="44"/>
                  </a:cubicBezTo>
                  <a:cubicBezTo>
                    <a:pt x="6" y="46"/>
                    <a:pt x="0" y="54"/>
                    <a:pt x="1" y="62"/>
                  </a:cubicBezTo>
                  <a:cubicBezTo>
                    <a:pt x="16" y="146"/>
                    <a:pt x="59" y="223"/>
                    <a:pt x="125" y="279"/>
                  </a:cubicBezTo>
                  <a:cubicBezTo>
                    <a:pt x="191" y="335"/>
                    <a:pt x="275" y="366"/>
                    <a:pt x="361" y="366"/>
                  </a:cubicBezTo>
                  <a:cubicBezTo>
                    <a:pt x="456" y="366"/>
                    <a:pt x="546" y="330"/>
                    <a:pt x="614" y="264"/>
                  </a:cubicBezTo>
                  <a:cubicBezTo>
                    <a:pt x="673" y="208"/>
                    <a:pt x="711" y="135"/>
                    <a:pt x="722" y="56"/>
                  </a:cubicBezTo>
                  <a:lnTo>
                    <a:pt x="734" y="70"/>
                  </a:lnTo>
                  <a:cubicBezTo>
                    <a:pt x="739" y="76"/>
                    <a:pt x="749" y="77"/>
                    <a:pt x="756" y="72"/>
                  </a:cubicBezTo>
                  <a:cubicBezTo>
                    <a:pt x="763" y="67"/>
                    <a:pt x="764" y="57"/>
                    <a:pt x="758" y="50"/>
                  </a:cubicBezTo>
                  <a:lnTo>
                    <a:pt x="723" y="6"/>
                  </a:lnTo>
                  <a:cubicBezTo>
                    <a:pt x="718" y="0"/>
                    <a:pt x="708" y="-1"/>
                    <a:pt x="701" y="4"/>
                  </a:cubicBezTo>
                  <a:lnTo>
                    <a:pt x="654" y="39"/>
                  </a:lnTo>
                  <a:cubicBezTo>
                    <a:pt x="647" y="45"/>
                    <a:pt x="645" y="54"/>
                    <a:pt x="651" y="61"/>
                  </a:cubicBezTo>
                  <a:cubicBezTo>
                    <a:pt x="656" y="68"/>
                    <a:pt x="665" y="70"/>
                    <a:pt x="672" y="64"/>
                  </a:cubicBezTo>
                  <a:lnTo>
                    <a:pt x="692" y="50"/>
                  </a:lnTo>
                  <a:cubicBezTo>
                    <a:pt x="681" y="123"/>
                    <a:pt x="646" y="190"/>
                    <a:pt x="592" y="242"/>
                  </a:cubicBezTo>
                  <a:cubicBezTo>
                    <a:pt x="530" y="302"/>
                    <a:pt x="448" y="335"/>
                    <a:pt x="361" y="335"/>
                  </a:cubicBezTo>
                  <a:cubicBezTo>
                    <a:pt x="282" y="335"/>
                    <a:pt x="205" y="306"/>
                    <a:pt x="145" y="255"/>
                  </a:cubicBezTo>
                  <a:cubicBezTo>
                    <a:pt x="85" y="204"/>
                    <a:pt x="45" y="134"/>
                    <a:pt x="32" y="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3974870" y="1887010"/>
              <a:ext cx="392854" cy="189807"/>
            </a:xfrm>
            <a:custGeom>
              <a:avLst/>
              <a:gdLst/>
              <a:ahLst/>
              <a:cxnLst/>
              <a:rect l="l" t="t" r="r" b="b"/>
              <a:pathLst>
                <a:path w="801" h="387" extrusionOk="0">
                  <a:moveTo>
                    <a:pt x="679" y="0"/>
                  </a:moveTo>
                  <a:cubicBezTo>
                    <a:pt x="632" y="0"/>
                    <a:pt x="592" y="26"/>
                    <a:pt x="571" y="64"/>
                  </a:cubicBezTo>
                  <a:cubicBezTo>
                    <a:pt x="519" y="36"/>
                    <a:pt x="460" y="21"/>
                    <a:pt x="400" y="21"/>
                  </a:cubicBezTo>
                  <a:cubicBezTo>
                    <a:pt x="305" y="21"/>
                    <a:pt x="216" y="58"/>
                    <a:pt x="147" y="123"/>
                  </a:cubicBezTo>
                  <a:cubicBezTo>
                    <a:pt x="89" y="180"/>
                    <a:pt x="51" y="253"/>
                    <a:pt x="39" y="332"/>
                  </a:cubicBezTo>
                  <a:lnTo>
                    <a:pt x="28" y="318"/>
                  </a:lnTo>
                  <a:cubicBezTo>
                    <a:pt x="22" y="312"/>
                    <a:pt x="12" y="311"/>
                    <a:pt x="6" y="316"/>
                  </a:cubicBezTo>
                  <a:cubicBezTo>
                    <a:pt x="-1" y="322"/>
                    <a:pt x="-2" y="331"/>
                    <a:pt x="4" y="338"/>
                  </a:cubicBezTo>
                  <a:lnTo>
                    <a:pt x="39" y="382"/>
                  </a:lnTo>
                  <a:cubicBezTo>
                    <a:pt x="44" y="388"/>
                    <a:pt x="54" y="389"/>
                    <a:pt x="60" y="384"/>
                  </a:cubicBezTo>
                  <a:lnTo>
                    <a:pt x="108" y="349"/>
                  </a:lnTo>
                  <a:cubicBezTo>
                    <a:pt x="115" y="344"/>
                    <a:pt x="116" y="334"/>
                    <a:pt x="111" y="327"/>
                  </a:cubicBezTo>
                  <a:cubicBezTo>
                    <a:pt x="106" y="320"/>
                    <a:pt x="96" y="319"/>
                    <a:pt x="89" y="324"/>
                  </a:cubicBezTo>
                  <a:lnTo>
                    <a:pt x="70" y="338"/>
                  </a:lnTo>
                  <a:cubicBezTo>
                    <a:pt x="80" y="265"/>
                    <a:pt x="115" y="198"/>
                    <a:pt x="169" y="146"/>
                  </a:cubicBezTo>
                  <a:cubicBezTo>
                    <a:pt x="231" y="86"/>
                    <a:pt x="314" y="53"/>
                    <a:pt x="400" y="53"/>
                  </a:cubicBezTo>
                  <a:cubicBezTo>
                    <a:pt x="456" y="53"/>
                    <a:pt x="511" y="67"/>
                    <a:pt x="560" y="93"/>
                  </a:cubicBezTo>
                  <a:cubicBezTo>
                    <a:pt x="558" y="102"/>
                    <a:pt x="556" y="112"/>
                    <a:pt x="556" y="122"/>
                  </a:cubicBezTo>
                  <a:cubicBezTo>
                    <a:pt x="556" y="189"/>
                    <a:pt x="611" y="244"/>
                    <a:pt x="679" y="244"/>
                  </a:cubicBezTo>
                  <a:cubicBezTo>
                    <a:pt x="686" y="244"/>
                    <a:pt x="694" y="243"/>
                    <a:pt x="701" y="242"/>
                  </a:cubicBezTo>
                  <a:cubicBezTo>
                    <a:pt x="715" y="269"/>
                    <a:pt x="724" y="299"/>
                    <a:pt x="729" y="329"/>
                  </a:cubicBezTo>
                  <a:cubicBezTo>
                    <a:pt x="731" y="337"/>
                    <a:pt x="737" y="342"/>
                    <a:pt x="745" y="342"/>
                  </a:cubicBezTo>
                  <a:cubicBezTo>
                    <a:pt x="746" y="342"/>
                    <a:pt x="747" y="342"/>
                    <a:pt x="748" y="342"/>
                  </a:cubicBezTo>
                  <a:cubicBezTo>
                    <a:pt x="756" y="340"/>
                    <a:pt x="762" y="332"/>
                    <a:pt x="760" y="324"/>
                  </a:cubicBezTo>
                  <a:cubicBezTo>
                    <a:pt x="755" y="292"/>
                    <a:pt x="745" y="261"/>
                    <a:pt x="731" y="232"/>
                  </a:cubicBezTo>
                  <a:cubicBezTo>
                    <a:pt x="772" y="212"/>
                    <a:pt x="801" y="170"/>
                    <a:pt x="801" y="122"/>
                  </a:cubicBezTo>
                  <a:cubicBezTo>
                    <a:pt x="801" y="54"/>
                    <a:pt x="746" y="0"/>
                    <a:pt x="679" y="0"/>
                  </a:cubicBezTo>
                  <a:moveTo>
                    <a:pt x="679" y="213"/>
                  </a:moveTo>
                  <a:cubicBezTo>
                    <a:pt x="628" y="213"/>
                    <a:pt x="588" y="172"/>
                    <a:pt x="588" y="122"/>
                  </a:cubicBezTo>
                  <a:cubicBezTo>
                    <a:pt x="588" y="72"/>
                    <a:pt x="628" y="31"/>
                    <a:pt x="679" y="31"/>
                  </a:cubicBezTo>
                  <a:cubicBezTo>
                    <a:pt x="729" y="31"/>
                    <a:pt x="769" y="72"/>
                    <a:pt x="769" y="122"/>
                  </a:cubicBezTo>
                  <a:cubicBezTo>
                    <a:pt x="769" y="172"/>
                    <a:pt x="729" y="213"/>
                    <a:pt x="679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4279443" y="1926247"/>
              <a:ext cx="56402" cy="42179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88" y="5"/>
                  </a:moveTo>
                  <a:lnTo>
                    <a:pt x="44" y="49"/>
                  </a:lnTo>
                  <a:lnTo>
                    <a:pt x="27" y="32"/>
                  </a:lnTo>
                  <a:cubicBezTo>
                    <a:pt x="21" y="26"/>
                    <a:pt x="11" y="26"/>
                    <a:pt x="5" y="32"/>
                  </a:cubicBezTo>
                  <a:cubicBezTo>
                    <a:pt x="-1" y="38"/>
                    <a:pt x="-1" y="48"/>
                    <a:pt x="5" y="54"/>
                  </a:cubicBezTo>
                  <a:lnTo>
                    <a:pt x="33" y="82"/>
                  </a:lnTo>
                  <a:cubicBezTo>
                    <a:pt x="39" y="88"/>
                    <a:pt x="49" y="88"/>
                    <a:pt x="55" y="82"/>
                  </a:cubicBezTo>
                  <a:lnTo>
                    <a:pt x="111" y="27"/>
                  </a:lnTo>
                  <a:cubicBezTo>
                    <a:pt x="117" y="21"/>
                    <a:pt x="117" y="11"/>
                    <a:pt x="111" y="5"/>
                  </a:cubicBezTo>
                  <a:cubicBezTo>
                    <a:pt x="104" y="-2"/>
                    <a:pt x="95" y="-2"/>
                    <a:pt x="88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4230397" y="2143029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9" y="7"/>
                  </a:moveTo>
                  <a:cubicBezTo>
                    <a:pt x="24" y="0"/>
                    <a:pt x="14" y="-2"/>
                    <a:pt x="7" y="2"/>
                  </a:cubicBezTo>
                  <a:cubicBezTo>
                    <a:pt x="0" y="7"/>
                    <a:pt x="-2" y="17"/>
                    <a:pt x="3" y="24"/>
                  </a:cubicBezTo>
                  <a:cubicBezTo>
                    <a:pt x="8" y="31"/>
                    <a:pt x="17" y="33"/>
                    <a:pt x="24" y="28"/>
                  </a:cubicBezTo>
                  <a:cubicBezTo>
                    <a:pt x="32" y="24"/>
                    <a:pt x="34" y="14"/>
                    <a:pt x="29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0" name="Google Shape;930;p33"/>
          <p:cNvCxnSpPr>
            <a:stCxn id="931" idx="6"/>
            <a:endCxn id="873" idx="2"/>
          </p:cNvCxnSpPr>
          <p:nvPr/>
        </p:nvCxnSpPr>
        <p:spPr>
          <a:xfrm>
            <a:off x="2772534" y="1790284"/>
            <a:ext cx="54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33"/>
          <p:cNvCxnSpPr>
            <a:stCxn id="933" idx="6"/>
            <a:endCxn id="872" idx="2"/>
          </p:cNvCxnSpPr>
          <p:nvPr/>
        </p:nvCxnSpPr>
        <p:spPr>
          <a:xfrm>
            <a:off x="2772534" y="2907384"/>
            <a:ext cx="54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4" name="Google Shape;934;p33"/>
          <p:cNvCxnSpPr>
            <a:stCxn id="935" idx="6"/>
            <a:endCxn id="871" idx="2"/>
          </p:cNvCxnSpPr>
          <p:nvPr/>
        </p:nvCxnSpPr>
        <p:spPr>
          <a:xfrm>
            <a:off x="2772534" y="4024497"/>
            <a:ext cx="54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1" name="Google Shape;931;p33"/>
          <p:cNvSpPr/>
          <p:nvPr/>
        </p:nvSpPr>
        <p:spPr>
          <a:xfrm>
            <a:off x="2571534" y="1689784"/>
            <a:ext cx="201000" cy="2010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3" name="Google Shape;933;p33"/>
          <p:cNvSpPr/>
          <p:nvPr/>
        </p:nvSpPr>
        <p:spPr>
          <a:xfrm>
            <a:off x="2571534" y="2806884"/>
            <a:ext cx="201000" cy="201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5" name="Google Shape;935;p33"/>
          <p:cNvSpPr/>
          <p:nvPr/>
        </p:nvSpPr>
        <p:spPr>
          <a:xfrm>
            <a:off x="2571534" y="3923997"/>
            <a:ext cx="201000" cy="20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6" name="Google Shape;936;p33"/>
          <p:cNvSpPr txBox="1"/>
          <p:nvPr/>
        </p:nvSpPr>
        <p:spPr>
          <a:xfrm>
            <a:off x="448050" y="3711854"/>
            <a:ext cx="2123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doesn’t have a solid surface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7" name="Google Shape;937;p33"/>
          <p:cNvSpPr txBox="1"/>
          <p:nvPr/>
        </p:nvSpPr>
        <p:spPr>
          <a:xfrm>
            <a:off x="448050" y="1477725"/>
            <a:ext cx="2123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also known as the Blue Planet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8" name="Google Shape;938;p33"/>
          <p:cNvSpPr txBox="1"/>
          <p:nvPr/>
        </p:nvSpPr>
        <p:spPr>
          <a:xfrm>
            <a:off x="448050" y="2594790"/>
            <a:ext cx="2123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9" name="Google Shape;939;p33"/>
          <p:cNvSpPr/>
          <p:nvPr/>
        </p:nvSpPr>
        <p:spPr>
          <a:xfrm>
            <a:off x="4392750" y="1634325"/>
            <a:ext cx="358500" cy="312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0" name="Google Shape;940;p33"/>
          <p:cNvSpPr/>
          <p:nvPr/>
        </p:nvSpPr>
        <p:spPr>
          <a:xfrm>
            <a:off x="4392750" y="3868425"/>
            <a:ext cx="358500" cy="312000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1" name="Google Shape;941;p33"/>
          <p:cNvSpPr/>
          <p:nvPr/>
        </p:nvSpPr>
        <p:spPr>
          <a:xfrm>
            <a:off x="4410375" y="2751363"/>
            <a:ext cx="358500" cy="31200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947" name="Google Shape;947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lang="en" sz="8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endParaRPr sz="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8" name="Google Shape;948;p34"/>
          <p:cNvGrpSpPr/>
          <p:nvPr/>
        </p:nvGrpSpPr>
        <p:grpSpPr>
          <a:xfrm>
            <a:off x="7882817" y="4262786"/>
            <a:ext cx="362937" cy="310950"/>
            <a:chOff x="7882817" y="4262786"/>
            <a:chExt cx="362937" cy="310950"/>
          </a:xfrm>
        </p:grpSpPr>
        <p:sp>
          <p:nvSpPr>
            <p:cNvPr id="949" name="Google Shape;949;p34"/>
            <p:cNvSpPr/>
            <p:nvPr/>
          </p:nvSpPr>
          <p:spPr>
            <a:xfrm>
              <a:off x="7952952" y="4262786"/>
              <a:ext cx="223157" cy="22315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455" y="187"/>
                  </a:moveTo>
                  <a:cubicBezTo>
                    <a:pt x="455" y="182"/>
                    <a:pt x="451" y="177"/>
                    <a:pt x="446" y="174"/>
                  </a:cubicBezTo>
                  <a:lnTo>
                    <a:pt x="423" y="164"/>
                  </a:lnTo>
                  <a:cubicBezTo>
                    <a:pt x="411" y="159"/>
                    <a:pt x="406" y="145"/>
                    <a:pt x="410" y="134"/>
                  </a:cubicBezTo>
                  <a:lnTo>
                    <a:pt x="419" y="110"/>
                  </a:lnTo>
                  <a:cubicBezTo>
                    <a:pt x="422" y="105"/>
                    <a:pt x="420" y="99"/>
                    <a:pt x="416" y="95"/>
                  </a:cubicBezTo>
                  <a:lnTo>
                    <a:pt x="360" y="38"/>
                  </a:lnTo>
                  <a:cubicBezTo>
                    <a:pt x="356" y="34"/>
                    <a:pt x="350" y="33"/>
                    <a:pt x="344" y="35"/>
                  </a:cubicBezTo>
                  <a:lnTo>
                    <a:pt x="321" y="44"/>
                  </a:lnTo>
                  <a:cubicBezTo>
                    <a:pt x="309" y="49"/>
                    <a:pt x="295" y="43"/>
                    <a:pt x="290" y="32"/>
                  </a:cubicBezTo>
                  <a:lnTo>
                    <a:pt x="280" y="9"/>
                  </a:lnTo>
                  <a:cubicBezTo>
                    <a:pt x="278" y="3"/>
                    <a:pt x="273" y="0"/>
                    <a:pt x="267" y="0"/>
                  </a:cubicBezTo>
                  <a:lnTo>
                    <a:pt x="188" y="0"/>
                  </a:lnTo>
                  <a:cubicBezTo>
                    <a:pt x="182" y="0"/>
                    <a:pt x="177" y="3"/>
                    <a:pt x="174" y="9"/>
                  </a:cubicBezTo>
                  <a:lnTo>
                    <a:pt x="164" y="32"/>
                  </a:lnTo>
                  <a:cubicBezTo>
                    <a:pt x="159" y="43"/>
                    <a:pt x="145" y="49"/>
                    <a:pt x="134" y="45"/>
                  </a:cubicBezTo>
                  <a:lnTo>
                    <a:pt x="112" y="37"/>
                  </a:lnTo>
                  <a:cubicBezTo>
                    <a:pt x="107" y="35"/>
                    <a:pt x="101" y="36"/>
                    <a:pt x="97" y="40"/>
                  </a:cubicBezTo>
                  <a:lnTo>
                    <a:pt x="40" y="97"/>
                  </a:lnTo>
                  <a:cubicBezTo>
                    <a:pt x="36" y="101"/>
                    <a:pt x="35" y="106"/>
                    <a:pt x="37" y="112"/>
                  </a:cubicBezTo>
                  <a:lnTo>
                    <a:pt x="45" y="134"/>
                  </a:lnTo>
                  <a:cubicBezTo>
                    <a:pt x="49" y="145"/>
                    <a:pt x="43" y="159"/>
                    <a:pt x="32" y="164"/>
                  </a:cubicBezTo>
                  <a:lnTo>
                    <a:pt x="9" y="174"/>
                  </a:lnTo>
                  <a:cubicBezTo>
                    <a:pt x="3" y="177"/>
                    <a:pt x="0" y="182"/>
                    <a:pt x="0" y="187"/>
                  </a:cubicBezTo>
                  <a:lnTo>
                    <a:pt x="0" y="267"/>
                  </a:lnTo>
                  <a:cubicBezTo>
                    <a:pt x="0" y="273"/>
                    <a:pt x="3" y="278"/>
                    <a:pt x="9" y="280"/>
                  </a:cubicBezTo>
                  <a:lnTo>
                    <a:pt x="32" y="290"/>
                  </a:lnTo>
                  <a:cubicBezTo>
                    <a:pt x="43" y="295"/>
                    <a:pt x="49" y="309"/>
                    <a:pt x="44" y="321"/>
                  </a:cubicBezTo>
                  <a:lnTo>
                    <a:pt x="35" y="344"/>
                  </a:lnTo>
                  <a:cubicBezTo>
                    <a:pt x="33" y="350"/>
                    <a:pt x="34" y="356"/>
                    <a:pt x="38" y="360"/>
                  </a:cubicBezTo>
                  <a:lnTo>
                    <a:pt x="95" y="416"/>
                  </a:lnTo>
                  <a:cubicBezTo>
                    <a:pt x="99" y="420"/>
                    <a:pt x="105" y="422"/>
                    <a:pt x="110" y="419"/>
                  </a:cubicBezTo>
                  <a:lnTo>
                    <a:pt x="134" y="410"/>
                  </a:lnTo>
                  <a:cubicBezTo>
                    <a:pt x="145" y="406"/>
                    <a:pt x="159" y="411"/>
                    <a:pt x="164" y="423"/>
                  </a:cubicBezTo>
                  <a:lnTo>
                    <a:pt x="174" y="446"/>
                  </a:lnTo>
                  <a:cubicBezTo>
                    <a:pt x="177" y="451"/>
                    <a:pt x="182" y="455"/>
                    <a:pt x="188" y="455"/>
                  </a:cubicBezTo>
                  <a:lnTo>
                    <a:pt x="267" y="455"/>
                  </a:lnTo>
                  <a:cubicBezTo>
                    <a:pt x="273" y="455"/>
                    <a:pt x="278" y="451"/>
                    <a:pt x="280" y="446"/>
                  </a:cubicBezTo>
                  <a:lnTo>
                    <a:pt x="290" y="423"/>
                  </a:lnTo>
                  <a:cubicBezTo>
                    <a:pt x="295" y="411"/>
                    <a:pt x="309" y="405"/>
                    <a:pt x="321" y="410"/>
                  </a:cubicBezTo>
                  <a:lnTo>
                    <a:pt x="343" y="418"/>
                  </a:lnTo>
                  <a:cubicBezTo>
                    <a:pt x="348" y="419"/>
                    <a:pt x="354" y="418"/>
                    <a:pt x="358" y="414"/>
                  </a:cubicBezTo>
                  <a:lnTo>
                    <a:pt x="414" y="358"/>
                  </a:lnTo>
                  <a:cubicBezTo>
                    <a:pt x="418" y="354"/>
                    <a:pt x="419" y="348"/>
                    <a:pt x="418" y="343"/>
                  </a:cubicBezTo>
                  <a:lnTo>
                    <a:pt x="410" y="321"/>
                  </a:lnTo>
                  <a:cubicBezTo>
                    <a:pt x="405" y="309"/>
                    <a:pt x="411" y="295"/>
                    <a:pt x="423" y="290"/>
                  </a:cubicBezTo>
                  <a:lnTo>
                    <a:pt x="446" y="280"/>
                  </a:lnTo>
                  <a:cubicBezTo>
                    <a:pt x="451" y="278"/>
                    <a:pt x="455" y="273"/>
                    <a:pt x="455" y="267"/>
                  </a:cubicBezTo>
                  <a:lnTo>
                    <a:pt x="455" y="187"/>
                  </a:lnTo>
                  <a:moveTo>
                    <a:pt x="411" y="264"/>
                  </a:moveTo>
                  <a:cubicBezTo>
                    <a:pt x="386" y="275"/>
                    <a:pt x="373" y="305"/>
                    <a:pt x="382" y="331"/>
                  </a:cubicBezTo>
                  <a:lnTo>
                    <a:pt x="387" y="344"/>
                  </a:lnTo>
                  <a:lnTo>
                    <a:pt x="344" y="387"/>
                  </a:lnTo>
                  <a:lnTo>
                    <a:pt x="331" y="382"/>
                  </a:lnTo>
                  <a:cubicBezTo>
                    <a:pt x="305" y="373"/>
                    <a:pt x="275" y="386"/>
                    <a:pt x="264" y="411"/>
                  </a:cubicBezTo>
                  <a:lnTo>
                    <a:pt x="258" y="426"/>
                  </a:lnTo>
                  <a:lnTo>
                    <a:pt x="197" y="426"/>
                  </a:lnTo>
                  <a:lnTo>
                    <a:pt x="191" y="411"/>
                  </a:lnTo>
                  <a:cubicBezTo>
                    <a:pt x="180" y="386"/>
                    <a:pt x="149" y="373"/>
                    <a:pt x="123" y="383"/>
                  </a:cubicBezTo>
                  <a:lnTo>
                    <a:pt x="108" y="389"/>
                  </a:lnTo>
                  <a:lnTo>
                    <a:pt x="66" y="346"/>
                  </a:lnTo>
                  <a:lnTo>
                    <a:pt x="71" y="331"/>
                  </a:lnTo>
                  <a:cubicBezTo>
                    <a:pt x="82" y="305"/>
                    <a:pt x="69" y="275"/>
                    <a:pt x="43" y="264"/>
                  </a:cubicBezTo>
                  <a:lnTo>
                    <a:pt x="29" y="258"/>
                  </a:lnTo>
                  <a:lnTo>
                    <a:pt x="29" y="197"/>
                  </a:lnTo>
                  <a:lnTo>
                    <a:pt x="43" y="191"/>
                  </a:lnTo>
                  <a:cubicBezTo>
                    <a:pt x="69" y="180"/>
                    <a:pt x="81" y="150"/>
                    <a:pt x="72" y="124"/>
                  </a:cubicBezTo>
                  <a:lnTo>
                    <a:pt x="67" y="111"/>
                  </a:lnTo>
                  <a:lnTo>
                    <a:pt x="111" y="67"/>
                  </a:lnTo>
                  <a:lnTo>
                    <a:pt x="124" y="72"/>
                  </a:lnTo>
                  <a:cubicBezTo>
                    <a:pt x="150" y="81"/>
                    <a:pt x="180" y="69"/>
                    <a:pt x="191" y="43"/>
                  </a:cubicBezTo>
                  <a:lnTo>
                    <a:pt x="197" y="29"/>
                  </a:lnTo>
                  <a:lnTo>
                    <a:pt x="258" y="29"/>
                  </a:lnTo>
                  <a:lnTo>
                    <a:pt x="264" y="43"/>
                  </a:lnTo>
                  <a:cubicBezTo>
                    <a:pt x="275" y="69"/>
                    <a:pt x="305" y="82"/>
                    <a:pt x="331" y="71"/>
                  </a:cubicBezTo>
                  <a:lnTo>
                    <a:pt x="346" y="65"/>
                  </a:lnTo>
                  <a:lnTo>
                    <a:pt x="389" y="108"/>
                  </a:lnTo>
                  <a:lnTo>
                    <a:pt x="383" y="123"/>
                  </a:lnTo>
                  <a:cubicBezTo>
                    <a:pt x="373" y="149"/>
                    <a:pt x="386" y="180"/>
                    <a:pt x="411" y="191"/>
                  </a:cubicBezTo>
                  <a:lnTo>
                    <a:pt x="426" y="197"/>
                  </a:lnTo>
                  <a:lnTo>
                    <a:pt x="426" y="258"/>
                  </a:lnTo>
                  <a:lnTo>
                    <a:pt x="411" y="2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882817" y="4518315"/>
              <a:ext cx="362937" cy="55422"/>
            </a:xfrm>
            <a:custGeom>
              <a:avLst/>
              <a:gdLst/>
              <a:ahLst/>
              <a:cxnLst/>
              <a:rect l="l" t="t" r="r" b="b"/>
              <a:pathLst>
                <a:path w="740" h="113" extrusionOk="0">
                  <a:moveTo>
                    <a:pt x="684" y="0"/>
                  </a:moveTo>
                  <a:lnTo>
                    <a:pt x="388" y="0"/>
                  </a:lnTo>
                  <a:cubicBezTo>
                    <a:pt x="380" y="0"/>
                    <a:pt x="373" y="7"/>
                    <a:pt x="373" y="15"/>
                  </a:cubicBezTo>
                  <a:cubicBezTo>
                    <a:pt x="373" y="23"/>
                    <a:pt x="380" y="29"/>
                    <a:pt x="388" y="29"/>
                  </a:cubicBezTo>
                  <a:lnTo>
                    <a:pt x="569" y="29"/>
                  </a:lnTo>
                  <a:lnTo>
                    <a:pt x="569" y="84"/>
                  </a:lnTo>
                  <a:lnTo>
                    <a:pt x="57" y="84"/>
                  </a:lnTo>
                  <a:cubicBezTo>
                    <a:pt x="42" y="84"/>
                    <a:pt x="29" y="72"/>
                    <a:pt x="29" y="57"/>
                  </a:cubicBezTo>
                  <a:cubicBezTo>
                    <a:pt x="29" y="41"/>
                    <a:pt x="42" y="29"/>
                    <a:pt x="57" y="29"/>
                  </a:cubicBezTo>
                  <a:lnTo>
                    <a:pt x="261" y="29"/>
                  </a:lnTo>
                  <a:cubicBezTo>
                    <a:pt x="269" y="29"/>
                    <a:pt x="275" y="23"/>
                    <a:pt x="275" y="15"/>
                  </a:cubicBezTo>
                  <a:cubicBezTo>
                    <a:pt x="275" y="7"/>
                    <a:pt x="269" y="0"/>
                    <a:pt x="261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cubicBezTo>
                    <a:pt x="0" y="88"/>
                    <a:pt x="26" y="113"/>
                    <a:pt x="57" y="113"/>
                  </a:cubicBezTo>
                  <a:lnTo>
                    <a:pt x="684" y="113"/>
                  </a:lnTo>
                  <a:cubicBezTo>
                    <a:pt x="715" y="113"/>
                    <a:pt x="740" y="88"/>
                    <a:pt x="740" y="57"/>
                  </a:cubicBezTo>
                  <a:cubicBezTo>
                    <a:pt x="740" y="25"/>
                    <a:pt x="715" y="0"/>
                    <a:pt x="684" y="0"/>
                  </a:cubicBezTo>
                  <a:moveTo>
                    <a:pt x="684" y="84"/>
                  </a:moveTo>
                  <a:lnTo>
                    <a:pt x="598" y="84"/>
                  </a:lnTo>
                  <a:lnTo>
                    <a:pt x="598" y="29"/>
                  </a:lnTo>
                  <a:lnTo>
                    <a:pt x="684" y="29"/>
                  </a:lnTo>
                  <a:cubicBezTo>
                    <a:pt x="699" y="29"/>
                    <a:pt x="711" y="41"/>
                    <a:pt x="711" y="57"/>
                  </a:cubicBezTo>
                  <a:cubicBezTo>
                    <a:pt x="711" y="72"/>
                    <a:pt x="699" y="84"/>
                    <a:pt x="684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8001998" y="4322622"/>
              <a:ext cx="130461" cy="93187"/>
            </a:xfrm>
            <a:custGeom>
              <a:avLst/>
              <a:gdLst/>
              <a:ahLst/>
              <a:cxnLst/>
              <a:rect l="l" t="t" r="r" b="b"/>
              <a:pathLst>
                <a:path w="266" h="190" extrusionOk="0">
                  <a:moveTo>
                    <a:pt x="231" y="108"/>
                  </a:moveTo>
                  <a:cubicBezTo>
                    <a:pt x="225" y="102"/>
                    <a:pt x="216" y="103"/>
                    <a:pt x="210" y="109"/>
                  </a:cubicBezTo>
                  <a:cubicBezTo>
                    <a:pt x="205" y="114"/>
                    <a:pt x="205" y="123"/>
                    <a:pt x="211" y="129"/>
                  </a:cubicBezTo>
                  <a:lnTo>
                    <a:pt x="215" y="133"/>
                  </a:lnTo>
                  <a:lnTo>
                    <a:pt x="167" y="133"/>
                  </a:lnTo>
                  <a:cubicBezTo>
                    <a:pt x="179" y="119"/>
                    <a:pt x="186" y="101"/>
                    <a:pt x="186" y="81"/>
                  </a:cubicBezTo>
                  <a:cubicBezTo>
                    <a:pt x="186" y="36"/>
                    <a:pt x="148" y="0"/>
                    <a:pt x="104" y="0"/>
                  </a:cubicBezTo>
                  <a:cubicBezTo>
                    <a:pt x="59" y="0"/>
                    <a:pt x="23" y="36"/>
                    <a:pt x="23" y="81"/>
                  </a:cubicBezTo>
                  <a:cubicBezTo>
                    <a:pt x="23" y="89"/>
                    <a:pt x="30" y="95"/>
                    <a:pt x="38" y="95"/>
                  </a:cubicBezTo>
                  <a:cubicBezTo>
                    <a:pt x="46" y="95"/>
                    <a:pt x="52" y="89"/>
                    <a:pt x="52" y="81"/>
                  </a:cubicBezTo>
                  <a:cubicBezTo>
                    <a:pt x="52" y="52"/>
                    <a:pt x="75" y="29"/>
                    <a:pt x="104" y="29"/>
                  </a:cubicBezTo>
                  <a:cubicBezTo>
                    <a:pt x="133" y="29"/>
                    <a:pt x="157" y="52"/>
                    <a:pt x="157" y="81"/>
                  </a:cubicBezTo>
                  <a:cubicBezTo>
                    <a:pt x="157" y="110"/>
                    <a:pt x="134" y="133"/>
                    <a:pt x="105" y="133"/>
                  </a:cubicBezTo>
                  <a:lnTo>
                    <a:pt x="14" y="133"/>
                  </a:lnTo>
                  <a:cubicBezTo>
                    <a:pt x="6" y="133"/>
                    <a:pt x="0" y="139"/>
                    <a:pt x="0" y="147"/>
                  </a:cubicBezTo>
                  <a:cubicBezTo>
                    <a:pt x="0" y="155"/>
                    <a:pt x="6" y="162"/>
                    <a:pt x="14" y="162"/>
                  </a:cubicBezTo>
                  <a:lnTo>
                    <a:pt x="214" y="162"/>
                  </a:lnTo>
                  <a:lnTo>
                    <a:pt x="211" y="165"/>
                  </a:lnTo>
                  <a:cubicBezTo>
                    <a:pt x="205" y="171"/>
                    <a:pt x="205" y="180"/>
                    <a:pt x="210" y="186"/>
                  </a:cubicBezTo>
                  <a:cubicBezTo>
                    <a:pt x="215" y="191"/>
                    <a:pt x="225" y="192"/>
                    <a:pt x="231" y="186"/>
                  </a:cubicBezTo>
                  <a:lnTo>
                    <a:pt x="261" y="158"/>
                  </a:lnTo>
                  <a:cubicBezTo>
                    <a:pt x="267" y="152"/>
                    <a:pt x="267" y="142"/>
                    <a:pt x="261" y="137"/>
                  </a:cubicBezTo>
                  <a:lnTo>
                    <a:pt x="231" y="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8035349" y="4518805"/>
              <a:ext cx="14223" cy="13733"/>
            </a:xfrm>
            <a:custGeom>
              <a:avLst/>
              <a:gdLst/>
              <a:ahLst/>
              <a:cxnLst/>
              <a:rect l="l" t="t" r="r" b="b"/>
              <a:pathLst>
                <a:path w="29" h="28" extrusionOk="0">
                  <a:moveTo>
                    <a:pt x="27" y="6"/>
                  </a:moveTo>
                  <a:cubicBezTo>
                    <a:pt x="22" y="-1"/>
                    <a:pt x="13" y="-3"/>
                    <a:pt x="7" y="2"/>
                  </a:cubicBezTo>
                  <a:cubicBezTo>
                    <a:pt x="0" y="6"/>
                    <a:pt x="-2" y="15"/>
                    <a:pt x="3" y="22"/>
                  </a:cubicBezTo>
                  <a:cubicBezTo>
                    <a:pt x="7" y="28"/>
                    <a:pt x="16" y="30"/>
                    <a:pt x="23" y="26"/>
                  </a:cubicBezTo>
                  <a:cubicBezTo>
                    <a:pt x="29" y="21"/>
                    <a:pt x="31" y="12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3" name="Google Shape;953;p34"/>
          <p:cNvGrpSpPr/>
          <p:nvPr/>
        </p:nvGrpSpPr>
        <p:grpSpPr>
          <a:xfrm>
            <a:off x="7083375" y="4230416"/>
            <a:ext cx="387460" cy="338416"/>
            <a:chOff x="7083375" y="4230416"/>
            <a:chExt cx="387460" cy="338416"/>
          </a:xfrm>
        </p:grpSpPr>
        <p:sp>
          <p:nvSpPr>
            <p:cNvPr id="954" name="Google Shape;954;p34"/>
            <p:cNvSpPr/>
            <p:nvPr/>
          </p:nvSpPr>
          <p:spPr>
            <a:xfrm>
              <a:off x="7083375" y="4358426"/>
              <a:ext cx="107900" cy="210406"/>
            </a:xfrm>
            <a:custGeom>
              <a:avLst/>
              <a:gdLst/>
              <a:ahLst/>
              <a:cxnLst/>
              <a:rect l="l" t="t" r="r" b="b"/>
              <a:pathLst>
                <a:path w="220" h="429" extrusionOk="0">
                  <a:moveTo>
                    <a:pt x="70" y="429"/>
                  </a:moveTo>
                  <a:lnTo>
                    <a:pt x="150" y="429"/>
                  </a:lnTo>
                  <a:cubicBezTo>
                    <a:pt x="158" y="429"/>
                    <a:pt x="165" y="422"/>
                    <a:pt x="165" y="414"/>
                  </a:cubicBezTo>
                  <a:lnTo>
                    <a:pt x="165" y="129"/>
                  </a:lnTo>
                  <a:lnTo>
                    <a:pt x="205" y="129"/>
                  </a:lnTo>
                  <a:cubicBezTo>
                    <a:pt x="211" y="129"/>
                    <a:pt x="216" y="125"/>
                    <a:pt x="219" y="119"/>
                  </a:cubicBezTo>
                  <a:cubicBezTo>
                    <a:pt x="221" y="114"/>
                    <a:pt x="220" y="107"/>
                    <a:pt x="216" y="103"/>
                  </a:cubicBezTo>
                  <a:lnTo>
                    <a:pt x="121" y="4"/>
                  </a:lnTo>
                  <a:cubicBezTo>
                    <a:pt x="118" y="1"/>
                    <a:pt x="114" y="0"/>
                    <a:pt x="110" y="0"/>
                  </a:cubicBezTo>
                  <a:cubicBezTo>
                    <a:pt x="106" y="0"/>
                    <a:pt x="102" y="1"/>
                    <a:pt x="99" y="4"/>
                  </a:cubicBezTo>
                  <a:lnTo>
                    <a:pt x="4" y="103"/>
                  </a:lnTo>
                  <a:cubicBezTo>
                    <a:pt x="0" y="107"/>
                    <a:pt x="-1" y="114"/>
                    <a:pt x="1" y="119"/>
                  </a:cubicBezTo>
                  <a:cubicBezTo>
                    <a:pt x="3" y="125"/>
                    <a:pt x="9" y="129"/>
                    <a:pt x="15" y="129"/>
                  </a:cubicBezTo>
                  <a:lnTo>
                    <a:pt x="54" y="129"/>
                  </a:lnTo>
                  <a:lnTo>
                    <a:pt x="54" y="414"/>
                  </a:lnTo>
                  <a:cubicBezTo>
                    <a:pt x="54" y="422"/>
                    <a:pt x="61" y="429"/>
                    <a:pt x="70" y="429"/>
                  </a:cubicBezTo>
                  <a:moveTo>
                    <a:pt x="52" y="98"/>
                  </a:moveTo>
                  <a:lnTo>
                    <a:pt x="110" y="37"/>
                  </a:lnTo>
                  <a:lnTo>
                    <a:pt x="168" y="98"/>
                  </a:lnTo>
                  <a:lnTo>
                    <a:pt x="150" y="98"/>
                  </a:lnTo>
                  <a:cubicBezTo>
                    <a:pt x="141" y="98"/>
                    <a:pt x="134" y="105"/>
                    <a:pt x="134" y="113"/>
                  </a:cubicBezTo>
                  <a:lnTo>
                    <a:pt x="134" y="398"/>
                  </a:lnTo>
                  <a:lnTo>
                    <a:pt x="85" y="398"/>
                  </a:lnTo>
                  <a:lnTo>
                    <a:pt x="85" y="113"/>
                  </a:lnTo>
                  <a:cubicBezTo>
                    <a:pt x="85" y="105"/>
                    <a:pt x="78" y="98"/>
                    <a:pt x="70" y="98"/>
                  </a:cubicBezTo>
                  <a:lnTo>
                    <a:pt x="52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7331546" y="4230416"/>
              <a:ext cx="108391" cy="149099"/>
            </a:xfrm>
            <a:custGeom>
              <a:avLst/>
              <a:gdLst/>
              <a:ahLst/>
              <a:cxnLst/>
              <a:rect l="l" t="t" r="r" b="b"/>
              <a:pathLst>
                <a:path w="221" h="304" extrusionOk="0">
                  <a:moveTo>
                    <a:pt x="70" y="304"/>
                  </a:moveTo>
                  <a:lnTo>
                    <a:pt x="150" y="304"/>
                  </a:lnTo>
                  <a:cubicBezTo>
                    <a:pt x="159" y="304"/>
                    <a:pt x="166" y="297"/>
                    <a:pt x="166" y="288"/>
                  </a:cubicBezTo>
                  <a:lnTo>
                    <a:pt x="166" y="129"/>
                  </a:lnTo>
                  <a:lnTo>
                    <a:pt x="205" y="129"/>
                  </a:lnTo>
                  <a:cubicBezTo>
                    <a:pt x="211" y="129"/>
                    <a:pt x="217" y="126"/>
                    <a:pt x="219" y="120"/>
                  </a:cubicBezTo>
                  <a:cubicBezTo>
                    <a:pt x="222" y="114"/>
                    <a:pt x="220" y="108"/>
                    <a:pt x="216" y="103"/>
                  </a:cubicBezTo>
                  <a:lnTo>
                    <a:pt x="121" y="5"/>
                  </a:lnTo>
                  <a:cubicBezTo>
                    <a:pt x="118" y="2"/>
                    <a:pt x="114" y="0"/>
                    <a:pt x="110" y="0"/>
                  </a:cubicBezTo>
                  <a:cubicBezTo>
                    <a:pt x="106" y="0"/>
                    <a:pt x="102" y="2"/>
                    <a:pt x="99" y="5"/>
                  </a:cubicBezTo>
                  <a:lnTo>
                    <a:pt x="4" y="103"/>
                  </a:lnTo>
                  <a:cubicBezTo>
                    <a:pt x="0" y="108"/>
                    <a:pt x="-1" y="114"/>
                    <a:pt x="1" y="120"/>
                  </a:cubicBezTo>
                  <a:cubicBezTo>
                    <a:pt x="4" y="126"/>
                    <a:pt x="9" y="129"/>
                    <a:pt x="16" y="129"/>
                  </a:cubicBezTo>
                  <a:lnTo>
                    <a:pt x="54" y="129"/>
                  </a:lnTo>
                  <a:lnTo>
                    <a:pt x="54" y="288"/>
                  </a:lnTo>
                  <a:cubicBezTo>
                    <a:pt x="54" y="297"/>
                    <a:pt x="61" y="304"/>
                    <a:pt x="70" y="304"/>
                  </a:cubicBezTo>
                  <a:moveTo>
                    <a:pt x="52" y="99"/>
                  </a:moveTo>
                  <a:lnTo>
                    <a:pt x="110" y="38"/>
                  </a:lnTo>
                  <a:lnTo>
                    <a:pt x="169" y="99"/>
                  </a:lnTo>
                  <a:lnTo>
                    <a:pt x="150" y="99"/>
                  </a:lnTo>
                  <a:cubicBezTo>
                    <a:pt x="142" y="99"/>
                    <a:pt x="135" y="105"/>
                    <a:pt x="135" y="114"/>
                  </a:cubicBezTo>
                  <a:lnTo>
                    <a:pt x="135" y="273"/>
                  </a:lnTo>
                  <a:lnTo>
                    <a:pt x="85" y="273"/>
                  </a:lnTo>
                  <a:lnTo>
                    <a:pt x="85" y="114"/>
                  </a:lnTo>
                  <a:cubicBezTo>
                    <a:pt x="85" y="105"/>
                    <a:pt x="78" y="99"/>
                    <a:pt x="70" y="99"/>
                  </a:cubicBezTo>
                  <a:lnTo>
                    <a:pt x="52" y="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7200594" y="4285347"/>
              <a:ext cx="108391" cy="283484"/>
            </a:xfrm>
            <a:custGeom>
              <a:avLst/>
              <a:gdLst/>
              <a:ahLst/>
              <a:cxnLst/>
              <a:rect l="l" t="t" r="r" b="b"/>
              <a:pathLst>
                <a:path w="221" h="578" extrusionOk="0">
                  <a:moveTo>
                    <a:pt x="54" y="563"/>
                  </a:moveTo>
                  <a:cubicBezTo>
                    <a:pt x="54" y="571"/>
                    <a:pt x="61" y="578"/>
                    <a:pt x="70" y="578"/>
                  </a:cubicBezTo>
                  <a:lnTo>
                    <a:pt x="150" y="578"/>
                  </a:lnTo>
                  <a:cubicBezTo>
                    <a:pt x="159" y="578"/>
                    <a:pt x="166" y="571"/>
                    <a:pt x="166" y="563"/>
                  </a:cubicBezTo>
                  <a:lnTo>
                    <a:pt x="166" y="130"/>
                  </a:lnTo>
                  <a:lnTo>
                    <a:pt x="205" y="130"/>
                  </a:lnTo>
                  <a:cubicBezTo>
                    <a:pt x="211" y="130"/>
                    <a:pt x="217" y="126"/>
                    <a:pt x="219" y="120"/>
                  </a:cubicBezTo>
                  <a:cubicBezTo>
                    <a:pt x="222" y="115"/>
                    <a:pt x="220" y="108"/>
                    <a:pt x="216" y="104"/>
                  </a:cubicBezTo>
                  <a:lnTo>
                    <a:pt x="121" y="5"/>
                  </a:lnTo>
                  <a:cubicBezTo>
                    <a:pt x="118" y="2"/>
                    <a:pt x="114" y="0"/>
                    <a:pt x="110" y="0"/>
                  </a:cubicBezTo>
                  <a:cubicBezTo>
                    <a:pt x="106" y="0"/>
                    <a:pt x="102" y="2"/>
                    <a:pt x="99" y="5"/>
                  </a:cubicBezTo>
                  <a:lnTo>
                    <a:pt x="4" y="104"/>
                  </a:lnTo>
                  <a:cubicBezTo>
                    <a:pt x="0" y="108"/>
                    <a:pt x="-1" y="115"/>
                    <a:pt x="1" y="120"/>
                  </a:cubicBezTo>
                  <a:cubicBezTo>
                    <a:pt x="4" y="126"/>
                    <a:pt x="9" y="130"/>
                    <a:pt x="15" y="130"/>
                  </a:cubicBezTo>
                  <a:lnTo>
                    <a:pt x="54" y="130"/>
                  </a:lnTo>
                  <a:lnTo>
                    <a:pt x="54" y="268"/>
                  </a:lnTo>
                  <a:cubicBezTo>
                    <a:pt x="54" y="277"/>
                    <a:pt x="61" y="283"/>
                    <a:pt x="70" y="283"/>
                  </a:cubicBezTo>
                  <a:cubicBezTo>
                    <a:pt x="78" y="283"/>
                    <a:pt x="85" y="277"/>
                    <a:pt x="85" y="268"/>
                  </a:cubicBezTo>
                  <a:lnTo>
                    <a:pt x="85" y="114"/>
                  </a:lnTo>
                  <a:cubicBezTo>
                    <a:pt x="85" y="106"/>
                    <a:pt x="78" y="99"/>
                    <a:pt x="70" y="99"/>
                  </a:cubicBezTo>
                  <a:lnTo>
                    <a:pt x="52" y="99"/>
                  </a:lnTo>
                  <a:lnTo>
                    <a:pt x="110" y="38"/>
                  </a:lnTo>
                  <a:lnTo>
                    <a:pt x="169" y="99"/>
                  </a:lnTo>
                  <a:lnTo>
                    <a:pt x="150" y="99"/>
                  </a:lnTo>
                  <a:cubicBezTo>
                    <a:pt x="142" y="99"/>
                    <a:pt x="135" y="106"/>
                    <a:pt x="135" y="114"/>
                  </a:cubicBezTo>
                  <a:lnTo>
                    <a:pt x="135" y="547"/>
                  </a:lnTo>
                  <a:lnTo>
                    <a:pt x="85" y="547"/>
                  </a:lnTo>
                  <a:lnTo>
                    <a:pt x="85" y="404"/>
                  </a:lnTo>
                  <a:cubicBezTo>
                    <a:pt x="85" y="396"/>
                    <a:pt x="78" y="389"/>
                    <a:pt x="70" y="389"/>
                  </a:cubicBezTo>
                  <a:cubicBezTo>
                    <a:pt x="61" y="389"/>
                    <a:pt x="54" y="396"/>
                    <a:pt x="54" y="404"/>
                  </a:cubicBezTo>
                  <a:lnTo>
                    <a:pt x="54" y="5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7345278" y="4443275"/>
              <a:ext cx="80925" cy="80925"/>
            </a:xfrm>
            <a:custGeom>
              <a:avLst/>
              <a:gdLst/>
              <a:ahLst/>
              <a:cxnLst/>
              <a:rect l="l" t="t" r="r" b="b"/>
              <a:pathLst>
                <a:path w="165" h="165" extrusionOk="0">
                  <a:moveTo>
                    <a:pt x="82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5"/>
                    <a:pt x="82" y="165"/>
                  </a:cubicBezTo>
                  <a:cubicBezTo>
                    <a:pt x="127" y="165"/>
                    <a:pt x="165" y="127"/>
                    <a:pt x="165" y="82"/>
                  </a:cubicBezTo>
                  <a:cubicBezTo>
                    <a:pt x="165" y="37"/>
                    <a:pt x="128" y="0"/>
                    <a:pt x="82" y="0"/>
                  </a:cubicBezTo>
                  <a:moveTo>
                    <a:pt x="82" y="134"/>
                  </a:moveTo>
                  <a:cubicBezTo>
                    <a:pt x="54" y="134"/>
                    <a:pt x="31" y="111"/>
                    <a:pt x="31" y="82"/>
                  </a:cubicBezTo>
                  <a:cubicBezTo>
                    <a:pt x="31" y="54"/>
                    <a:pt x="54" y="30"/>
                    <a:pt x="82" y="30"/>
                  </a:cubicBezTo>
                  <a:cubicBezTo>
                    <a:pt x="111" y="30"/>
                    <a:pt x="134" y="54"/>
                    <a:pt x="134" y="82"/>
                  </a:cubicBezTo>
                  <a:cubicBezTo>
                    <a:pt x="134" y="110"/>
                    <a:pt x="110" y="134"/>
                    <a:pt x="82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7300156" y="4398153"/>
              <a:ext cx="170678" cy="170679"/>
            </a:xfrm>
            <a:custGeom>
              <a:avLst/>
              <a:gdLst/>
              <a:ahLst/>
              <a:cxnLst/>
              <a:rect l="l" t="t" r="r" b="b"/>
              <a:pathLst>
                <a:path w="348" h="348" extrusionOk="0">
                  <a:moveTo>
                    <a:pt x="339" y="130"/>
                  </a:moveTo>
                  <a:lnTo>
                    <a:pt x="322" y="123"/>
                  </a:lnTo>
                  <a:cubicBezTo>
                    <a:pt x="315" y="120"/>
                    <a:pt x="312" y="113"/>
                    <a:pt x="315" y="106"/>
                  </a:cubicBezTo>
                  <a:lnTo>
                    <a:pt x="322" y="89"/>
                  </a:lnTo>
                  <a:cubicBezTo>
                    <a:pt x="324" y="83"/>
                    <a:pt x="322" y="76"/>
                    <a:pt x="318" y="72"/>
                  </a:cubicBezTo>
                  <a:lnTo>
                    <a:pt x="276" y="30"/>
                  </a:lnTo>
                  <a:cubicBezTo>
                    <a:pt x="272" y="26"/>
                    <a:pt x="265" y="25"/>
                    <a:pt x="260" y="27"/>
                  </a:cubicBezTo>
                  <a:lnTo>
                    <a:pt x="242" y="34"/>
                  </a:lnTo>
                  <a:cubicBezTo>
                    <a:pt x="236" y="36"/>
                    <a:pt x="228" y="33"/>
                    <a:pt x="226" y="27"/>
                  </a:cubicBezTo>
                  <a:lnTo>
                    <a:pt x="218" y="10"/>
                  </a:lnTo>
                  <a:cubicBezTo>
                    <a:pt x="216" y="4"/>
                    <a:pt x="210" y="0"/>
                    <a:pt x="204" y="0"/>
                  </a:cubicBezTo>
                  <a:lnTo>
                    <a:pt x="145" y="0"/>
                  </a:lnTo>
                  <a:cubicBezTo>
                    <a:pt x="138" y="0"/>
                    <a:pt x="133" y="4"/>
                    <a:pt x="130" y="10"/>
                  </a:cubicBezTo>
                  <a:lnTo>
                    <a:pt x="123" y="27"/>
                  </a:lnTo>
                  <a:cubicBezTo>
                    <a:pt x="120" y="33"/>
                    <a:pt x="113" y="36"/>
                    <a:pt x="106" y="34"/>
                  </a:cubicBezTo>
                  <a:lnTo>
                    <a:pt x="90" y="28"/>
                  </a:lnTo>
                  <a:cubicBezTo>
                    <a:pt x="84" y="26"/>
                    <a:pt x="78" y="28"/>
                    <a:pt x="74" y="32"/>
                  </a:cubicBezTo>
                  <a:lnTo>
                    <a:pt x="32" y="74"/>
                  </a:lnTo>
                  <a:cubicBezTo>
                    <a:pt x="28" y="78"/>
                    <a:pt x="26" y="84"/>
                    <a:pt x="28" y="90"/>
                  </a:cubicBezTo>
                  <a:lnTo>
                    <a:pt x="34" y="106"/>
                  </a:lnTo>
                  <a:cubicBezTo>
                    <a:pt x="36" y="113"/>
                    <a:pt x="33" y="120"/>
                    <a:pt x="27" y="123"/>
                  </a:cubicBezTo>
                  <a:lnTo>
                    <a:pt x="10" y="130"/>
                  </a:lnTo>
                  <a:cubicBezTo>
                    <a:pt x="4" y="133"/>
                    <a:pt x="0" y="138"/>
                    <a:pt x="0" y="145"/>
                  </a:cubicBezTo>
                  <a:lnTo>
                    <a:pt x="0" y="204"/>
                  </a:lnTo>
                  <a:cubicBezTo>
                    <a:pt x="0" y="210"/>
                    <a:pt x="4" y="216"/>
                    <a:pt x="10" y="218"/>
                  </a:cubicBezTo>
                  <a:lnTo>
                    <a:pt x="27" y="226"/>
                  </a:lnTo>
                  <a:cubicBezTo>
                    <a:pt x="33" y="228"/>
                    <a:pt x="36" y="236"/>
                    <a:pt x="34" y="242"/>
                  </a:cubicBezTo>
                  <a:lnTo>
                    <a:pt x="27" y="260"/>
                  </a:lnTo>
                  <a:cubicBezTo>
                    <a:pt x="25" y="265"/>
                    <a:pt x="26" y="272"/>
                    <a:pt x="30" y="276"/>
                  </a:cubicBezTo>
                  <a:lnTo>
                    <a:pt x="72" y="318"/>
                  </a:lnTo>
                  <a:cubicBezTo>
                    <a:pt x="76" y="323"/>
                    <a:pt x="83" y="324"/>
                    <a:pt x="89" y="322"/>
                  </a:cubicBezTo>
                  <a:lnTo>
                    <a:pt x="106" y="315"/>
                  </a:lnTo>
                  <a:cubicBezTo>
                    <a:pt x="113" y="312"/>
                    <a:pt x="120" y="315"/>
                    <a:pt x="123" y="322"/>
                  </a:cubicBezTo>
                  <a:lnTo>
                    <a:pt x="130" y="339"/>
                  </a:lnTo>
                  <a:cubicBezTo>
                    <a:pt x="133" y="345"/>
                    <a:pt x="138" y="348"/>
                    <a:pt x="145" y="348"/>
                  </a:cubicBezTo>
                  <a:lnTo>
                    <a:pt x="204" y="348"/>
                  </a:lnTo>
                  <a:cubicBezTo>
                    <a:pt x="210" y="348"/>
                    <a:pt x="216" y="345"/>
                    <a:pt x="218" y="339"/>
                  </a:cubicBezTo>
                  <a:lnTo>
                    <a:pt x="226" y="322"/>
                  </a:lnTo>
                  <a:cubicBezTo>
                    <a:pt x="228" y="315"/>
                    <a:pt x="236" y="312"/>
                    <a:pt x="242" y="314"/>
                  </a:cubicBezTo>
                  <a:lnTo>
                    <a:pt x="259" y="320"/>
                  </a:lnTo>
                  <a:cubicBezTo>
                    <a:pt x="264" y="322"/>
                    <a:pt x="271" y="321"/>
                    <a:pt x="275" y="317"/>
                  </a:cubicBezTo>
                  <a:lnTo>
                    <a:pt x="317" y="275"/>
                  </a:lnTo>
                  <a:cubicBezTo>
                    <a:pt x="321" y="271"/>
                    <a:pt x="322" y="264"/>
                    <a:pt x="320" y="259"/>
                  </a:cubicBezTo>
                  <a:lnTo>
                    <a:pt x="314" y="242"/>
                  </a:lnTo>
                  <a:cubicBezTo>
                    <a:pt x="313" y="239"/>
                    <a:pt x="313" y="236"/>
                    <a:pt x="315" y="233"/>
                  </a:cubicBezTo>
                  <a:cubicBezTo>
                    <a:pt x="316" y="230"/>
                    <a:pt x="318" y="227"/>
                    <a:pt x="322" y="226"/>
                  </a:cubicBezTo>
                  <a:lnTo>
                    <a:pt x="339" y="218"/>
                  </a:lnTo>
                  <a:cubicBezTo>
                    <a:pt x="345" y="216"/>
                    <a:pt x="348" y="210"/>
                    <a:pt x="348" y="204"/>
                  </a:cubicBezTo>
                  <a:lnTo>
                    <a:pt x="348" y="145"/>
                  </a:lnTo>
                  <a:cubicBezTo>
                    <a:pt x="348" y="138"/>
                    <a:pt x="345" y="133"/>
                    <a:pt x="339" y="130"/>
                  </a:cubicBezTo>
                  <a:moveTo>
                    <a:pt x="317" y="194"/>
                  </a:moveTo>
                  <a:lnTo>
                    <a:pt x="309" y="197"/>
                  </a:lnTo>
                  <a:cubicBezTo>
                    <a:pt x="288" y="206"/>
                    <a:pt x="278" y="231"/>
                    <a:pt x="285" y="253"/>
                  </a:cubicBezTo>
                  <a:lnTo>
                    <a:pt x="288" y="260"/>
                  </a:lnTo>
                  <a:lnTo>
                    <a:pt x="260" y="288"/>
                  </a:lnTo>
                  <a:lnTo>
                    <a:pt x="253" y="285"/>
                  </a:lnTo>
                  <a:cubicBezTo>
                    <a:pt x="231" y="278"/>
                    <a:pt x="206" y="288"/>
                    <a:pt x="197" y="309"/>
                  </a:cubicBezTo>
                  <a:lnTo>
                    <a:pt x="194" y="317"/>
                  </a:lnTo>
                  <a:lnTo>
                    <a:pt x="155" y="317"/>
                  </a:lnTo>
                  <a:lnTo>
                    <a:pt x="151" y="309"/>
                  </a:lnTo>
                  <a:cubicBezTo>
                    <a:pt x="142" y="288"/>
                    <a:pt x="117" y="277"/>
                    <a:pt x="95" y="286"/>
                  </a:cubicBezTo>
                  <a:lnTo>
                    <a:pt x="87" y="289"/>
                  </a:lnTo>
                  <a:lnTo>
                    <a:pt x="59" y="262"/>
                  </a:lnTo>
                  <a:lnTo>
                    <a:pt x="63" y="253"/>
                  </a:lnTo>
                  <a:cubicBezTo>
                    <a:pt x="71" y="232"/>
                    <a:pt x="61" y="206"/>
                    <a:pt x="39" y="197"/>
                  </a:cubicBezTo>
                  <a:lnTo>
                    <a:pt x="31" y="194"/>
                  </a:lnTo>
                  <a:lnTo>
                    <a:pt x="31" y="155"/>
                  </a:lnTo>
                  <a:lnTo>
                    <a:pt x="39" y="151"/>
                  </a:lnTo>
                  <a:cubicBezTo>
                    <a:pt x="60" y="142"/>
                    <a:pt x="71" y="117"/>
                    <a:pt x="63" y="96"/>
                  </a:cubicBezTo>
                  <a:lnTo>
                    <a:pt x="61" y="89"/>
                  </a:lnTo>
                  <a:lnTo>
                    <a:pt x="89" y="61"/>
                  </a:lnTo>
                  <a:lnTo>
                    <a:pt x="96" y="63"/>
                  </a:lnTo>
                  <a:cubicBezTo>
                    <a:pt x="117" y="71"/>
                    <a:pt x="142" y="60"/>
                    <a:pt x="151" y="39"/>
                  </a:cubicBezTo>
                  <a:lnTo>
                    <a:pt x="155" y="31"/>
                  </a:lnTo>
                  <a:lnTo>
                    <a:pt x="194" y="31"/>
                  </a:lnTo>
                  <a:lnTo>
                    <a:pt x="197" y="39"/>
                  </a:lnTo>
                  <a:cubicBezTo>
                    <a:pt x="206" y="60"/>
                    <a:pt x="232" y="71"/>
                    <a:pt x="253" y="62"/>
                  </a:cubicBezTo>
                  <a:lnTo>
                    <a:pt x="262" y="59"/>
                  </a:lnTo>
                  <a:lnTo>
                    <a:pt x="289" y="87"/>
                  </a:lnTo>
                  <a:lnTo>
                    <a:pt x="286" y="95"/>
                  </a:lnTo>
                  <a:cubicBezTo>
                    <a:pt x="277" y="117"/>
                    <a:pt x="288" y="142"/>
                    <a:pt x="309" y="151"/>
                  </a:cubicBezTo>
                  <a:lnTo>
                    <a:pt x="317" y="155"/>
                  </a:lnTo>
                  <a:lnTo>
                    <a:pt x="317" y="1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7227079" y="4443275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" y="24"/>
                  </a:moveTo>
                  <a:cubicBezTo>
                    <a:pt x="8" y="31"/>
                    <a:pt x="17" y="33"/>
                    <a:pt x="24" y="28"/>
                  </a:cubicBezTo>
                  <a:cubicBezTo>
                    <a:pt x="31" y="23"/>
                    <a:pt x="33" y="13"/>
                    <a:pt x="29" y="6"/>
                  </a:cubicBezTo>
                  <a:cubicBezTo>
                    <a:pt x="24" y="-1"/>
                    <a:pt x="14" y="-2"/>
                    <a:pt x="7" y="2"/>
                  </a:cubicBezTo>
                  <a:cubicBezTo>
                    <a:pt x="0" y="7"/>
                    <a:pt x="-2" y="17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0" name="Google Shape;960;p34"/>
          <p:cNvGrpSpPr/>
          <p:nvPr/>
        </p:nvGrpSpPr>
        <p:grpSpPr>
          <a:xfrm>
            <a:off x="6339355" y="4200498"/>
            <a:ext cx="368822" cy="368824"/>
            <a:chOff x="6339355" y="4200498"/>
            <a:chExt cx="368822" cy="368824"/>
          </a:xfrm>
        </p:grpSpPr>
        <p:sp>
          <p:nvSpPr>
            <p:cNvPr id="961" name="Google Shape;961;p34"/>
            <p:cNvSpPr/>
            <p:nvPr/>
          </p:nvSpPr>
          <p:spPr>
            <a:xfrm>
              <a:off x="6360444" y="4328017"/>
              <a:ext cx="327133" cy="241305"/>
            </a:xfrm>
            <a:custGeom>
              <a:avLst/>
              <a:gdLst/>
              <a:ahLst/>
              <a:cxnLst/>
              <a:rect l="l" t="t" r="r" b="b"/>
              <a:pathLst>
                <a:path w="667" h="492" extrusionOk="0">
                  <a:moveTo>
                    <a:pt x="562" y="276"/>
                  </a:moveTo>
                  <a:cubicBezTo>
                    <a:pt x="568" y="278"/>
                    <a:pt x="574" y="277"/>
                    <a:pt x="578" y="273"/>
                  </a:cubicBezTo>
                  <a:lnTo>
                    <a:pt x="662" y="192"/>
                  </a:lnTo>
                  <a:cubicBezTo>
                    <a:pt x="668" y="186"/>
                    <a:pt x="668" y="177"/>
                    <a:pt x="662" y="171"/>
                  </a:cubicBezTo>
                  <a:lnTo>
                    <a:pt x="578" y="90"/>
                  </a:lnTo>
                  <a:cubicBezTo>
                    <a:pt x="574" y="86"/>
                    <a:pt x="568" y="85"/>
                    <a:pt x="562" y="87"/>
                  </a:cubicBezTo>
                  <a:cubicBezTo>
                    <a:pt x="557" y="89"/>
                    <a:pt x="553" y="95"/>
                    <a:pt x="553" y="101"/>
                  </a:cubicBezTo>
                  <a:lnTo>
                    <a:pt x="553" y="134"/>
                  </a:lnTo>
                  <a:cubicBezTo>
                    <a:pt x="490" y="137"/>
                    <a:pt x="429" y="162"/>
                    <a:pt x="382" y="204"/>
                  </a:cubicBezTo>
                  <a:lnTo>
                    <a:pt x="382" y="114"/>
                  </a:lnTo>
                  <a:lnTo>
                    <a:pt x="414" y="114"/>
                  </a:lnTo>
                  <a:cubicBezTo>
                    <a:pt x="420" y="114"/>
                    <a:pt x="425" y="110"/>
                    <a:pt x="427" y="105"/>
                  </a:cubicBezTo>
                  <a:cubicBezTo>
                    <a:pt x="429" y="99"/>
                    <a:pt x="428" y="93"/>
                    <a:pt x="424" y="89"/>
                  </a:cubicBezTo>
                  <a:lnTo>
                    <a:pt x="343" y="5"/>
                  </a:lnTo>
                  <a:cubicBezTo>
                    <a:pt x="341" y="2"/>
                    <a:pt x="337" y="0"/>
                    <a:pt x="333" y="0"/>
                  </a:cubicBezTo>
                  <a:cubicBezTo>
                    <a:pt x="329" y="0"/>
                    <a:pt x="325" y="2"/>
                    <a:pt x="322" y="5"/>
                  </a:cubicBezTo>
                  <a:lnTo>
                    <a:pt x="241" y="89"/>
                  </a:lnTo>
                  <a:cubicBezTo>
                    <a:pt x="237" y="93"/>
                    <a:pt x="236" y="99"/>
                    <a:pt x="238" y="105"/>
                  </a:cubicBezTo>
                  <a:cubicBezTo>
                    <a:pt x="241" y="110"/>
                    <a:pt x="246" y="114"/>
                    <a:pt x="252" y="114"/>
                  </a:cubicBezTo>
                  <a:lnTo>
                    <a:pt x="284" y="114"/>
                  </a:lnTo>
                  <a:lnTo>
                    <a:pt x="284" y="204"/>
                  </a:lnTo>
                  <a:cubicBezTo>
                    <a:pt x="237" y="163"/>
                    <a:pt x="178" y="138"/>
                    <a:pt x="113" y="134"/>
                  </a:cubicBezTo>
                  <a:lnTo>
                    <a:pt x="113" y="101"/>
                  </a:lnTo>
                  <a:cubicBezTo>
                    <a:pt x="113" y="95"/>
                    <a:pt x="109" y="89"/>
                    <a:pt x="104" y="87"/>
                  </a:cubicBezTo>
                  <a:cubicBezTo>
                    <a:pt x="98" y="85"/>
                    <a:pt x="92" y="86"/>
                    <a:pt x="88" y="90"/>
                  </a:cubicBezTo>
                  <a:lnTo>
                    <a:pt x="4" y="171"/>
                  </a:lnTo>
                  <a:cubicBezTo>
                    <a:pt x="-2" y="177"/>
                    <a:pt x="-2" y="186"/>
                    <a:pt x="4" y="192"/>
                  </a:cubicBezTo>
                  <a:lnTo>
                    <a:pt x="88" y="273"/>
                  </a:lnTo>
                  <a:cubicBezTo>
                    <a:pt x="92" y="277"/>
                    <a:pt x="98" y="278"/>
                    <a:pt x="104" y="276"/>
                  </a:cubicBezTo>
                  <a:cubicBezTo>
                    <a:pt x="109" y="274"/>
                    <a:pt x="113" y="268"/>
                    <a:pt x="113" y="262"/>
                  </a:cubicBezTo>
                  <a:lnTo>
                    <a:pt x="113" y="232"/>
                  </a:lnTo>
                  <a:cubicBezTo>
                    <a:pt x="208" y="240"/>
                    <a:pt x="284" y="321"/>
                    <a:pt x="284" y="418"/>
                  </a:cubicBezTo>
                  <a:lnTo>
                    <a:pt x="284" y="477"/>
                  </a:lnTo>
                  <a:cubicBezTo>
                    <a:pt x="284" y="485"/>
                    <a:pt x="290" y="492"/>
                    <a:pt x="298" y="492"/>
                  </a:cubicBezTo>
                  <a:cubicBezTo>
                    <a:pt x="306" y="492"/>
                    <a:pt x="313" y="485"/>
                    <a:pt x="313" y="477"/>
                  </a:cubicBezTo>
                  <a:lnTo>
                    <a:pt x="313" y="418"/>
                  </a:lnTo>
                  <a:cubicBezTo>
                    <a:pt x="313" y="300"/>
                    <a:pt x="216" y="203"/>
                    <a:pt x="98" y="202"/>
                  </a:cubicBezTo>
                  <a:cubicBezTo>
                    <a:pt x="90" y="202"/>
                    <a:pt x="83" y="209"/>
                    <a:pt x="83" y="217"/>
                  </a:cubicBezTo>
                  <a:lnTo>
                    <a:pt x="83" y="228"/>
                  </a:lnTo>
                  <a:lnTo>
                    <a:pt x="35" y="181"/>
                  </a:lnTo>
                  <a:lnTo>
                    <a:pt x="83" y="135"/>
                  </a:lnTo>
                  <a:lnTo>
                    <a:pt x="83" y="148"/>
                  </a:lnTo>
                  <a:cubicBezTo>
                    <a:pt x="83" y="156"/>
                    <a:pt x="90" y="163"/>
                    <a:pt x="98" y="163"/>
                  </a:cubicBezTo>
                  <a:cubicBezTo>
                    <a:pt x="149" y="163"/>
                    <a:pt x="200" y="179"/>
                    <a:pt x="242" y="208"/>
                  </a:cubicBezTo>
                  <a:cubicBezTo>
                    <a:pt x="283" y="237"/>
                    <a:pt x="315" y="277"/>
                    <a:pt x="333" y="323"/>
                  </a:cubicBezTo>
                  <a:cubicBezTo>
                    <a:pt x="346" y="353"/>
                    <a:pt x="352" y="386"/>
                    <a:pt x="352" y="418"/>
                  </a:cubicBezTo>
                  <a:lnTo>
                    <a:pt x="352" y="477"/>
                  </a:lnTo>
                  <a:cubicBezTo>
                    <a:pt x="352" y="485"/>
                    <a:pt x="359" y="492"/>
                    <a:pt x="367" y="492"/>
                  </a:cubicBezTo>
                  <a:cubicBezTo>
                    <a:pt x="375" y="492"/>
                    <a:pt x="382" y="485"/>
                    <a:pt x="382" y="477"/>
                  </a:cubicBezTo>
                  <a:lnTo>
                    <a:pt x="382" y="418"/>
                  </a:lnTo>
                  <a:cubicBezTo>
                    <a:pt x="382" y="320"/>
                    <a:pt x="457" y="240"/>
                    <a:pt x="553" y="232"/>
                  </a:cubicBezTo>
                  <a:lnTo>
                    <a:pt x="553" y="262"/>
                  </a:lnTo>
                  <a:cubicBezTo>
                    <a:pt x="553" y="268"/>
                    <a:pt x="557" y="274"/>
                    <a:pt x="562" y="276"/>
                  </a:cubicBezTo>
                  <a:moveTo>
                    <a:pt x="333" y="36"/>
                  </a:moveTo>
                  <a:lnTo>
                    <a:pt x="379" y="84"/>
                  </a:lnTo>
                  <a:lnTo>
                    <a:pt x="367" y="84"/>
                  </a:lnTo>
                  <a:cubicBezTo>
                    <a:pt x="359" y="84"/>
                    <a:pt x="352" y="91"/>
                    <a:pt x="352" y="99"/>
                  </a:cubicBezTo>
                  <a:lnTo>
                    <a:pt x="352" y="293"/>
                  </a:lnTo>
                  <a:cubicBezTo>
                    <a:pt x="342" y="271"/>
                    <a:pt x="329" y="251"/>
                    <a:pt x="313" y="233"/>
                  </a:cubicBezTo>
                  <a:lnTo>
                    <a:pt x="313" y="99"/>
                  </a:lnTo>
                  <a:cubicBezTo>
                    <a:pt x="313" y="91"/>
                    <a:pt x="306" y="84"/>
                    <a:pt x="298" y="84"/>
                  </a:cubicBezTo>
                  <a:lnTo>
                    <a:pt x="286" y="84"/>
                  </a:lnTo>
                  <a:lnTo>
                    <a:pt x="333" y="36"/>
                  </a:lnTo>
                  <a:moveTo>
                    <a:pt x="382" y="310"/>
                  </a:moveTo>
                  <a:lnTo>
                    <a:pt x="382" y="244"/>
                  </a:lnTo>
                  <a:cubicBezTo>
                    <a:pt x="430" y="193"/>
                    <a:pt x="497" y="163"/>
                    <a:pt x="568" y="163"/>
                  </a:cubicBezTo>
                  <a:cubicBezTo>
                    <a:pt x="576" y="163"/>
                    <a:pt x="583" y="157"/>
                    <a:pt x="583" y="148"/>
                  </a:cubicBezTo>
                  <a:lnTo>
                    <a:pt x="583" y="135"/>
                  </a:lnTo>
                  <a:lnTo>
                    <a:pt x="631" y="181"/>
                  </a:lnTo>
                  <a:lnTo>
                    <a:pt x="583" y="228"/>
                  </a:lnTo>
                  <a:lnTo>
                    <a:pt x="583" y="217"/>
                  </a:lnTo>
                  <a:cubicBezTo>
                    <a:pt x="583" y="209"/>
                    <a:pt x="576" y="202"/>
                    <a:pt x="568" y="202"/>
                  </a:cubicBezTo>
                  <a:cubicBezTo>
                    <a:pt x="489" y="202"/>
                    <a:pt x="419" y="246"/>
                    <a:pt x="382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565454" y="4249054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8" y="9"/>
                  </a:moveTo>
                  <a:cubicBezTo>
                    <a:pt x="25" y="2"/>
                    <a:pt x="16" y="-2"/>
                    <a:pt x="8" y="1"/>
                  </a:cubicBezTo>
                  <a:cubicBezTo>
                    <a:pt x="1" y="4"/>
                    <a:pt x="-3" y="13"/>
                    <a:pt x="1" y="21"/>
                  </a:cubicBezTo>
                  <a:cubicBezTo>
                    <a:pt x="4" y="28"/>
                    <a:pt x="12" y="32"/>
                    <a:pt x="20" y="29"/>
                  </a:cubicBezTo>
                  <a:cubicBezTo>
                    <a:pt x="27" y="25"/>
                    <a:pt x="31" y="17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467854" y="4200498"/>
              <a:ext cx="102015" cy="111824"/>
            </a:xfrm>
            <a:custGeom>
              <a:avLst/>
              <a:gdLst/>
              <a:ahLst/>
              <a:cxnLst/>
              <a:rect l="l" t="t" r="r" b="b"/>
              <a:pathLst>
                <a:path w="208" h="228" extrusionOk="0">
                  <a:moveTo>
                    <a:pt x="181" y="63"/>
                  </a:moveTo>
                  <a:cubicBezTo>
                    <a:pt x="186" y="69"/>
                    <a:pt x="195" y="71"/>
                    <a:pt x="202" y="66"/>
                  </a:cubicBezTo>
                  <a:cubicBezTo>
                    <a:pt x="208" y="61"/>
                    <a:pt x="209" y="51"/>
                    <a:pt x="205" y="45"/>
                  </a:cubicBezTo>
                  <a:cubicBezTo>
                    <a:pt x="183" y="16"/>
                    <a:pt x="150" y="0"/>
                    <a:pt x="114" y="0"/>
                  </a:cubicBezTo>
                  <a:cubicBezTo>
                    <a:pt x="51" y="0"/>
                    <a:pt x="0" y="51"/>
                    <a:pt x="0" y="114"/>
                  </a:cubicBezTo>
                  <a:cubicBezTo>
                    <a:pt x="0" y="177"/>
                    <a:pt x="51" y="228"/>
                    <a:pt x="114" y="228"/>
                  </a:cubicBezTo>
                  <a:cubicBezTo>
                    <a:pt x="149" y="228"/>
                    <a:pt x="181" y="212"/>
                    <a:pt x="203" y="185"/>
                  </a:cubicBezTo>
                  <a:cubicBezTo>
                    <a:pt x="208" y="179"/>
                    <a:pt x="207" y="169"/>
                    <a:pt x="201" y="164"/>
                  </a:cubicBezTo>
                  <a:cubicBezTo>
                    <a:pt x="194" y="159"/>
                    <a:pt x="185" y="160"/>
                    <a:pt x="180" y="167"/>
                  </a:cubicBezTo>
                  <a:cubicBezTo>
                    <a:pt x="164" y="187"/>
                    <a:pt x="140" y="199"/>
                    <a:pt x="114" y="199"/>
                  </a:cubicBezTo>
                  <a:cubicBezTo>
                    <a:pt x="67" y="199"/>
                    <a:pt x="29" y="161"/>
                    <a:pt x="29" y="114"/>
                  </a:cubicBezTo>
                  <a:cubicBezTo>
                    <a:pt x="29" y="67"/>
                    <a:pt x="67" y="29"/>
                    <a:pt x="114" y="29"/>
                  </a:cubicBezTo>
                  <a:cubicBezTo>
                    <a:pt x="140" y="29"/>
                    <a:pt x="165" y="41"/>
                    <a:pt x="181" y="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596353" y="4240716"/>
              <a:ext cx="111824" cy="111824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77"/>
                    <a:pt x="51" y="228"/>
                    <a:pt x="114" y="228"/>
                  </a:cubicBezTo>
                  <a:cubicBezTo>
                    <a:pt x="177" y="228"/>
                    <a:pt x="228" y="177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moveTo>
                    <a:pt x="114" y="198"/>
                  </a:moveTo>
                  <a:cubicBezTo>
                    <a:pt x="67" y="198"/>
                    <a:pt x="29" y="161"/>
                    <a:pt x="29" y="114"/>
                  </a:cubicBezTo>
                  <a:cubicBezTo>
                    <a:pt x="29" y="68"/>
                    <a:pt x="67" y="29"/>
                    <a:pt x="114" y="29"/>
                  </a:cubicBezTo>
                  <a:cubicBezTo>
                    <a:pt x="161" y="29"/>
                    <a:pt x="199" y="68"/>
                    <a:pt x="199" y="114"/>
                  </a:cubicBezTo>
                  <a:cubicBezTo>
                    <a:pt x="199" y="161"/>
                    <a:pt x="161" y="198"/>
                    <a:pt x="114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39355" y="4240716"/>
              <a:ext cx="111824" cy="111824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0" y="114"/>
                  </a:moveTo>
                  <a:cubicBezTo>
                    <a:pt x="0" y="177"/>
                    <a:pt x="51" y="228"/>
                    <a:pt x="114" y="228"/>
                  </a:cubicBezTo>
                  <a:cubicBezTo>
                    <a:pt x="177" y="228"/>
                    <a:pt x="228" y="177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ubicBezTo>
                    <a:pt x="51" y="0"/>
                    <a:pt x="0" y="51"/>
                    <a:pt x="0" y="114"/>
                  </a:cubicBezTo>
                  <a:moveTo>
                    <a:pt x="114" y="29"/>
                  </a:moveTo>
                  <a:cubicBezTo>
                    <a:pt x="161" y="29"/>
                    <a:pt x="199" y="68"/>
                    <a:pt x="199" y="114"/>
                  </a:cubicBezTo>
                  <a:cubicBezTo>
                    <a:pt x="199" y="161"/>
                    <a:pt x="161" y="198"/>
                    <a:pt x="114" y="198"/>
                  </a:cubicBezTo>
                  <a:cubicBezTo>
                    <a:pt x="67" y="198"/>
                    <a:pt x="29" y="161"/>
                    <a:pt x="29" y="114"/>
                  </a:cubicBezTo>
                  <a:cubicBezTo>
                    <a:pt x="29" y="68"/>
                    <a:pt x="67" y="29"/>
                    <a:pt x="114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367801" y="4277010"/>
              <a:ext cx="53460" cy="40218"/>
            </a:xfrm>
            <a:custGeom>
              <a:avLst/>
              <a:gdLst/>
              <a:ahLst/>
              <a:cxnLst/>
              <a:rect l="l" t="t" r="r" b="b"/>
              <a:pathLst>
                <a:path w="109" h="82" extrusionOk="0">
                  <a:moveTo>
                    <a:pt x="30" y="78"/>
                  </a:moveTo>
                  <a:cubicBezTo>
                    <a:pt x="36" y="83"/>
                    <a:pt x="45" y="83"/>
                    <a:pt x="51" y="78"/>
                  </a:cubicBezTo>
                  <a:lnTo>
                    <a:pt x="104" y="25"/>
                  </a:lnTo>
                  <a:cubicBezTo>
                    <a:pt x="110" y="19"/>
                    <a:pt x="110" y="10"/>
                    <a:pt x="104" y="4"/>
                  </a:cubicBezTo>
                  <a:cubicBezTo>
                    <a:pt x="98" y="-2"/>
                    <a:pt x="89" y="-2"/>
                    <a:pt x="83" y="4"/>
                  </a:cubicBezTo>
                  <a:lnTo>
                    <a:pt x="40" y="47"/>
                  </a:lnTo>
                  <a:lnTo>
                    <a:pt x="25" y="31"/>
                  </a:lnTo>
                  <a:cubicBezTo>
                    <a:pt x="19" y="25"/>
                    <a:pt x="10" y="25"/>
                    <a:pt x="4" y="31"/>
                  </a:cubicBezTo>
                  <a:cubicBezTo>
                    <a:pt x="-2" y="37"/>
                    <a:pt x="-2" y="46"/>
                    <a:pt x="4" y="52"/>
                  </a:cubicBezTo>
                  <a:lnTo>
                    <a:pt x="30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630685" y="4275538"/>
              <a:ext cx="43650" cy="43160"/>
            </a:xfrm>
            <a:custGeom>
              <a:avLst/>
              <a:gdLst/>
              <a:ahLst/>
              <a:cxnLst/>
              <a:rect l="l" t="t" r="r" b="b"/>
              <a:pathLst>
                <a:path w="89" h="88" extrusionOk="0">
                  <a:moveTo>
                    <a:pt x="84" y="4"/>
                  </a:moveTo>
                  <a:cubicBezTo>
                    <a:pt x="78" y="-2"/>
                    <a:pt x="69" y="-2"/>
                    <a:pt x="63" y="4"/>
                  </a:cubicBezTo>
                  <a:lnTo>
                    <a:pt x="44" y="23"/>
                  </a:lnTo>
                  <a:lnTo>
                    <a:pt x="25" y="4"/>
                  </a:lnTo>
                  <a:cubicBezTo>
                    <a:pt x="19" y="-2"/>
                    <a:pt x="10" y="-2"/>
                    <a:pt x="4" y="4"/>
                  </a:cubicBezTo>
                  <a:cubicBezTo>
                    <a:pt x="-2" y="10"/>
                    <a:pt x="-2" y="19"/>
                    <a:pt x="4" y="25"/>
                  </a:cubicBezTo>
                  <a:lnTo>
                    <a:pt x="23" y="44"/>
                  </a:lnTo>
                  <a:lnTo>
                    <a:pt x="4" y="63"/>
                  </a:lnTo>
                  <a:cubicBezTo>
                    <a:pt x="-2" y="69"/>
                    <a:pt x="-2" y="78"/>
                    <a:pt x="4" y="84"/>
                  </a:cubicBezTo>
                  <a:cubicBezTo>
                    <a:pt x="10" y="89"/>
                    <a:pt x="19" y="89"/>
                    <a:pt x="25" y="84"/>
                  </a:cubicBezTo>
                  <a:lnTo>
                    <a:pt x="44" y="65"/>
                  </a:lnTo>
                  <a:lnTo>
                    <a:pt x="63" y="84"/>
                  </a:lnTo>
                  <a:cubicBezTo>
                    <a:pt x="69" y="89"/>
                    <a:pt x="78" y="89"/>
                    <a:pt x="84" y="84"/>
                  </a:cubicBezTo>
                  <a:cubicBezTo>
                    <a:pt x="90" y="78"/>
                    <a:pt x="90" y="69"/>
                    <a:pt x="84" y="63"/>
                  </a:cubicBezTo>
                  <a:lnTo>
                    <a:pt x="65" y="44"/>
                  </a:lnTo>
                  <a:lnTo>
                    <a:pt x="84" y="25"/>
                  </a:lnTo>
                  <a:cubicBezTo>
                    <a:pt x="90" y="19"/>
                    <a:pt x="90" y="10"/>
                    <a:pt x="8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502186" y="4234830"/>
              <a:ext cx="43650" cy="43651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4" y="4"/>
                  </a:moveTo>
                  <a:cubicBezTo>
                    <a:pt x="78" y="-2"/>
                    <a:pt x="69" y="-2"/>
                    <a:pt x="63" y="4"/>
                  </a:cubicBezTo>
                  <a:lnTo>
                    <a:pt x="44" y="23"/>
                  </a:lnTo>
                  <a:lnTo>
                    <a:pt x="25" y="4"/>
                  </a:lnTo>
                  <a:cubicBezTo>
                    <a:pt x="19" y="-2"/>
                    <a:pt x="10" y="-2"/>
                    <a:pt x="4" y="4"/>
                  </a:cubicBezTo>
                  <a:cubicBezTo>
                    <a:pt x="-2" y="10"/>
                    <a:pt x="-2" y="19"/>
                    <a:pt x="4" y="25"/>
                  </a:cubicBezTo>
                  <a:lnTo>
                    <a:pt x="23" y="44"/>
                  </a:lnTo>
                  <a:lnTo>
                    <a:pt x="4" y="63"/>
                  </a:lnTo>
                  <a:cubicBezTo>
                    <a:pt x="-2" y="69"/>
                    <a:pt x="-2" y="78"/>
                    <a:pt x="4" y="84"/>
                  </a:cubicBezTo>
                  <a:cubicBezTo>
                    <a:pt x="10" y="90"/>
                    <a:pt x="19" y="90"/>
                    <a:pt x="25" y="84"/>
                  </a:cubicBezTo>
                  <a:lnTo>
                    <a:pt x="44" y="65"/>
                  </a:lnTo>
                  <a:lnTo>
                    <a:pt x="63" y="84"/>
                  </a:lnTo>
                  <a:cubicBezTo>
                    <a:pt x="69" y="90"/>
                    <a:pt x="78" y="90"/>
                    <a:pt x="84" y="84"/>
                  </a:cubicBezTo>
                  <a:cubicBezTo>
                    <a:pt x="90" y="78"/>
                    <a:pt x="90" y="69"/>
                    <a:pt x="84" y="63"/>
                  </a:cubicBezTo>
                  <a:lnTo>
                    <a:pt x="65" y="44"/>
                  </a:lnTo>
                  <a:lnTo>
                    <a:pt x="84" y="25"/>
                  </a:lnTo>
                  <a:cubicBezTo>
                    <a:pt x="90" y="19"/>
                    <a:pt x="90" y="10"/>
                    <a:pt x="8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34"/>
          <p:cNvGrpSpPr/>
          <p:nvPr/>
        </p:nvGrpSpPr>
        <p:grpSpPr>
          <a:xfrm>
            <a:off x="5528632" y="4234340"/>
            <a:ext cx="383536" cy="338416"/>
            <a:chOff x="5528632" y="4234340"/>
            <a:chExt cx="383536" cy="338416"/>
          </a:xfrm>
        </p:grpSpPr>
        <p:sp>
          <p:nvSpPr>
            <p:cNvPr id="970" name="Google Shape;970;p34"/>
            <p:cNvSpPr/>
            <p:nvPr/>
          </p:nvSpPr>
          <p:spPr>
            <a:xfrm>
              <a:off x="5528632" y="4234340"/>
              <a:ext cx="383536" cy="338416"/>
            </a:xfrm>
            <a:custGeom>
              <a:avLst/>
              <a:gdLst/>
              <a:ahLst/>
              <a:cxnLst/>
              <a:rect l="l" t="t" r="r" b="b"/>
              <a:pathLst>
                <a:path w="782" h="690" extrusionOk="0">
                  <a:moveTo>
                    <a:pt x="92" y="329"/>
                  </a:moveTo>
                  <a:lnTo>
                    <a:pt x="16" y="329"/>
                  </a:lnTo>
                  <a:cubicBezTo>
                    <a:pt x="7" y="329"/>
                    <a:pt x="0" y="335"/>
                    <a:pt x="0" y="344"/>
                  </a:cubicBezTo>
                  <a:cubicBezTo>
                    <a:pt x="0" y="352"/>
                    <a:pt x="7" y="359"/>
                    <a:pt x="16" y="359"/>
                  </a:cubicBezTo>
                  <a:lnTo>
                    <a:pt x="92" y="359"/>
                  </a:lnTo>
                  <a:cubicBezTo>
                    <a:pt x="98" y="381"/>
                    <a:pt x="118" y="396"/>
                    <a:pt x="140" y="397"/>
                  </a:cubicBezTo>
                  <a:cubicBezTo>
                    <a:pt x="164" y="398"/>
                    <a:pt x="187" y="382"/>
                    <a:pt x="194" y="359"/>
                  </a:cubicBezTo>
                  <a:lnTo>
                    <a:pt x="294" y="359"/>
                  </a:lnTo>
                  <a:cubicBezTo>
                    <a:pt x="299" y="376"/>
                    <a:pt x="313" y="390"/>
                    <a:pt x="330" y="395"/>
                  </a:cubicBezTo>
                  <a:lnTo>
                    <a:pt x="330" y="443"/>
                  </a:lnTo>
                  <a:lnTo>
                    <a:pt x="248" y="443"/>
                  </a:lnTo>
                  <a:cubicBezTo>
                    <a:pt x="229" y="443"/>
                    <a:pt x="213" y="459"/>
                    <a:pt x="213" y="478"/>
                  </a:cubicBezTo>
                  <a:lnTo>
                    <a:pt x="213" y="481"/>
                  </a:lnTo>
                  <a:lnTo>
                    <a:pt x="175" y="481"/>
                  </a:lnTo>
                  <a:cubicBezTo>
                    <a:pt x="155" y="481"/>
                    <a:pt x="138" y="497"/>
                    <a:pt x="138" y="518"/>
                  </a:cubicBezTo>
                  <a:lnTo>
                    <a:pt x="138" y="616"/>
                  </a:lnTo>
                  <a:cubicBezTo>
                    <a:pt x="138" y="636"/>
                    <a:pt x="155" y="653"/>
                    <a:pt x="175" y="653"/>
                  </a:cubicBezTo>
                  <a:lnTo>
                    <a:pt x="213" y="653"/>
                  </a:lnTo>
                  <a:lnTo>
                    <a:pt x="213" y="655"/>
                  </a:lnTo>
                  <a:cubicBezTo>
                    <a:pt x="213" y="675"/>
                    <a:pt x="229" y="690"/>
                    <a:pt x="248" y="690"/>
                  </a:cubicBezTo>
                  <a:lnTo>
                    <a:pt x="278" y="690"/>
                  </a:lnTo>
                  <a:cubicBezTo>
                    <a:pt x="287" y="690"/>
                    <a:pt x="294" y="683"/>
                    <a:pt x="294" y="675"/>
                  </a:cubicBezTo>
                  <a:cubicBezTo>
                    <a:pt x="294" y="667"/>
                    <a:pt x="287" y="660"/>
                    <a:pt x="278" y="660"/>
                  </a:cubicBezTo>
                  <a:lnTo>
                    <a:pt x="248" y="660"/>
                  </a:lnTo>
                  <a:cubicBezTo>
                    <a:pt x="246" y="660"/>
                    <a:pt x="244" y="658"/>
                    <a:pt x="244" y="655"/>
                  </a:cubicBezTo>
                  <a:lnTo>
                    <a:pt x="244" y="619"/>
                  </a:lnTo>
                  <a:cubicBezTo>
                    <a:pt x="244" y="617"/>
                    <a:pt x="246" y="615"/>
                    <a:pt x="248" y="615"/>
                  </a:cubicBezTo>
                  <a:lnTo>
                    <a:pt x="443" y="615"/>
                  </a:lnTo>
                  <a:cubicBezTo>
                    <a:pt x="445" y="615"/>
                    <a:pt x="447" y="617"/>
                    <a:pt x="447" y="619"/>
                  </a:cubicBezTo>
                  <a:lnTo>
                    <a:pt x="447" y="655"/>
                  </a:lnTo>
                  <a:cubicBezTo>
                    <a:pt x="447" y="658"/>
                    <a:pt x="445" y="660"/>
                    <a:pt x="443" y="660"/>
                  </a:cubicBezTo>
                  <a:lnTo>
                    <a:pt x="413" y="660"/>
                  </a:lnTo>
                  <a:cubicBezTo>
                    <a:pt x="404" y="660"/>
                    <a:pt x="397" y="667"/>
                    <a:pt x="397" y="675"/>
                  </a:cubicBezTo>
                  <a:cubicBezTo>
                    <a:pt x="397" y="683"/>
                    <a:pt x="404" y="690"/>
                    <a:pt x="413" y="690"/>
                  </a:cubicBezTo>
                  <a:lnTo>
                    <a:pt x="443" y="690"/>
                  </a:lnTo>
                  <a:cubicBezTo>
                    <a:pt x="462" y="690"/>
                    <a:pt x="477" y="675"/>
                    <a:pt x="477" y="655"/>
                  </a:cubicBezTo>
                  <a:lnTo>
                    <a:pt x="477" y="619"/>
                  </a:lnTo>
                  <a:cubicBezTo>
                    <a:pt x="477" y="600"/>
                    <a:pt x="462" y="584"/>
                    <a:pt x="443" y="584"/>
                  </a:cubicBezTo>
                  <a:lnTo>
                    <a:pt x="248" y="584"/>
                  </a:lnTo>
                  <a:cubicBezTo>
                    <a:pt x="229" y="584"/>
                    <a:pt x="213" y="600"/>
                    <a:pt x="213" y="619"/>
                  </a:cubicBezTo>
                  <a:lnTo>
                    <a:pt x="213" y="622"/>
                  </a:lnTo>
                  <a:lnTo>
                    <a:pt x="175" y="622"/>
                  </a:lnTo>
                  <a:cubicBezTo>
                    <a:pt x="172" y="622"/>
                    <a:pt x="169" y="619"/>
                    <a:pt x="169" y="616"/>
                  </a:cubicBezTo>
                  <a:lnTo>
                    <a:pt x="169" y="518"/>
                  </a:lnTo>
                  <a:cubicBezTo>
                    <a:pt x="169" y="514"/>
                    <a:pt x="172" y="511"/>
                    <a:pt x="175" y="511"/>
                  </a:cubicBezTo>
                  <a:lnTo>
                    <a:pt x="213" y="511"/>
                  </a:lnTo>
                  <a:lnTo>
                    <a:pt x="213" y="514"/>
                  </a:lnTo>
                  <a:cubicBezTo>
                    <a:pt x="213" y="533"/>
                    <a:pt x="229" y="549"/>
                    <a:pt x="248" y="549"/>
                  </a:cubicBezTo>
                  <a:lnTo>
                    <a:pt x="443" y="549"/>
                  </a:lnTo>
                  <a:cubicBezTo>
                    <a:pt x="462" y="549"/>
                    <a:pt x="477" y="533"/>
                    <a:pt x="477" y="514"/>
                  </a:cubicBezTo>
                  <a:lnTo>
                    <a:pt x="477" y="478"/>
                  </a:lnTo>
                  <a:cubicBezTo>
                    <a:pt x="477" y="459"/>
                    <a:pt x="462" y="443"/>
                    <a:pt x="443" y="443"/>
                  </a:cubicBezTo>
                  <a:lnTo>
                    <a:pt x="361" y="443"/>
                  </a:lnTo>
                  <a:lnTo>
                    <a:pt x="361" y="395"/>
                  </a:lnTo>
                  <a:cubicBezTo>
                    <a:pt x="378" y="390"/>
                    <a:pt x="391" y="376"/>
                    <a:pt x="396" y="359"/>
                  </a:cubicBezTo>
                  <a:lnTo>
                    <a:pt x="497" y="359"/>
                  </a:lnTo>
                  <a:cubicBezTo>
                    <a:pt x="504" y="381"/>
                    <a:pt x="524" y="397"/>
                    <a:pt x="547" y="397"/>
                  </a:cubicBezTo>
                  <a:cubicBezTo>
                    <a:pt x="571" y="397"/>
                    <a:pt x="592" y="382"/>
                    <a:pt x="599" y="359"/>
                  </a:cubicBezTo>
                  <a:lnTo>
                    <a:pt x="730" y="359"/>
                  </a:lnTo>
                  <a:lnTo>
                    <a:pt x="715" y="374"/>
                  </a:lnTo>
                  <a:cubicBezTo>
                    <a:pt x="709" y="380"/>
                    <a:pt x="709" y="389"/>
                    <a:pt x="715" y="395"/>
                  </a:cubicBezTo>
                  <a:cubicBezTo>
                    <a:pt x="721" y="401"/>
                    <a:pt x="731" y="401"/>
                    <a:pt x="737" y="395"/>
                  </a:cubicBezTo>
                  <a:lnTo>
                    <a:pt x="777" y="355"/>
                  </a:lnTo>
                  <a:cubicBezTo>
                    <a:pt x="783" y="349"/>
                    <a:pt x="783" y="339"/>
                    <a:pt x="777" y="333"/>
                  </a:cubicBezTo>
                  <a:lnTo>
                    <a:pt x="737" y="293"/>
                  </a:lnTo>
                  <a:cubicBezTo>
                    <a:pt x="731" y="287"/>
                    <a:pt x="721" y="287"/>
                    <a:pt x="715" y="293"/>
                  </a:cubicBezTo>
                  <a:cubicBezTo>
                    <a:pt x="709" y="299"/>
                    <a:pt x="709" y="308"/>
                    <a:pt x="715" y="314"/>
                  </a:cubicBezTo>
                  <a:lnTo>
                    <a:pt x="730" y="329"/>
                  </a:lnTo>
                  <a:lnTo>
                    <a:pt x="599" y="329"/>
                  </a:lnTo>
                  <a:cubicBezTo>
                    <a:pt x="594" y="311"/>
                    <a:pt x="580" y="298"/>
                    <a:pt x="563" y="293"/>
                  </a:cubicBezTo>
                  <a:lnTo>
                    <a:pt x="563" y="248"/>
                  </a:lnTo>
                  <a:lnTo>
                    <a:pt x="655" y="248"/>
                  </a:lnTo>
                  <a:cubicBezTo>
                    <a:pt x="675" y="248"/>
                    <a:pt x="690" y="233"/>
                    <a:pt x="690" y="213"/>
                  </a:cubicBezTo>
                  <a:lnTo>
                    <a:pt x="690" y="211"/>
                  </a:lnTo>
                  <a:lnTo>
                    <a:pt x="751" y="211"/>
                  </a:lnTo>
                  <a:cubicBezTo>
                    <a:pt x="759" y="211"/>
                    <a:pt x="766" y="204"/>
                    <a:pt x="766" y="195"/>
                  </a:cubicBezTo>
                  <a:lnTo>
                    <a:pt x="766" y="53"/>
                  </a:lnTo>
                  <a:cubicBezTo>
                    <a:pt x="766" y="45"/>
                    <a:pt x="759" y="38"/>
                    <a:pt x="751" y="38"/>
                  </a:cubicBezTo>
                  <a:lnTo>
                    <a:pt x="690" y="38"/>
                  </a:lnTo>
                  <a:lnTo>
                    <a:pt x="690" y="35"/>
                  </a:lnTo>
                  <a:cubicBezTo>
                    <a:pt x="690" y="16"/>
                    <a:pt x="675" y="0"/>
                    <a:pt x="655" y="0"/>
                  </a:cubicBezTo>
                  <a:lnTo>
                    <a:pt x="441" y="0"/>
                  </a:lnTo>
                  <a:cubicBezTo>
                    <a:pt x="421" y="0"/>
                    <a:pt x="406" y="16"/>
                    <a:pt x="406" y="35"/>
                  </a:cubicBezTo>
                  <a:lnTo>
                    <a:pt x="406" y="71"/>
                  </a:lnTo>
                  <a:cubicBezTo>
                    <a:pt x="406" y="90"/>
                    <a:pt x="421" y="106"/>
                    <a:pt x="441" y="106"/>
                  </a:cubicBezTo>
                  <a:lnTo>
                    <a:pt x="655" y="106"/>
                  </a:lnTo>
                  <a:cubicBezTo>
                    <a:pt x="675" y="106"/>
                    <a:pt x="690" y="90"/>
                    <a:pt x="690" y="71"/>
                  </a:cubicBezTo>
                  <a:lnTo>
                    <a:pt x="690" y="68"/>
                  </a:lnTo>
                  <a:lnTo>
                    <a:pt x="736" y="68"/>
                  </a:lnTo>
                  <a:lnTo>
                    <a:pt x="736" y="180"/>
                  </a:lnTo>
                  <a:lnTo>
                    <a:pt x="690" y="180"/>
                  </a:lnTo>
                  <a:lnTo>
                    <a:pt x="690" y="177"/>
                  </a:lnTo>
                  <a:cubicBezTo>
                    <a:pt x="690" y="158"/>
                    <a:pt x="675" y="142"/>
                    <a:pt x="655" y="142"/>
                  </a:cubicBezTo>
                  <a:lnTo>
                    <a:pt x="441" y="142"/>
                  </a:lnTo>
                  <a:cubicBezTo>
                    <a:pt x="421" y="142"/>
                    <a:pt x="406" y="158"/>
                    <a:pt x="406" y="177"/>
                  </a:cubicBezTo>
                  <a:lnTo>
                    <a:pt x="406" y="213"/>
                  </a:lnTo>
                  <a:cubicBezTo>
                    <a:pt x="406" y="233"/>
                    <a:pt x="421" y="248"/>
                    <a:pt x="441" y="248"/>
                  </a:cubicBezTo>
                  <a:lnTo>
                    <a:pt x="533" y="248"/>
                  </a:lnTo>
                  <a:lnTo>
                    <a:pt x="533" y="293"/>
                  </a:lnTo>
                  <a:cubicBezTo>
                    <a:pt x="516" y="298"/>
                    <a:pt x="502" y="311"/>
                    <a:pt x="497" y="329"/>
                  </a:cubicBezTo>
                  <a:lnTo>
                    <a:pt x="396" y="329"/>
                  </a:lnTo>
                  <a:cubicBezTo>
                    <a:pt x="390" y="307"/>
                    <a:pt x="369" y="291"/>
                    <a:pt x="345" y="291"/>
                  </a:cubicBezTo>
                  <a:cubicBezTo>
                    <a:pt x="321" y="291"/>
                    <a:pt x="301" y="307"/>
                    <a:pt x="294" y="329"/>
                  </a:cubicBezTo>
                  <a:lnTo>
                    <a:pt x="194" y="329"/>
                  </a:lnTo>
                  <a:cubicBezTo>
                    <a:pt x="189" y="311"/>
                    <a:pt x="175" y="298"/>
                    <a:pt x="158" y="293"/>
                  </a:cubicBezTo>
                  <a:lnTo>
                    <a:pt x="158" y="248"/>
                  </a:lnTo>
                  <a:lnTo>
                    <a:pt x="250" y="248"/>
                  </a:lnTo>
                  <a:cubicBezTo>
                    <a:pt x="269" y="248"/>
                    <a:pt x="285" y="233"/>
                    <a:pt x="285" y="213"/>
                  </a:cubicBezTo>
                  <a:lnTo>
                    <a:pt x="285" y="177"/>
                  </a:lnTo>
                  <a:cubicBezTo>
                    <a:pt x="285" y="158"/>
                    <a:pt x="269" y="142"/>
                    <a:pt x="250" y="142"/>
                  </a:cubicBezTo>
                  <a:lnTo>
                    <a:pt x="35" y="142"/>
                  </a:lnTo>
                  <a:cubicBezTo>
                    <a:pt x="16" y="142"/>
                    <a:pt x="0" y="158"/>
                    <a:pt x="0" y="177"/>
                  </a:cubicBezTo>
                  <a:lnTo>
                    <a:pt x="0" y="213"/>
                  </a:lnTo>
                  <a:cubicBezTo>
                    <a:pt x="0" y="233"/>
                    <a:pt x="16" y="248"/>
                    <a:pt x="35" y="248"/>
                  </a:cubicBezTo>
                  <a:lnTo>
                    <a:pt x="127" y="248"/>
                  </a:lnTo>
                  <a:lnTo>
                    <a:pt x="127" y="293"/>
                  </a:lnTo>
                  <a:cubicBezTo>
                    <a:pt x="110" y="298"/>
                    <a:pt x="97" y="311"/>
                    <a:pt x="92" y="329"/>
                  </a:cubicBezTo>
                  <a:moveTo>
                    <a:pt x="447" y="478"/>
                  </a:moveTo>
                  <a:lnTo>
                    <a:pt x="447" y="514"/>
                  </a:lnTo>
                  <a:cubicBezTo>
                    <a:pt x="447" y="516"/>
                    <a:pt x="445" y="518"/>
                    <a:pt x="443" y="518"/>
                  </a:cubicBezTo>
                  <a:lnTo>
                    <a:pt x="248" y="518"/>
                  </a:lnTo>
                  <a:cubicBezTo>
                    <a:pt x="246" y="518"/>
                    <a:pt x="244" y="516"/>
                    <a:pt x="244" y="514"/>
                  </a:cubicBezTo>
                  <a:lnTo>
                    <a:pt x="244" y="478"/>
                  </a:lnTo>
                  <a:cubicBezTo>
                    <a:pt x="244" y="475"/>
                    <a:pt x="246" y="474"/>
                    <a:pt x="248" y="474"/>
                  </a:cubicBezTo>
                  <a:lnTo>
                    <a:pt x="443" y="474"/>
                  </a:lnTo>
                  <a:cubicBezTo>
                    <a:pt x="445" y="474"/>
                    <a:pt x="447" y="475"/>
                    <a:pt x="447" y="478"/>
                  </a:cubicBezTo>
                  <a:moveTo>
                    <a:pt x="660" y="71"/>
                  </a:moveTo>
                  <a:cubicBezTo>
                    <a:pt x="660" y="74"/>
                    <a:pt x="658" y="76"/>
                    <a:pt x="655" y="76"/>
                  </a:cubicBezTo>
                  <a:lnTo>
                    <a:pt x="441" y="76"/>
                  </a:lnTo>
                  <a:cubicBezTo>
                    <a:pt x="438" y="76"/>
                    <a:pt x="436" y="74"/>
                    <a:pt x="436" y="71"/>
                  </a:cubicBezTo>
                  <a:lnTo>
                    <a:pt x="436" y="35"/>
                  </a:lnTo>
                  <a:cubicBezTo>
                    <a:pt x="436" y="33"/>
                    <a:pt x="438" y="31"/>
                    <a:pt x="441" y="31"/>
                  </a:cubicBezTo>
                  <a:lnTo>
                    <a:pt x="655" y="31"/>
                  </a:lnTo>
                  <a:cubicBezTo>
                    <a:pt x="658" y="31"/>
                    <a:pt x="660" y="33"/>
                    <a:pt x="660" y="35"/>
                  </a:cubicBezTo>
                  <a:lnTo>
                    <a:pt x="660" y="71"/>
                  </a:lnTo>
                  <a:moveTo>
                    <a:pt x="436" y="213"/>
                  </a:moveTo>
                  <a:lnTo>
                    <a:pt x="436" y="177"/>
                  </a:lnTo>
                  <a:cubicBezTo>
                    <a:pt x="436" y="175"/>
                    <a:pt x="438" y="173"/>
                    <a:pt x="441" y="173"/>
                  </a:cubicBezTo>
                  <a:lnTo>
                    <a:pt x="655" y="173"/>
                  </a:lnTo>
                  <a:cubicBezTo>
                    <a:pt x="658" y="173"/>
                    <a:pt x="660" y="175"/>
                    <a:pt x="660" y="177"/>
                  </a:cubicBezTo>
                  <a:lnTo>
                    <a:pt x="660" y="213"/>
                  </a:lnTo>
                  <a:cubicBezTo>
                    <a:pt x="660" y="216"/>
                    <a:pt x="658" y="218"/>
                    <a:pt x="655" y="218"/>
                  </a:cubicBezTo>
                  <a:lnTo>
                    <a:pt x="441" y="218"/>
                  </a:lnTo>
                  <a:cubicBezTo>
                    <a:pt x="438" y="218"/>
                    <a:pt x="436" y="216"/>
                    <a:pt x="436" y="213"/>
                  </a:cubicBezTo>
                  <a:moveTo>
                    <a:pt x="31" y="213"/>
                  </a:moveTo>
                  <a:lnTo>
                    <a:pt x="31" y="177"/>
                  </a:lnTo>
                  <a:cubicBezTo>
                    <a:pt x="31" y="175"/>
                    <a:pt x="33" y="173"/>
                    <a:pt x="35" y="173"/>
                  </a:cubicBezTo>
                  <a:lnTo>
                    <a:pt x="250" y="173"/>
                  </a:lnTo>
                  <a:cubicBezTo>
                    <a:pt x="252" y="173"/>
                    <a:pt x="254" y="175"/>
                    <a:pt x="254" y="177"/>
                  </a:cubicBezTo>
                  <a:lnTo>
                    <a:pt x="254" y="213"/>
                  </a:lnTo>
                  <a:cubicBezTo>
                    <a:pt x="254" y="216"/>
                    <a:pt x="252" y="218"/>
                    <a:pt x="250" y="218"/>
                  </a:cubicBezTo>
                  <a:lnTo>
                    <a:pt x="35" y="218"/>
                  </a:lnTo>
                  <a:cubicBezTo>
                    <a:pt x="33" y="218"/>
                    <a:pt x="31" y="216"/>
                    <a:pt x="31" y="213"/>
                  </a:cubicBezTo>
                  <a:moveTo>
                    <a:pt x="548" y="321"/>
                  </a:moveTo>
                  <a:cubicBezTo>
                    <a:pt x="561" y="321"/>
                    <a:pt x="571" y="332"/>
                    <a:pt x="571" y="344"/>
                  </a:cubicBezTo>
                  <a:cubicBezTo>
                    <a:pt x="571" y="357"/>
                    <a:pt x="561" y="367"/>
                    <a:pt x="548" y="367"/>
                  </a:cubicBezTo>
                  <a:cubicBezTo>
                    <a:pt x="535" y="367"/>
                    <a:pt x="525" y="357"/>
                    <a:pt x="525" y="344"/>
                  </a:cubicBezTo>
                  <a:cubicBezTo>
                    <a:pt x="525" y="332"/>
                    <a:pt x="535" y="321"/>
                    <a:pt x="548" y="321"/>
                  </a:cubicBezTo>
                  <a:moveTo>
                    <a:pt x="345" y="321"/>
                  </a:moveTo>
                  <a:cubicBezTo>
                    <a:pt x="358" y="321"/>
                    <a:pt x="368" y="332"/>
                    <a:pt x="368" y="344"/>
                  </a:cubicBezTo>
                  <a:cubicBezTo>
                    <a:pt x="368" y="357"/>
                    <a:pt x="358" y="367"/>
                    <a:pt x="345" y="367"/>
                  </a:cubicBezTo>
                  <a:cubicBezTo>
                    <a:pt x="333" y="367"/>
                    <a:pt x="323" y="356"/>
                    <a:pt x="323" y="344"/>
                  </a:cubicBezTo>
                  <a:lnTo>
                    <a:pt x="323" y="344"/>
                  </a:lnTo>
                  <a:cubicBezTo>
                    <a:pt x="323" y="331"/>
                    <a:pt x="333" y="321"/>
                    <a:pt x="345" y="321"/>
                  </a:cubicBezTo>
                  <a:moveTo>
                    <a:pt x="165" y="344"/>
                  </a:moveTo>
                  <a:cubicBezTo>
                    <a:pt x="165" y="356"/>
                    <a:pt x="155" y="367"/>
                    <a:pt x="143" y="367"/>
                  </a:cubicBezTo>
                  <a:cubicBezTo>
                    <a:pt x="130" y="367"/>
                    <a:pt x="120" y="356"/>
                    <a:pt x="120" y="344"/>
                  </a:cubicBezTo>
                  <a:lnTo>
                    <a:pt x="120" y="344"/>
                  </a:lnTo>
                  <a:cubicBezTo>
                    <a:pt x="120" y="331"/>
                    <a:pt x="130" y="321"/>
                    <a:pt x="143" y="321"/>
                  </a:cubicBezTo>
                  <a:cubicBezTo>
                    <a:pt x="155" y="321"/>
                    <a:pt x="165" y="331"/>
                    <a:pt x="165" y="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5690482" y="4558042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8" y="7"/>
                  </a:moveTo>
                  <a:cubicBezTo>
                    <a:pt x="24" y="1"/>
                    <a:pt x="18" y="-1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28"/>
                    <a:pt x="17" y="35"/>
                    <a:pt x="26" y="26"/>
                  </a:cubicBezTo>
                  <a:cubicBezTo>
                    <a:pt x="31" y="20"/>
                    <a:pt x="32" y="12"/>
                    <a:pt x="2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34"/>
          <p:cNvGrpSpPr/>
          <p:nvPr/>
        </p:nvGrpSpPr>
        <p:grpSpPr>
          <a:xfrm>
            <a:off x="4747337" y="4197065"/>
            <a:ext cx="376179" cy="375690"/>
            <a:chOff x="4747337" y="4197065"/>
            <a:chExt cx="376179" cy="375690"/>
          </a:xfrm>
        </p:grpSpPr>
        <p:sp>
          <p:nvSpPr>
            <p:cNvPr id="973" name="Google Shape;973;p34"/>
            <p:cNvSpPr/>
            <p:nvPr/>
          </p:nvSpPr>
          <p:spPr>
            <a:xfrm>
              <a:off x="4747337" y="4197065"/>
              <a:ext cx="376179" cy="375690"/>
            </a:xfrm>
            <a:custGeom>
              <a:avLst/>
              <a:gdLst/>
              <a:ahLst/>
              <a:cxnLst/>
              <a:rect l="l" t="t" r="r" b="b"/>
              <a:pathLst>
                <a:path w="767" h="766" extrusionOk="0">
                  <a:moveTo>
                    <a:pt x="714" y="237"/>
                  </a:moveTo>
                  <a:lnTo>
                    <a:pt x="556" y="237"/>
                  </a:lnTo>
                  <a:cubicBezTo>
                    <a:pt x="555" y="236"/>
                    <a:pt x="554" y="234"/>
                    <a:pt x="554" y="233"/>
                  </a:cubicBezTo>
                  <a:lnTo>
                    <a:pt x="437" y="32"/>
                  </a:lnTo>
                  <a:cubicBezTo>
                    <a:pt x="426" y="12"/>
                    <a:pt x="406" y="0"/>
                    <a:pt x="383" y="0"/>
                  </a:cubicBezTo>
                  <a:cubicBezTo>
                    <a:pt x="361" y="0"/>
                    <a:pt x="341" y="12"/>
                    <a:pt x="329" y="32"/>
                  </a:cubicBezTo>
                  <a:lnTo>
                    <a:pt x="213" y="233"/>
                  </a:lnTo>
                  <a:cubicBezTo>
                    <a:pt x="212" y="234"/>
                    <a:pt x="212" y="236"/>
                    <a:pt x="211" y="237"/>
                  </a:cubicBezTo>
                  <a:lnTo>
                    <a:pt x="52" y="237"/>
                  </a:lnTo>
                  <a:cubicBezTo>
                    <a:pt x="23" y="237"/>
                    <a:pt x="0" y="260"/>
                    <a:pt x="0" y="289"/>
                  </a:cubicBezTo>
                  <a:lnTo>
                    <a:pt x="0" y="493"/>
                  </a:lnTo>
                  <a:cubicBezTo>
                    <a:pt x="0" y="522"/>
                    <a:pt x="23" y="546"/>
                    <a:pt x="52" y="546"/>
                  </a:cubicBezTo>
                  <a:lnTo>
                    <a:pt x="95" y="546"/>
                  </a:lnTo>
                  <a:lnTo>
                    <a:pt x="95" y="672"/>
                  </a:lnTo>
                  <a:cubicBezTo>
                    <a:pt x="72" y="675"/>
                    <a:pt x="54" y="695"/>
                    <a:pt x="54" y="719"/>
                  </a:cubicBezTo>
                  <a:cubicBezTo>
                    <a:pt x="54" y="745"/>
                    <a:pt x="75" y="766"/>
                    <a:pt x="101" y="766"/>
                  </a:cubicBezTo>
                  <a:lnTo>
                    <a:pt x="192" y="766"/>
                  </a:lnTo>
                  <a:cubicBezTo>
                    <a:pt x="218" y="766"/>
                    <a:pt x="240" y="745"/>
                    <a:pt x="240" y="719"/>
                  </a:cubicBezTo>
                  <a:cubicBezTo>
                    <a:pt x="240" y="695"/>
                    <a:pt x="221" y="674"/>
                    <a:pt x="197" y="672"/>
                  </a:cubicBezTo>
                  <a:lnTo>
                    <a:pt x="197" y="628"/>
                  </a:lnTo>
                  <a:lnTo>
                    <a:pt x="569" y="628"/>
                  </a:lnTo>
                  <a:lnTo>
                    <a:pt x="569" y="672"/>
                  </a:lnTo>
                  <a:cubicBezTo>
                    <a:pt x="545" y="675"/>
                    <a:pt x="527" y="695"/>
                    <a:pt x="527" y="719"/>
                  </a:cubicBezTo>
                  <a:cubicBezTo>
                    <a:pt x="527" y="745"/>
                    <a:pt x="548" y="766"/>
                    <a:pt x="574" y="766"/>
                  </a:cubicBezTo>
                  <a:lnTo>
                    <a:pt x="666" y="766"/>
                  </a:lnTo>
                  <a:cubicBezTo>
                    <a:pt x="692" y="766"/>
                    <a:pt x="713" y="745"/>
                    <a:pt x="713" y="719"/>
                  </a:cubicBezTo>
                  <a:cubicBezTo>
                    <a:pt x="713" y="695"/>
                    <a:pt x="694" y="674"/>
                    <a:pt x="670" y="672"/>
                  </a:cubicBezTo>
                  <a:lnTo>
                    <a:pt x="670" y="546"/>
                  </a:lnTo>
                  <a:lnTo>
                    <a:pt x="714" y="546"/>
                  </a:lnTo>
                  <a:cubicBezTo>
                    <a:pt x="744" y="546"/>
                    <a:pt x="767" y="522"/>
                    <a:pt x="767" y="493"/>
                  </a:cubicBezTo>
                  <a:lnTo>
                    <a:pt x="767" y="289"/>
                  </a:lnTo>
                  <a:cubicBezTo>
                    <a:pt x="767" y="261"/>
                    <a:pt x="743" y="237"/>
                    <a:pt x="714" y="237"/>
                  </a:cubicBezTo>
                  <a:moveTo>
                    <a:pt x="677" y="361"/>
                  </a:moveTo>
                  <a:lnTo>
                    <a:pt x="677" y="456"/>
                  </a:lnTo>
                  <a:lnTo>
                    <a:pt x="622" y="456"/>
                  </a:lnTo>
                  <a:lnTo>
                    <a:pt x="677" y="361"/>
                  </a:lnTo>
                  <a:moveTo>
                    <a:pt x="588" y="456"/>
                  </a:moveTo>
                  <a:lnTo>
                    <a:pt x="520" y="456"/>
                  </a:lnTo>
                  <a:lnTo>
                    <a:pt x="595" y="327"/>
                  </a:lnTo>
                  <a:lnTo>
                    <a:pt x="662" y="327"/>
                  </a:lnTo>
                  <a:lnTo>
                    <a:pt x="588" y="456"/>
                  </a:lnTo>
                  <a:moveTo>
                    <a:pt x="485" y="456"/>
                  </a:moveTo>
                  <a:lnTo>
                    <a:pt x="416" y="456"/>
                  </a:lnTo>
                  <a:lnTo>
                    <a:pt x="491" y="327"/>
                  </a:lnTo>
                  <a:lnTo>
                    <a:pt x="560" y="327"/>
                  </a:lnTo>
                  <a:lnTo>
                    <a:pt x="485" y="456"/>
                  </a:lnTo>
                  <a:moveTo>
                    <a:pt x="209" y="456"/>
                  </a:moveTo>
                  <a:lnTo>
                    <a:pt x="284" y="327"/>
                  </a:lnTo>
                  <a:lnTo>
                    <a:pt x="354" y="327"/>
                  </a:lnTo>
                  <a:lnTo>
                    <a:pt x="279" y="456"/>
                  </a:lnTo>
                  <a:lnTo>
                    <a:pt x="209" y="456"/>
                  </a:lnTo>
                  <a:moveTo>
                    <a:pt x="89" y="426"/>
                  </a:moveTo>
                  <a:lnTo>
                    <a:pt x="89" y="327"/>
                  </a:lnTo>
                  <a:lnTo>
                    <a:pt x="147" y="327"/>
                  </a:lnTo>
                  <a:lnTo>
                    <a:pt x="89" y="426"/>
                  </a:lnTo>
                  <a:moveTo>
                    <a:pt x="182" y="327"/>
                  </a:moveTo>
                  <a:lnTo>
                    <a:pt x="249" y="327"/>
                  </a:lnTo>
                  <a:lnTo>
                    <a:pt x="174" y="456"/>
                  </a:lnTo>
                  <a:lnTo>
                    <a:pt x="107" y="456"/>
                  </a:lnTo>
                  <a:lnTo>
                    <a:pt x="182" y="327"/>
                  </a:lnTo>
                  <a:moveTo>
                    <a:pt x="388" y="327"/>
                  </a:moveTo>
                  <a:lnTo>
                    <a:pt x="456" y="327"/>
                  </a:lnTo>
                  <a:lnTo>
                    <a:pt x="381" y="456"/>
                  </a:lnTo>
                  <a:lnTo>
                    <a:pt x="313" y="456"/>
                  </a:lnTo>
                  <a:lnTo>
                    <a:pt x="388" y="327"/>
                  </a:lnTo>
                  <a:moveTo>
                    <a:pt x="355" y="47"/>
                  </a:moveTo>
                  <a:cubicBezTo>
                    <a:pt x="361" y="37"/>
                    <a:pt x="372" y="30"/>
                    <a:pt x="383" y="30"/>
                  </a:cubicBezTo>
                  <a:cubicBezTo>
                    <a:pt x="395" y="30"/>
                    <a:pt x="406" y="37"/>
                    <a:pt x="411" y="47"/>
                  </a:cubicBezTo>
                  <a:lnTo>
                    <a:pt x="528" y="248"/>
                  </a:lnTo>
                  <a:cubicBezTo>
                    <a:pt x="540" y="269"/>
                    <a:pt x="524" y="297"/>
                    <a:pt x="500" y="297"/>
                  </a:cubicBezTo>
                  <a:lnTo>
                    <a:pt x="267" y="297"/>
                  </a:lnTo>
                  <a:cubicBezTo>
                    <a:pt x="243" y="297"/>
                    <a:pt x="227" y="269"/>
                    <a:pt x="239" y="248"/>
                  </a:cubicBezTo>
                  <a:lnTo>
                    <a:pt x="355" y="47"/>
                  </a:lnTo>
                  <a:moveTo>
                    <a:pt x="167" y="672"/>
                  </a:moveTo>
                  <a:lnTo>
                    <a:pt x="125" y="672"/>
                  </a:lnTo>
                  <a:lnTo>
                    <a:pt x="125" y="546"/>
                  </a:lnTo>
                  <a:lnTo>
                    <a:pt x="167" y="546"/>
                  </a:lnTo>
                  <a:lnTo>
                    <a:pt x="167" y="672"/>
                  </a:lnTo>
                  <a:moveTo>
                    <a:pt x="210" y="719"/>
                  </a:moveTo>
                  <a:cubicBezTo>
                    <a:pt x="210" y="729"/>
                    <a:pt x="202" y="736"/>
                    <a:pt x="192" y="736"/>
                  </a:cubicBezTo>
                  <a:lnTo>
                    <a:pt x="101" y="736"/>
                  </a:lnTo>
                  <a:cubicBezTo>
                    <a:pt x="91" y="736"/>
                    <a:pt x="84" y="729"/>
                    <a:pt x="84" y="719"/>
                  </a:cubicBezTo>
                  <a:cubicBezTo>
                    <a:pt x="84" y="710"/>
                    <a:pt x="91" y="702"/>
                    <a:pt x="101" y="702"/>
                  </a:cubicBezTo>
                  <a:lnTo>
                    <a:pt x="192" y="702"/>
                  </a:lnTo>
                  <a:cubicBezTo>
                    <a:pt x="202" y="702"/>
                    <a:pt x="210" y="710"/>
                    <a:pt x="210" y="719"/>
                  </a:cubicBezTo>
                  <a:moveTo>
                    <a:pt x="640" y="672"/>
                  </a:moveTo>
                  <a:lnTo>
                    <a:pt x="599" y="672"/>
                  </a:lnTo>
                  <a:lnTo>
                    <a:pt x="599" y="546"/>
                  </a:lnTo>
                  <a:lnTo>
                    <a:pt x="640" y="546"/>
                  </a:lnTo>
                  <a:lnTo>
                    <a:pt x="640" y="672"/>
                  </a:lnTo>
                  <a:moveTo>
                    <a:pt x="683" y="719"/>
                  </a:moveTo>
                  <a:cubicBezTo>
                    <a:pt x="683" y="729"/>
                    <a:pt x="675" y="736"/>
                    <a:pt x="666" y="736"/>
                  </a:cubicBezTo>
                  <a:lnTo>
                    <a:pt x="574" y="736"/>
                  </a:lnTo>
                  <a:cubicBezTo>
                    <a:pt x="565" y="736"/>
                    <a:pt x="557" y="729"/>
                    <a:pt x="557" y="719"/>
                  </a:cubicBezTo>
                  <a:cubicBezTo>
                    <a:pt x="557" y="710"/>
                    <a:pt x="565" y="702"/>
                    <a:pt x="574" y="702"/>
                  </a:cubicBezTo>
                  <a:lnTo>
                    <a:pt x="666" y="702"/>
                  </a:lnTo>
                  <a:cubicBezTo>
                    <a:pt x="675" y="702"/>
                    <a:pt x="683" y="710"/>
                    <a:pt x="683" y="719"/>
                  </a:cubicBezTo>
                  <a:moveTo>
                    <a:pt x="737" y="493"/>
                  </a:moveTo>
                  <a:cubicBezTo>
                    <a:pt x="737" y="506"/>
                    <a:pt x="727" y="516"/>
                    <a:pt x="714" y="516"/>
                  </a:cubicBezTo>
                  <a:lnTo>
                    <a:pt x="448" y="516"/>
                  </a:lnTo>
                  <a:cubicBezTo>
                    <a:pt x="440" y="516"/>
                    <a:pt x="433" y="523"/>
                    <a:pt x="433" y="531"/>
                  </a:cubicBezTo>
                  <a:cubicBezTo>
                    <a:pt x="433" y="539"/>
                    <a:pt x="440" y="546"/>
                    <a:pt x="448" y="546"/>
                  </a:cubicBezTo>
                  <a:lnTo>
                    <a:pt x="569" y="546"/>
                  </a:lnTo>
                  <a:lnTo>
                    <a:pt x="569" y="598"/>
                  </a:lnTo>
                  <a:lnTo>
                    <a:pt x="197" y="598"/>
                  </a:lnTo>
                  <a:lnTo>
                    <a:pt x="197" y="546"/>
                  </a:lnTo>
                  <a:lnTo>
                    <a:pt x="317" y="546"/>
                  </a:lnTo>
                  <a:cubicBezTo>
                    <a:pt x="325" y="546"/>
                    <a:pt x="332" y="539"/>
                    <a:pt x="332" y="531"/>
                  </a:cubicBezTo>
                  <a:cubicBezTo>
                    <a:pt x="332" y="523"/>
                    <a:pt x="325" y="516"/>
                    <a:pt x="317" y="516"/>
                  </a:cubicBezTo>
                  <a:lnTo>
                    <a:pt x="52" y="516"/>
                  </a:lnTo>
                  <a:cubicBezTo>
                    <a:pt x="40" y="516"/>
                    <a:pt x="30" y="506"/>
                    <a:pt x="30" y="493"/>
                  </a:cubicBezTo>
                  <a:lnTo>
                    <a:pt x="30" y="289"/>
                  </a:lnTo>
                  <a:cubicBezTo>
                    <a:pt x="30" y="277"/>
                    <a:pt x="40" y="267"/>
                    <a:pt x="52" y="267"/>
                  </a:cubicBezTo>
                  <a:lnTo>
                    <a:pt x="205" y="267"/>
                  </a:lnTo>
                  <a:cubicBezTo>
                    <a:pt x="205" y="277"/>
                    <a:pt x="208" y="288"/>
                    <a:pt x="214" y="297"/>
                  </a:cubicBezTo>
                  <a:lnTo>
                    <a:pt x="74" y="297"/>
                  </a:lnTo>
                  <a:cubicBezTo>
                    <a:pt x="66" y="297"/>
                    <a:pt x="59" y="303"/>
                    <a:pt x="59" y="312"/>
                  </a:cubicBezTo>
                  <a:lnTo>
                    <a:pt x="59" y="471"/>
                  </a:lnTo>
                  <a:cubicBezTo>
                    <a:pt x="59" y="479"/>
                    <a:pt x="66" y="486"/>
                    <a:pt x="74" y="486"/>
                  </a:cubicBezTo>
                  <a:lnTo>
                    <a:pt x="692" y="486"/>
                  </a:lnTo>
                  <a:cubicBezTo>
                    <a:pt x="701" y="486"/>
                    <a:pt x="707" y="479"/>
                    <a:pt x="707" y="471"/>
                  </a:cubicBezTo>
                  <a:lnTo>
                    <a:pt x="707" y="312"/>
                  </a:lnTo>
                  <a:cubicBezTo>
                    <a:pt x="707" y="303"/>
                    <a:pt x="701" y="297"/>
                    <a:pt x="692" y="297"/>
                  </a:cubicBezTo>
                  <a:lnTo>
                    <a:pt x="553" y="297"/>
                  </a:lnTo>
                  <a:cubicBezTo>
                    <a:pt x="558" y="288"/>
                    <a:pt x="562" y="277"/>
                    <a:pt x="562" y="267"/>
                  </a:cubicBezTo>
                  <a:lnTo>
                    <a:pt x="714" y="267"/>
                  </a:lnTo>
                  <a:cubicBezTo>
                    <a:pt x="727" y="267"/>
                    <a:pt x="737" y="277"/>
                    <a:pt x="737" y="289"/>
                  </a:cubicBezTo>
                  <a:lnTo>
                    <a:pt x="737" y="4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4927824" y="4240225"/>
              <a:ext cx="14714" cy="55422"/>
            </a:xfrm>
            <a:custGeom>
              <a:avLst/>
              <a:gdLst/>
              <a:ahLst/>
              <a:cxnLst/>
              <a:rect l="l" t="t" r="r" b="b"/>
              <a:pathLst>
                <a:path w="30" h="113" extrusionOk="0">
                  <a:moveTo>
                    <a:pt x="15" y="113"/>
                  </a:moveTo>
                  <a:cubicBezTo>
                    <a:pt x="24" y="113"/>
                    <a:pt x="30" y="107"/>
                    <a:pt x="30" y="98"/>
                  </a:cubicBezTo>
                  <a:lnTo>
                    <a:pt x="30" y="15"/>
                  </a:lnTo>
                  <a:cubicBezTo>
                    <a:pt x="30" y="7"/>
                    <a:pt x="24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98"/>
                  </a:lnTo>
                  <a:cubicBezTo>
                    <a:pt x="0" y="107"/>
                    <a:pt x="7" y="113"/>
                    <a:pt x="15" y="1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4928315" y="4308889"/>
              <a:ext cx="14714" cy="15204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6" y="28"/>
                  </a:moveTo>
                  <a:cubicBezTo>
                    <a:pt x="22" y="38"/>
                    <a:pt x="39" y="14"/>
                    <a:pt x="23" y="3"/>
                  </a:cubicBezTo>
                  <a:cubicBezTo>
                    <a:pt x="17" y="-2"/>
                    <a:pt x="8" y="0"/>
                    <a:pt x="3" y="6"/>
                  </a:cubicBezTo>
                  <a:cubicBezTo>
                    <a:pt x="-3" y="12"/>
                    <a:pt x="-1" y="23"/>
                    <a:pt x="6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927824" y="4450141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9" y="9"/>
                  </a:moveTo>
                  <a:cubicBezTo>
                    <a:pt x="25" y="2"/>
                    <a:pt x="16" y="-2"/>
                    <a:pt x="9" y="1"/>
                  </a:cubicBezTo>
                  <a:cubicBezTo>
                    <a:pt x="1" y="4"/>
                    <a:pt x="-2" y="14"/>
                    <a:pt x="1" y="21"/>
                  </a:cubicBezTo>
                  <a:cubicBezTo>
                    <a:pt x="4" y="29"/>
                    <a:pt x="13" y="32"/>
                    <a:pt x="20" y="29"/>
                  </a:cubicBezTo>
                  <a:cubicBezTo>
                    <a:pt x="28" y="26"/>
                    <a:pt x="32" y="17"/>
                    <a:pt x="29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7" name="Google Shape;977;p34"/>
          <p:cNvGrpSpPr/>
          <p:nvPr/>
        </p:nvGrpSpPr>
        <p:grpSpPr>
          <a:xfrm>
            <a:off x="3988603" y="4197555"/>
            <a:ext cx="371765" cy="371767"/>
            <a:chOff x="3988603" y="4197555"/>
            <a:chExt cx="371765" cy="371767"/>
          </a:xfrm>
        </p:grpSpPr>
        <p:sp>
          <p:nvSpPr>
            <p:cNvPr id="978" name="Google Shape;978;p34"/>
            <p:cNvSpPr/>
            <p:nvPr/>
          </p:nvSpPr>
          <p:spPr>
            <a:xfrm>
              <a:off x="4173995" y="4554609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9" y="1"/>
                  </a:moveTo>
                  <a:cubicBezTo>
                    <a:pt x="-8" y="9"/>
                    <a:pt x="2" y="35"/>
                    <a:pt x="20" y="29"/>
                  </a:cubicBezTo>
                  <a:cubicBezTo>
                    <a:pt x="27" y="26"/>
                    <a:pt x="31" y="18"/>
                    <a:pt x="29" y="11"/>
                  </a:cubicBezTo>
                  <a:cubicBezTo>
                    <a:pt x="27" y="3"/>
                    <a:pt x="17" y="-2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125440" y="4464855"/>
              <a:ext cx="27956" cy="77492"/>
            </a:xfrm>
            <a:custGeom>
              <a:avLst/>
              <a:gdLst/>
              <a:ahLst/>
              <a:cxnLst/>
              <a:rect l="l" t="t" r="r" b="b"/>
              <a:pathLst>
                <a:path w="57" h="158" extrusionOk="0">
                  <a:moveTo>
                    <a:pt x="42" y="158"/>
                  </a:moveTo>
                  <a:cubicBezTo>
                    <a:pt x="50" y="158"/>
                    <a:pt x="57" y="151"/>
                    <a:pt x="57" y="143"/>
                  </a:cubicBezTo>
                  <a:lnTo>
                    <a:pt x="57" y="15"/>
                  </a:lnTo>
                  <a:cubicBezTo>
                    <a:pt x="57" y="7"/>
                    <a:pt x="50" y="0"/>
                    <a:pt x="42" y="0"/>
                  </a:cubicBezTo>
                  <a:lnTo>
                    <a:pt x="14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4" y="30"/>
                  </a:cubicBezTo>
                  <a:lnTo>
                    <a:pt x="27" y="30"/>
                  </a:lnTo>
                  <a:lnTo>
                    <a:pt x="27" y="143"/>
                  </a:lnTo>
                  <a:cubicBezTo>
                    <a:pt x="27" y="151"/>
                    <a:pt x="34" y="158"/>
                    <a:pt x="42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4054814" y="4344202"/>
              <a:ext cx="49536" cy="78473"/>
            </a:xfrm>
            <a:custGeom>
              <a:avLst/>
              <a:gdLst/>
              <a:ahLst/>
              <a:cxnLst/>
              <a:rect l="l" t="t" r="r" b="b"/>
              <a:pathLst>
                <a:path w="101" h="160" extrusionOk="0">
                  <a:moveTo>
                    <a:pt x="86" y="130"/>
                  </a:moveTo>
                  <a:lnTo>
                    <a:pt x="86" y="130"/>
                  </a:lnTo>
                  <a:cubicBezTo>
                    <a:pt x="73" y="130"/>
                    <a:pt x="60" y="130"/>
                    <a:pt x="49" y="130"/>
                  </a:cubicBezTo>
                  <a:cubicBezTo>
                    <a:pt x="56" y="121"/>
                    <a:pt x="66" y="107"/>
                    <a:pt x="79" y="88"/>
                  </a:cubicBezTo>
                  <a:cubicBezTo>
                    <a:pt x="87" y="77"/>
                    <a:pt x="96" y="62"/>
                    <a:pt x="96" y="47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5" y="0"/>
                    <a:pt x="6" y="16"/>
                    <a:pt x="1" y="38"/>
                  </a:cubicBezTo>
                  <a:cubicBezTo>
                    <a:pt x="0" y="46"/>
                    <a:pt x="5" y="54"/>
                    <a:pt x="13" y="55"/>
                  </a:cubicBezTo>
                  <a:cubicBezTo>
                    <a:pt x="21" y="57"/>
                    <a:pt x="29" y="52"/>
                    <a:pt x="30" y="44"/>
                  </a:cubicBezTo>
                  <a:cubicBezTo>
                    <a:pt x="32" y="35"/>
                    <a:pt x="39" y="29"/>
                    <a:pt x="48" y="29"/>
                  </a:cubicBezTo>
                  <a:cubicBezTo>
                    <a:pt x="58" y="29"/>
                    <a:pt x="66" y="37"/>
                    <a:pt x="66" y="46"/>
                  </a:cubicBezTo>
                  <a:cubicBezTo>
                    <a:pt x="65" y="56"/>
                    <a:pt x="60" y="64"/>
                    <a:pt x="54" y="71"/>
                  </a:cubicBezTo>
                  <a:cubicBezTo>
                    <a:pt x="34" y="100"/>
                    <a:pt x="22" y="116"/>
                    <a:pt x="16" y="125"/>
                  </a:cubicBezTo>
                  <a:cubicBezTo>
                    <a:pt x="7" y="135"/>
                    <a:pt x="4" y="140"/>
                    <a:pt x="6" y="148"/>
                  </a:cubicBezTo>
                  <a:cubicBezTo>
                    <a:pt x="8" y="153"/>
                    <a:pt x="11" y="157"/>
                    <a:pt x="16" y="159"/>
                  </a:cubicBezTo>
                  <a:cubicBezTo>
                    <a:pt x="18" y="159"/>
                    <a:pt x="68" y="160"/>
                    <a:pt x="86" y="160"/>
                  </a:cubicBezTo>
                  <a:cubicBezTo>
                    <a:pt x="95" y="159"/>
                    <a:pt x="101" y="153"/>
                    <a:pt x="101" y="145"/>
                  </a:cubicBezTo>
                  <a:cubicBezTo>
                    <a:pt x="101" y="136"/>
                    <a:pt x="94" y="130"/>
                    <a:pt x="86" y="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4117102" y="4223059"/>
              <a:ext cx="47084" cy="78473"/>
            </a:xfrm>
            <a:custGeom>
              <a:avLst/>
              <a:gdLst/>
              <a:ahLst/>
              <a:cxnLst/>
              <a:rect l="l" t="t" r="r" b="b"/>
              <a:pathLst>
                <a:path w="96" h="160" extrusionOk="0">
                  <a:moveTo>
                    <a:pt x="48" y="0"/>
                  </a:moveTo>
                  <a:cubicBezTo>
                    <a:pt x="25" y="0"/>
                    <a:pt x="6" y="16"/>
                    <a:pt x="1" y="38"/>
                  </a:cubicBezTo>
                  <a:cubicBezTo>
                    <a:pt x="0" y="46"/>
                    <a:pt x="5" y="54"/>
                    <a:pt x="13" y="55"/>
                  </a:cubicBezTo>
                  <a:cubicBezTo>
                    <a:pt x="21" y="57"/>
                    <a:pt x="29" y="52"/>
                    <a:pt x="31" y="44"/>
                  </a:cubicBezTo>
                  <a:cubicBezTo>
                    <a:pt x="32" y="35"/>
                    <a:pt x="40" y="29"/>
                    <a:pt x="48" y="29"/>
                  </a:cubicBezTo>
                  <a:cubicBezTo>
                    <a:pt x="58" y="29"/>
                    <a:pt x="66" y="37"/>
                    <a:pt x="66" y="47"/>
                  </a:cubicBezTo>
                  <a:cubicBezTo>
                    <a:pt x="66" y="57"/>
                    <a:pt x="58" y="65"/>
                    <a:pt x="48" y="65"/>
                  </a:cubicBezTo>
                  <a:cubicBezTo>
                    <a:pt x="40" y="65"/>
                    <a:pt x="33" y="72"/>
                    <a:pt x="33" y="80"/>
                  </a:cubicBezTo>
                  <a:cubicBezTo>
                    <a:pt x="33" y="88"/>
                    <a:pt x="40" y="95"/>
                    <a:pt x="48" y="95"/>
                  </a:cubicBezTo>
                  <a:cubicBezTo>
                    <a:pt x="58" y="95"/>
                    <a:pt x="66" y="103"/>
                    <a:pt x="66" y="113"/>
                  </a:cubicBezTo>
                  <a:cubicBezTo>
                    <a:pt x="66" y="123"/>
                    <a:pt x="58" y="131"/>
                    <a:pt x="48" y="131"/>
                  </a:cubicBezTo>
                  <a:cubicBezTo>
                    <a:pt x="39" y="131"/>
                    <a:pt x="32" y="124"/>
                    <a:pt x="30" y="115"/>
                  </a:cubicBezTo>
                  <a:cubicBezTo>
                    <a:pt x="29" y="107"/>
                    <a:pt x="22" y="102"/>
                    <a:pt x="14" y="103"/>
                  </a:cubicBezTo>
                  <a:cubicBezTo>
                    <a:pt x="6" y="104"/>
                    <a:pt x="0" y="111"/>
                    <a:pt x="1" y="119"/>
                  </a:cubicBezTo>
                  <a:cubicBezTo>
                    <a:pt x="4" y="143"/>
                    <a:pt x="25" y="160"/>
                    <a:pt x="48" y="160"/>
                  </a:cubicBezTo>
                  <a:cubicBezTo>
                    <a:pt x="74" y="160"/>
                    <a:pt x="96" y="139"/>
                    <a:pt x="96" y="113"/>
                  </a:cubicBezTo>
                  <a:cubicBezTo>
                    <a:pt x="96" y="100"/>
                    <a:pt x="91" y="89"/>
                    <a:pt x="83" y="80"/>
                  </a:cubicBezTo>
                  <a:cubicBezTo>
                    <a:pt x="91" y="72"/>
                    <a:pt x="96" y="60"/>
                    <a:pt x="96" y="47"/>
                  </a:cubicBezTo>
                  <a:cubicBezTo>
                    <a:pt x="96" y="21"/>
                    <a:pt x="74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4119064" y="4377553"/>
              <a:ext cx="33351" cy="14714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5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53" y="30"/>
                  </a:lnTo>
                  <a:cubicBezTo>
                    <a:pt x="61" y="30"/>
                    <a:pt x="68" y="23"/>
                    <a:pt x="68" y="15"/>
                  </a:cubicBezTo>
                  <a:cubicBezTo>
                    <a:pt x="68" y="7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4119064" y="4348616"/>
              <a:ext cx="58364" cy="14714"/>
            </a:xfrm>
            <a:custGeom>
              <a:avLst/>
              <a:gdLst/>
              <a:ahLst/>
              <a:cxnLst/>
              <a:rect l="l" t="t" r="r" b="b"/>
              <a:pathLst>
                <a:path w="119" h="30" extrusionOk="0">
                  <a:moveTo>
                    <a:pt x="10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104" y="30"/>
                  </a:lnTo>
                  <a:cubicBezTo>
                    <a:pt x="112" y="30"/>
                    <a:pt x="119" y="23"/>
                    <a:pt x="119" y="15"/>
                  </a:cubicBezTo>
                  <a:cubicBezTo>
                    <a:pt x="119" y="7"/>
                    <a:pt x="112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4180861" y="4525181"/>
              <a:ext cx="30408" cy="14714"/>
            </a:xfrm>
            <a:custGeom>
              <a:avLst/>
              <a:gdLst/>
              <a:ahLst/>
              <a:cxnLst/>
              <a:rect l="l" t="t" r="r" b="b"/>
              <a:pathLst>
                <a:path w="62" h="30" extrusionOk="0">
                  <a:moveTo>
                    <a:pt x="15" y="30"/>
                  </a:moveTo>
                  <a:lnTo>
                    <a:pt x="48" y="30"/>
                  </a:lnTo>
                  <a:cubicBezTo>
                    <a:pt x="56" y="30"/>
                    <a:pt x="62" y="23"/>
                    <a:pt x="62" y="15"/>
                  </a:cubicBezTo>
                  <a:cubicBezTo>
                    <a:pt x="62" y="7"/>
                    <a:pt x="56" y="0"/>
                    <a:pt x="48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4180861" y="4496244"/>
              <a:ext cx="57874" cy="14714"/>
            </a:xfrm>
            <a:custGeom>
              <a:avLst/>
              <a:gdLst/>
              <a:ahLst/>
              <a:cxnLst/>
              <a:rect l="l" t="t" r="r" b="b"/>
              <a:pathLst>
                <a:path w="118" h="30" extrusionOk="0">
                  <a:moveTo>
                    <a:pt x="15" y="30"/>
                  </a:moveTo>
                  <a:lnTo>
                    <a:pt x="104" y="30"/>
                  </a:lnTo>
                  <a:cubicBezTo>
                    <a:pt x="112" y="30"/>
                    <a:pt x="118" y="23"/>
                    <a:pt x="118" y="15"/>
                  </a:cubicBezTo>
                  <a:cubicBezTo>
                    <a:pt x="118" y="7"/>
                    <a:pt x="112" y="0"/>
                    <a:pt x="10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4180861" y="4467307"/>
              <a:ext cx="57874" cy="14714"/>
            </a:xfrm>
            <a:custGeom>
              <a:avLst/>
              <a:gdLst/>
              <a:ahLst/>
              <a:cxnLst/>
              <a:rect l="l" t="t" r="r" b="b"/>
              <a:pathLst>
                <a:path w="118" h="30" extrusionOk="0">
                  <a:moveTo>
                    <a:pt x="15" y="30"/>
                  </a:moveTo>
                  <a:lnTo>
                    <a:pt x="104" y="30"/>
                  </a:lnTo>
                  <a:cubicBezTo>
                    <a:pt x="112" y="30"/>
                    <a:pt x="118" y="23"/>
                    <a:pt x="118" y="15"/>
                  </a:cubicBezTo>
                  <a:cubicBezTo>
                    <a:pt x="118" y="7"/>
                    <a:pt x="112" y="0"/>
                    <a:pt x="10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4180861" y="4285347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48" y="29"/>
                  </a:moveTo>
                  <a:cubicBezTo>
                    <a:pt x="56" y="29"/>
                    <a:pt x="63" y="23"/>
                    <a:pt x="63" y="14"/>
                  </a:cubicBezTo>
                  <a:cubicBezTo>
                    <a:pt x="63" y="6"/>
                    <a:pt x="56" y="0"/>
                    <a:pt x="48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48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4180861" y="4256410"/>
              <a:ext cx="58364" cy="14223"/>
            </a:xfrm>
            <a:custGeom>
              <a:avLst/>
              <a:gdLst/>
              <a:ahLst/>
              <a:cxnLst/>
              <a:rect l="l" t="t" r="r" b="b"/>
              <a:pathLst>
                <a:path w="119" h="29" extrusionOk="0">
                  <a:moveTo>
                    <a:pt x="15" y="29"/>
                  </a:moveTo>
                  <a:lnTo>
                    <a:pt x="104" y="29"/>
                  </a:lnTo>
                  <a:cubicBezTo>
                    <a:pt x="112" y="29"/>
                    <a:pt x="119" y="23"/>
                    <a:pt x="119" y="14"/>
                  </a:cubicBezTo>
                  <a:cubicBezTo>
                    <a:pt x="119" y="6"/>
                    <a:pt x="112" y="0"/>
                    <a:pt x="104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4180861" y="4226983"/>
              <a:ext cx="58364" cy="14714"/>
            </a:xfrm>
            <a:custGeom>
              <a:avLst/>
              <a:gdLst/>
              <a:ahLst/>
              <a:cxnLst/>
              <a:rect l="l" t="t" r="r" b="b"/>
              <a:pathLst>
                <a:path w="119" h="30" extrusionOk="0">
                  <a:moveTo>
                    <a:pt x="15" y="30"/>
                  </a:moveTo>
                  <a:lnTo>
                    <a:pt x="104" y="30"/>
                  </a:lnTo>
                  <a:cubicBezTo>
                    <a:pt x="112" y="30"/>
                    <a:pt x="119" y="23"/>
                    <a:pt x="119" y="15"/>
                  </a:cubicBezTo>
                  <a:cubicBezTo>
                    <a:pt x="119" y="7"/>
                    <a:pt x="112" y="0"/>
                    <a:pt x="10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3988603" y="4197555"/>
              <a:ext cx="371765" cy="371767"/>
            </a:xfrm>
            <a:custGeom>
              <a:avLst/>
              <a:gdLst/>
              <a:ahLst/>
              <a:cxnLst/>
              <a:rect l="l" t="t" r="r" b="b"/>
              <a:pathLst>
                <a:path w="758" h="758" extrusionOk="0">
                  <a:moveTo>
                    <a:pt x="710" y="121"/>
                  </a:moveTo>
                  <a:lnTo>
                    <a:pt x="656" y="121"/>
                  </a:lnTo>
                  <a:lnTo>
                    <a:pt x="667" y="110"/>
                  </a:lnTo>
                  <a:cubicBezTo>
                    <a:pt x="673" y="104"/>
                    <a:pt x="673" y="95"/>
                    <a:pt x="667" y="89"/>
                  </a:cubicBezTo>
                  <a:cubicBezTo>
                    <a:pt x="661" y="83"/>
                    <a:pt x="652" y="83"/>
                    <a:pt x="646" y="89"/>
                  </a:cubicBezTo>
                  <a:lnTo>
                    <a:pt x="610" y="125"/>
                  </a:lnTo>
                  <a:cubicBezTo>
                    <a:pt x="604" y="131"/>
                    <a:pt x="604" y="141"/>
                    <a:pt x="610" y="146"/>
                  </a:cubicBezTo>
                  <a:lnTo>
                    <a:pt x="646" y="182"/>
                  </a:lnTo>
                  <a:cubicBezTo>
                    <a:pt x="651" y="188"/>
                    <a:pt x="661" y="188"/>
                    <a:pt x="667" y="182"/>
                  </a:cubicBezTo>
                  <a:cubicBezTo>
                    <a:pt x="673" y="177"/>
                    <a:pt x="673" y="167"/>
                    <a:pt x="667" y="161"/>
                  </a:cubicBezTo>
                  <a:lnTo>
                    <a:pt x="656" y="151"/>
                  </a:lnTo>
                  <a:lnTo>
                    <a:pt x="710" y="151"/>
                  </a:lnTo>
                  <a:cubicBezTo>
                    <a:pt x="720" y="151"/>
                    <a:pt x="728" y="159"/>
                    <a:pt x="728" y="169"/>
                  </a:cubicBezTo>
                  <a:lnTo>
                    <a:pt x="728" y="591"/>
                  </a:lnTo>
                  <a:cubicBezTo>
                    <a:pt x="728" y="601"/>
                    <a:pt x="720" y="609"/>
                    <a:pt x="710" y="609"/>
                  </a:cubicBezTo>
                  <a:lnTo>
                    <a:pt x="581" y="609"/>
                  </a:lnTo>
                  <a:lnTo>
                    <a:pt x="581" y="533"/>
                  </a:lnTo>
                  <a:cubicBezTo>
                    <a:pt x="581" y="507"/>
                    <a:pt x="560" y="485"/>
                    <a:pt x="534" y="485"/>
                  </a:cubicBezTo>
                  <a:lnTo>
                    <a:pt x="447" y="485"/>
                  </a:lnTo>
                  <a:cubicBezTo>
                    <a:pt x="449" y="480"/>
                    <a:pt x="450" y="474"/>
                    <a:pt x="450" y="468"/>
                  </a:cubicBezTo>
                  <a:lnTo>
                    <a:pt x="450" y="290"/>
                  </a:lnTo>
                  <a:cubicBezTo>
                    <a:pt x="450" y="283"/>
                    <a:pt x="449" y="278"/>
                    <a:pt x="447" y="272"/>
                  </a:cubicBezTo>
                  <a:lnTo>
                    <a:pt x="529" y="272"/>
                  </a:lnTo>
                  <a:cubicBezTo>
                    <a:pt x="556" y="272"/>
                    <a:pt x="577" y="251"/>
                    <a:pt x="577" y="225"/>
                  </a:cubicBezTo>
                  <a:lnTo>
                    <a:pt x="577" y="47"/>
                  </a:lnTo>
                  <a:cubicBezTo>
                    <a:pt x="577" y="21"/>
                    <a:pt x="556" y="0"/>
                    <a:pt x="530" y="0"/>
                  </a:cubicBezTo>
                  <a:lnTo>
                    <a:pt x="245" y="0"/>
                  </a:lnTo>
                  <a:cubicBezTo>
                    <a:pt x="219" y="0"/>
                    <a:pt x="198" y="21"/>
                    <a:pt x="198" y="47"/>
                  </a:cubicBezTo>
                  <a:lnTo>
                    <a:pt x="198" y="117"/>
                  </a:lnTo>
                  <a:lnTo>
                    <a:pt x="47" y="117"/>
                  </a:lnTo>
                  <a:cubicBezTo>
                    <a:pt x="21" y="117"/>
                    <a:pt x="0" y="139"/>
                    <a:pt x="0" y="165"/>
                  </a:cubicBezTo>
                  <a:lnTo>
                    <a:pt x="0" y="591"/>
                  </a:lnTo>
                  <a:cubicBezTo>
                    <a:pt x="0" y="617"/>
                    <a:pt x="21" y="639"/>
                    <a:pt x="47" y="639"/>
                  </a:cubicBezTo>
                  <a:lnTo>
                    <a:pt x="124" y="639"/>
                  </a:lnTo>
                  <a:lnTo>
                    <a:pt x="113" y="650"/>
                  </a:lnTo>
                  <a:cubicBezTo>
                    <a:pt x="107" y="655"/>
                    <a:pt x="107" y="665"/>
                    <a:pt x="113" y="670"/>
                  </a:cubicBezTo>
                  <a:cubicBezTo>
                    <a:pt x="119" y="676"/>
                    <a:pt x="128" y="676"/>
                    <a:pt x="134" y="670"/>
                  </a:cubicBezTo>
                  <a:lnTo>
                    <a:pt x="170" y="634"/>
                  </a:lnTo>
                  <a:cubicBezTo>
                    <a:pt x="176" y="629"/>
                    <a:pt x="176" y="619"/>
                    <a:pt x="170" y="613"/>
                  </a:cubicBezTo>
                  <a:lnTo>
                    <a:pt x="134" y="577"/>
                  </a:lnTo>
                  <a:cubicBezTo>
                    <a:pt x="128" y="571"/>
                    <a:pt x="119" y="571"/>
                    <a:pt x="113" y="577"/>
                  </a:cubicBezTo>
                  <a:cubicBezTo>
                    <a:pt x="107" y="583"/>
                    <a:pt x="107" y="592"/>
                    <a:pt x="113" y="598"/>
                  </a:cubicBezTo>
                  <a:lnTo>
                    <a:pt x="124" y="609"/>
                  </a:lnTo>
                  <a:lnTo>
                    <a:pt x="47" y="609"/>
                  </a:lnTo>
                  <a:cubicBezTo>
                    <a:pt x="37" y="609"/>
                    <a:pt x="29" y="601"/>
                    <a:pt x="29" y="591"/>
                  </a:cubicBezTo>
                  <a:lnTo>
                    <a:pt x="29" y="165"/>
                  </a:lnTo>
                  <a:cubicBezTo>
                    <a:pt x="29" y="155"/>
                    <a:pt x="37" y="147"/>
                    <a:pt x="47" y="147"/>
                  </a:cubicBezTo>
                  <a:lnTo>
                    <a:pt x="198" y="147"/>
                  </a:lnTo>
                  <a:lnTo>
                    <a:pt x="198" y="225"/>
                  </a:lnTo>
                  <a:cubicBezTo>
                    <a:pt x="198" y="231"/>
                    <a:pt x="199" y="237"/>
                    <a:pt x="201" y="242"/>
                  </a:cubicBezTo>
                  <a:lnTo>
                    <a:pt x="119" y="242"/>
                  </a:lnTo>
                  <a:cubicBezTo>
                    <a:pt x="93" y="242"/>
                    <a:pt x="71" y="264"/>
                    <a:pt x="71" y="290"/>
                  </a:cubicBezTo>
                  <a:lnTo>
                    <a:pt x="71" y="468"/>
                  </a:lnTo>
                  <a:cubicBezTo>
                    <a:pt x="71" y="494"/>
                    <a:pt x="93" y="515"/>
                    <a:pt x="119" y="515"/>
                  </a:cubicBezTo>
                  <a:lnTo>
                    <a:pt x="206" y="515"/>
                  </a:lnTo>
                  <a:cubicBezTo>
                    <a:pt x="203" y="520"/>
                    <a:pt x="202" y="526"/>
                    <a:pt x="202" y="533"/>
                  </a:cubicBezTo>
                  <a:lnTo>
                    <a:pt x="202" y="711"/>
                  </a:lnTo>
                  <a:cubicBezTo>
                    <a:pt x="202" y="737"/>
                    <a:pt x="223" y="758"/>
                    <a:pt x="249" y="758"/>
                  </a:cubicBezTo>
                  <a:lnTo>
                    <a:pt x="328" y="758"/>
                  </a:lnTo>
                  <a:cubicBezTo>
                    <a:pt x="336" y="758"/>
                    <a:pt x="343" y="751"/>
                    <a:pt x="343" y="743"/>
                  </a:cubicBezTo>
                  <a:cubicBezTo>
                    <a:pt x="343" y="735"/>
                    <a:pt x="336" y="728"/>
                    <a:pt x="328" y="728"/>
                  </a:cubicBezTo>
                  <a:lnTo>
                    <a:pt x="249" y="728"/>
                  </a:lnTo>
                  <a:cubicBezTo>
                    <a:pt x="240" y="728"/>
                    <a:pt x="232" y="720"/>
                    <a:pt x="232" y="711"/>
                  </a:cubicBezTo>
                  <a:lnTo>
                    <a:pt x="232" y="533"/>
                  </a:lnTo>
                  <a:cubicBezTo>
                    <a:pt x="232" y="523"/>
                    <a:pt x="240" y="515"/>
                    <a:pt x="249" y="515"/>
                  </a:cubicBezTo>
                  <a:lnTo>
                    <a:pt x="534" y="515"/>
                  </a:lnTo>
                  <a:cubicBezTo>
                    <a:pt x="543" y="515"/>
                    <a:pt x="551" y="523"/>
                    <a:pt x="551" y="533"/>
                  </a:cubicBezTo>
                  <a:lnTo>
                    <a:pt x="551" y="711"/>
                  </a:lnTo>
                  <a:cubicBezTo>
                    <a:pt x="551" y="720"/>
                    <a:pt x="543" y="728"/>
                    <a:pt x="534" y="728"/>
                  </a:cubicBezTo>
                  <a:lnTo>
                    <a:pt x="458" y="728"/>
                  </a:lnTo>
                  <a:cubicBezTo>
                    <a:pt x="450" y="728"/>
                    <a:pt x="443" y="735"/>
                    <a:pt x="443" y="743"/>
                  </a:cubicBezTo>
                  <a:cubicBezTo>
                    <a:pt x="443" y="751"/>
                    <a:pt x="450" y="758"/>
                    <a:pt x="458" y="758"/>
                  </a:cubicBezTo>
                  <a:lnTo>
                    <a:pt x="534" y="758"/>
                  </a:lnTo>
                  <a:cubicBezTo>
                    <a:pt x="560" y="758"/>
                    <a:pt x="581" y="737"/>
                    <a:pt x="581" y="711"/>
                  </a:cubicBezTo>
                  <a:lnTo>
                    <a:pt x="581" y="639"/>
                  </a:lnTo>
                  <a:lnTo>
                    <a:pt x="710" y="639"/>
                  </a:lnTo>
                  <a:cubicBezTo>
                    <a:pt x="736" y="639"/>
                    <a:pt x="758" y="617"/>
                    <a:pt x="758" y="591"/>
                  </a:cubicBezTo>
                  <a:lnTo>
                    <a:pt x="758" y="169"/>
                  </a:lnTo>
                  <a:cubicBezTo>
                    <a:pt x="758" y="142"/>
                    <a:pt x="736" y="121"/>
                    <a:pt x="710" y="121"/>
                  </a:cubicBezTo>
                  <a:moveTo>
                    <a:pt x="228" y="225"/>
                  </a:moveTo>
                  <a:lnTo>
                    <a:pt x="228" y="47"/>
                  </a:lnTo>
                  <a:cubicBezTo>
                    <a:pt x="228" y="37"/>
                    <a:pt x="236" y="29"/>
                    <a:pt x="245" y="29"/>
                  </a:cubicBezTo>
                  <a:lnTo>
                    <a:pt x="530" y="29"/>
                  </a:lnTo>
                  <a:cubicBezTo>
                    <a:pt x="539" y="29"/>
                    <a:pt x="547" y="37"/>
                    <a:pt x="547" y="47"/>
                  </a:cubicBezTo>
                  <a:lnTo>
                    <a:pt x="547" y="225"/>
                  </a:lnTo>
                  <a:cubicBezTo>
                    <a:pt x="547" y="235"/>
                    <a:pt x="539" y="242"/>
                    <a:pt x="530" y="242"/>
                  </a:cubicBezTo>
                  <a:lnTo>
                    <a:pt x="245" y="242"/>
                  </a:lnTo>
                  <a:cubicBezTo>
                    <a:pt x="236" y="242"/>
                    <a:pt x="228" y="235"/>
                    <a:pt x="228" y="225"/>
                  </a:cubicBezTo>
                  <a:moveTo>
                    <a:pt x="249" y="485"/>
                  </a:moveTo>
                  <a:lnTo>
                    <a:pt x="119" y="485"/>
                  </a:lnTo>
                  <a:cubicBezTo>
                    <a:pt x="109" y="485"/>
                    <a:pt x="101" y="478"/>
                    <a:pt x="101" y="468"/>
                  </a:cubicBezTo>
                  <a:lnTo>
                    <a:pt x="101" y="290"/>
                  </a:lnTo>
                  <a:cubicBezTo>
                    <a:pt x="101" y="280"/>
                    <a:pt x="109" y="272"/>
                    <a:pt x="119" y="272"/>
                  </a:cubicBezTo>
                  <a:lnTo>
                    <a:pt x="403" y="272"/>
                  </a:lnTo>
                  <a:cubicBezTo>
                    <a:pt x="413" y="272"/>
                    <a:pt x="420" y="280"/>
                    <a:pt x="420" y="290"/>
                  </a:cubicBezTo>
                  <a:lnTo>
                    <a:pt x="420" y="468"/>
                  </a:lnTo>
                  <a:cubicBezTo>
                    <a:pt x="420" y="478"/>
                    <a:pt x="413" y="485"/>
                    <a:pt x="403" y="485"/>
                  </a:cubicBezTo>
                  <a:lnTo>
                    <a:pt x="249" y="4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1" name="Google Shape;991;p34"/>
          <p:cNvGrpSpPr/>
          <p:nvPr/>
        </p:nvGrpSpPr>
        <p:grpSpPr>
          <a:xfrm>
            <a:off x="3211231" y="4277500"/>
            <a:ext cx="377160" cy="293294"/>
            <a:chOff x="3211231" y="4277500"/>
            <a:chExt cx="377160" cy="293294"/>
          </a:xfrm>
        </p:grpSpPr>
        <p:sp>
          <p:nvSpPr>
            <p:cNvPr id="992" name="Google Shape;992;p34"/>
            <p:cNvSpPr/>
            <p:nvPr/>
          </p:nvSpPr>
          <p:spPr>
            <a:xfrm>
              <a:off x="3346597" y="4456517"/>
              <a:ext cx="65721" cy="65721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67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cubicBezTo>
                    <a:pt x="104" y="134"/>
                    <a:pt x="134" y="104"/>
                    <a:pt x="134" y="67"/>
                  </a:cubicBezTo>
                  <a:cubicBezTo>
                    <a:pt x="134" y="30"/>
                    <a:pt x="104" y="0"/>
                    <a:pt x="67" y="0"/>
                  </a:cubicBezTo>
                  <a:moveTo>
                    <a:pt x="67" y="104"/>
                  </a:moveTo>
                  <a:cubicBezTo>
                    <a:pt x="47" y="104"/>
                    <a:pt x="30" y="87"/>
                    <a:pt x="30" y="67"/>
                  </a:cubicBezTo>
                  <a:cubicBezTo>
                    <a:pt x="30" y="46"/>
                    <a:pt x="47" y="30"/>
                    <a:pt x="67" y="30"/>
                  </a:cubicBezTo>
                  <a:cubicBezTo>
                    <a:pt x="87" y="30"/>
                    <a:pt x="104" y="46"/>
                    <a:pt x="104" y="67"/>
                  </a:cubicBezTo>
                  <a:cubicBezTo>
                    <a:pt x="104" y="87"/>
                    <a:pt x="87" y="104"/>
                    <a:pt x="67" y="1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225" rIns="90000" bIns="3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3211231" y="4277500"/>
              <a:ext cx="377160" cy="293294"/>
            </a:xfrm>
            <a:custGeom>
              <a:avLst/>
              <a:gdLst/>
              <a:ahLst/>
              <a:cxnLst/>
              <a:rect l="l" t="t" r="r" b="b"/>
              <a:pathLst>
                <a:path w="769" h="598" extrusionOk="0">
                  <a:moveTo>
                    <a:pt x="602" y="0"/>
                  </a:moveTo>
                  <a:cubicBezTo>
                    <a:pt x="509" y="0"/>
                    <a:pt x="434" y="75"/>
                    <a:pt x="434" y="168"/>
                  </a:cubicBezTo>
                  <a:cubicBezTo>
                    <a:pt x="434" y="215"/>
                    <a:pt x="454" y="260"/>
                    <a:pt x="489" y="291"/>
                  </a:cubicBezTo>
                  <a:cubicBezTo>
                    <a:pt x="442" y="274"/>
                    <a:pt x="393" y="265"/>
                    <a:pt x="343" y="265"/>
                  </a:cubicBezTo>
                  <a:cubicBezTo>
                    <a:pt x="246" y="265"/>
                    <a:pt x="151" y="299"/>
                    <a:pt x="76" y="362"/>
                  </a:cubicBezTo>
                  <a:lnTo>
                    <a:pt x="5" y="420"/>
                  </a:lnTo>
                  <a:cubicBezTo>
                    <a:pt x="2" y="423"/>
                    <a:pt x="0" y="428"/>
                    <a:pt x="0" y="432"/>
                  </a:cubicBezTo>
                  <a:cubicBezTo>
                    <a:pt x="0" y="437"/>
                    <a:pt x="2" y="441"/>
                    <a:pt x="5" y="443"/>
                  </a:cubicBezTo>
                  <a:lnTo>
                    <a:pt x="76" y="502"/>
                  </a:lnTo>
                  <a:cubicBezTo>
                    <a:pt x="151" y="564"/>
                    <a:pt x="246" y="598"/>
                    <a:pt x="343" y="598"/>
                  </a:cubicBezTo>
                  <a:cubicBezTo>
                    <a:pt x="392" y="598"/>
                    <a:pt x="439" y="590"/>
                    <a:pt x="485" y="574"/>
                  </a:cubicBezTo>
                  <a:cubicBezTo>
                    <a:pt x="502" y="567"/>
                    <a:pt x="519" y="560"/>
                    <a:pt x="535" y="552"/>
                  </a:cubicBezTo>
                  <a:cubicBezTo>
                    <a:pt x="543" y="548"/>
                    <a:pt x="546" y="539"/>
                    <a:pt x="542" y="531"/>
                  </a:cubicBezTo>
                  <a:cubicBezTo>
                    <a:pt x="538" y="524"/>
                    <a:pt x="529" y="521"/>
                    <a:pt x="521" y="525"/>
                  </a:cubicBezTo>
                  <a:cubicBezTo>
                    <a:pt x="506" y="533"/>
                    <a:pt x="491" y="540"/>
                    <a:pt x="475" y="545"/>
                  </a:cubicBezTo>
                  <a:cubicBezTo>
                    <a:pt x="470" y="547"/>
                    <a:pt x="465" y="549"/>
                    <a:pt x="460" y="550"/>
                  </a:cubicBezTo>
                  <a:cubicBezTo>
                    <a:pt x="491" y="520"/>
                    <a:pt x="510" y="478"/>
                    <a:pt x="510" y="432"/>
                  </a:cubicBezTo>
                  <a:cubicBezTo>
                    <a:pt x="510" y="386"/>
                    <a:pt x="491" y="344"/>
                    <a:pt x="460" y="313"/>
                  </a:cubicBezTo>
                  <a:cubicBezTo>
                    <a:pt x="476" y="318"/>
                    <a:pt x="492" y="324"/>
                    <a:pt x="507" y="331"/>
                  </a:cubicBezTo>
                  <a:lnTo>
                    <a:pt x="513" y="356"/>
                  </a:lnTo>
                  <a:cubicBezTo>
                    <a:pt x="514" y="361"/>
                    <a:pt x="516" y="365"/>
                    <a:pt x="521" y="368"/>
                  </a:cubicBezTo>
                  <a:cubicBezTo>
                    <a:pt x="525" y="371"/>
                    <a:pt x="531" y="370"/>
                    <a:pt x="536" y="367"/>
                  </a:cubicBezTo>
                  <a:lnTo>
                    <a:pt x="553" y="357"/>
                  </a:lnTo>
                  <a:cubicBezTo>
                    <a:pt x="566" y="365"/>
                    <a:pt x="579" y="375"/>
                    <a:pt x="591" y="385"/>
                  </a:cubicBezTo>
                  <a:lnTo>
                    <a:pt x="648" y="432"/>
                  </a:lnTo>
                  <a:lnTo>
                    <a:pt x="625" y="451"/>
                  </a:lnTo>
                  <a:cubicBezTo>
                    <a:pt x="618" y="456"/>
                    <a:pt x="618" y="466"/>
                    <a:pt x="623" y="472"/>
                  </a:cubicBezTo>
                  <a:cubicBezTo>
                    <a:pt x="628" y="478"/>
                    <a:pt x="638" y="479"/>
                    <a:pt x="644" y="474"/>
                  </a:cubicBezTo>
                  <a:lnTo>
                    <a:pt x="681" y="443"/>
                  </a:lnTo>
                  <a:cubicBezTo>
                    <a:pt x="684" y="441"/>
                    <a:pt x="686" y="437"/>
                    <a:pt x="686" y="432"/>
                  </a:cubicBezTo>
                  <a:cubicBezTo>
                    <a:pt x="686" y="428"/>
                    <a:pt x="684" y="423"/>
                    <a:pt x="681" y="420"/>
                  </a:cubicBezTo>
                  <a:lnTo>
                    <a:pt x="610" y="362"/>
                  </a:lnTo>
                  <a:cubicBezTo>
                    <a:pt x="601" y="354"/>
                    <a:pt x="591" y="346"/>
                    <a:pt x="581" y="339"/>
                  </a:cubicBezTo>
                  <a:lnTo>
                    <a:pt x="588" y="335"/>
                  </a:lnTo>
                  <a:cubicBezTo>
                    <a:pt x="592" y="335"/>
                    <a:pt x="597" y="335"/>
                    <a:pt x="602" y="335"/>
                  </a:cubicBezTo>
                  <a:cubicBezTo>
                    <a:pt x="694" y="335"/>
                    <a:pt x="769" y="260"/>
                    <a:pt x="769" y="168"/>
                  </a:cubicBezTo>
                  <a:cubicBezTo>
                    <a:pt x="769" y="75"/>
                    <a:pt x="694" y="0"/>
                    <a:pt x="602" y="0"/>
                  </a:cubicBezTo>
                  <a:moveTo>
                    <a:pt x="38" y="432"/>
                  </a:moveTo>
                  <a:lnTo>
                    <a:pt x="95" y="385"/>
                  </a:lnTo>
                  <a:cubicBezTo>
                    <a:pt x="134" y="353"/>
                    <a:pt x="178" y="328"/>
                    <a:pt x="226" y="313"/>
                  </a:cubicBezTo>
                  <a:cubicBezTo>
                    <a:pt x="195" y="344"/>
                    <a:pt x="176" y="386"/>
                    <a:pt x="176" y="432"/>
                  </a:cubicBezTo>
                  <a:cubicBezTo>
                    <a:pt x="176" y="478"/>
                    <a:pt x="195" y="520"/>
                    <a:pt x="226" y="550"/>
                  </a:cubicBezTo>
                  <a:cubicBezTo>
                    <a:pt x="178" y="535"/>
                    <a:pt x="134" y="511"/>
                    <a:pt x="95" y="479"/>
                  </a:cubicBezTo>
                  <a:lnTo>
                    <a:pt x="38" y="432"/>
                  </a:lnTo>
                  <a:moveTo>
                    <a:pt x="480" y="432"/>
                  </a:moveTo>
                  <a:cubicBezTo>
                    <a:pt x="480" y="507"/>
                    <a:pt x="418" y="568"/>
                    <a:pt x="343" y="568"/>
                  </a:cubicBezTo>
                  <a:cubicBezTo>
                    <a:pt x="268" y="568"/>
                    <a:pt x="206" y="507"/>
                    <a:pt x="206" y="432"/>
                  </a:cubicBezTo>
                  <a:cubicBezTo>
                    <a:pt x="206" y="356"/>
                    <a:pt x="268" y="295"/>
                    <a:pt x="343" y="295"/>
                  </a:cubicBezTo>
                  <a:cubicBezTo>
                    <a:pt x="418" y="295"/>
                    <a:pt x="480" y="356"/>
                    <a:pt x="480" y="432"/>
                  </a:cubicBezTo>
                  <a:moveTo>
                    <a:pt x="602" y="305"/>
                  </a:moveTo>
                  <a:cubicBezTo>
                    <a:pt x="596" y="305"/>
                    <a:pt x="591" y="305"/>
                    <a:pt x="586" y="304"/>
                  </a:cubicBezTo>
                  <a:cubicBezTo>
                    <a:pt x="582" y="304"/>
                    <a:pt x="579" y="305"/>
                    <a:pt x="576" y="306"/>
                  </a:cubicBezTo>
                  <a:lnTo>
                    <a:pt x="538" y="331"/>
                  </a:lnTo>
                  <a:lnTo>
                    <a:pt x="527" y="289"/>
                  </a:lnTo>
                  <a:cubicBezTo>
                    <a:pt x="527" y="285"/>
                    <a:pt x="525" y="281"/>
                    <a:pt x="521" y="279"/>
                  </a:cubicBezTo>
                  <a:cubicBezTo>
                    <a:pt x="486" y="253"/>
                    <a:pt x="464" y="212"/>
                    <a:pt x="464" y="168"/>
                  </a:cubicBezTo>
                  <a:cubicBezTo>
                    <a:pt x="464" y="92"/>
                    <a:pt x="526" y="30"/>
                    <a:pt x="602" y="30"/>
                  </a:cubicBezTo>
                  <a:cubicBezTo>
                    <a:pt x="678" y="30"/>
                    <a:pt x="739" y="92"/>
                    <a:pt x="739" y="168"/>
                  </a:cubicBezTo>
                  <a:cubicBezTo>
                    <a:pt x="739" y="243"/>
                    <a:pt x="678" y="305"/>
                    <a:pt x="602" y="3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3453516" y="4321151"/>
              <a:ext cx="104467" cy="67193"/>
            </a:xfrm>
            <a:custGeom>
              <a:avLst/>
              <a:gdLst/>
              <a:ahLst/>
              <a:cxnLst/>
              <a:rect l="l" t="t" r="r" b="b"/>
              <a:pathLst>
                <a:path w="213" h="137" extrusionOk="0">
                  <a:moveTo>
                    <a:pt x="213" y="92"/>
                  </a:moveTo>
                  <a:cubicBezTo>
                    <a:pt x="213" y="89"/>
                    <a:pt x="211" y="87"/>
                    <a:pt x="209" y="85"/>
                  </a:cubicBezTo>
                  <a:lnTo>
                    <a:pt x="183" y="58"/>
                  </a:lnTo>
                  <a:cubicBezTo>
                    <a:pt x="177" y="52"/>
                    <a:pt x="168" y="52"/>
                    <a:pt x="162" y="58"/>
                  </a:cubicBezTo>
                  <a:cubicBezTo>
                    <a:pt x="156" y="64"/>
                    <a:pt x="156" y="74"/>
                    <a:pt x="162" y="80"/>
                  </a:cubicBezTo>
                  <a:lnTo>
                    <a:pt x="162" y="80"/>
                  </a:lnTo>
                  <a:lnTo>
                    <a:pt x="132" y="80"/>
                  </a:lnTo>
                  <a:cubicBezTo>
                    <a:pt x="135" y="73"/>
                    <a:pt x="138" y="64"/>
                    <a:pt x="138" y="55"/>
                  </a:cubicBezTo>
                  <a:cubicBezTo>
                    <a:pt x="138" y="24"/>
                    <a:pt x="112" y="0"/>
                    <a:pt x="82" y="0"/>
                  </a:cubicBezTo>
                  <a:cubicBezTo>
                    <a:pt x="57" y="0"/>
                    <a:pt x="35" y="17"/>
                    <a:pt x="28" y="41"/>
                  </a:cubicBezTo>
                  <a:cubicBezTo>
                    <a:pt x="26" y="49"/>
                    <a:pt x="31" y="57"/>
                    <a:pt x="39" y="59"/>
                  </a:cubicBezTo>
                  <a:cubicBezTo>
                    <a:pt x="47" y="61"/>
                    <a:pt x="55" y="57"/>
                    <a:pt x="57" y="49"/>
                  </a:cubicBezTo>
                  <a:cubicBezTo>
                    <a:pt x="60" y="38"/>
                    <a:pt x="70" y="30"/>
                    <a:pt x="82" y="30"/>
                  </a:cubicBezTo>
                  <a:cubicBezTo>
                    <a:pt x="96" y="30"/>
                    <a:pt x="108" y="41"/>
                    <a:pt x="108" y="55"/>
                  </a:cubicBezTo>
                  <a:cubicBezTo>
                    <a:pt x="108" y="69"/>
                    <a:pt x="96" y="80"/>
                    <a:pt x="82" y="80"/>
                  </a:cubicBezTo>
                  <a:lnTo>
                    <a:pt x="15" y="80"/>
                  </a:lnTo>
                  <a:cubicBezTo>
                    <a:pt x="7" y="80"/>
                    <a:pt x="0" y="87"/>
                    <a:pt x="0" y="95"/>
                  </a:cubicBezTo>
                  <a:cubicBezTo>
                    <a:pt x="0" y="103"/>
                    <a:pt x="7" y="110"/>
                    <a:pt x="15" y="110"/>
                  </a:cubicBezTo>
                  <a:lnTo>
                    <a:pt x="162" y="110"/>
                  </a:lnTo>
                  <a:lnTo>
                    <a:pt x="162" y="111"/>
                  </a:lnTo>
                  <a:cubicBezTo>
                    <a:pt x="156" y="117"/>
                    <a:pt x="156" y="126"/>
                    <a:pt x="162" y="132"/>
                  </a:cubicBezTo>
                  <a:cubicBezTo>
                    <a:pt x="168" y="138"/>
                    <a:pt x="177" y="138"/>
                    <a:pt x="183" y="132"/>
                  </a:cubicBezTo>
                  <a:lnTo>
                    <a:pt x="209" y="106"/>
                  </a:lnTo>
                  <a:cubicBezTo>
                    <a:pt x="213" y="102"/>
                    <a:pt x="214" y="97"/>
                    <a:pt x="213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3490300" y="4517334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3" y="23"/>
                  </a:moveTo>
                  <a:cubicBezTo>
                    <a:pt x="7" y="30"/>
                    <a:pt x="17" y="32"/>
                    <a:pt x="23" y="27"/>
                  </a:cubicBezTo>
                  <a:cubicBezTo>
                    <a:pt x="30" y="22"/>
                    <a:pt x="32" y="13"/>
                    <a:pt x="28" y="6"/>
                  </a:cubicBezTo>
                  <a:cubicBezTo>
                    <a:pt x="23" y="-1"/>
                    <a:pt x="14" y="-2"/>
                    <a:pt x="7" y="2"/>
                  </a:cubicBezTo>
                  <a:cubicBezTo>
                    <a:pt x="0" y="7"/>
                    <a:pt x="-2" y="16"/>
                    <a:pt x="3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34"/>
          <p:cNvGrpSpPr/>
          <p:nvPr/>
        </p:nvGrpSpPr>
        <p:grpSpPr>
          <a:xfrm>
            <a:off x="2424050" y="4261805"/>
            <a:ext cx="400702" cy="311931"/>
            <a:chOff x="2424050" y="4261805"/>
            <a:chExt cx="400702" cy="311931"/>
          </a:xfrm>
        </p:grpSpPr>
        <p:sp>
          <p:nvSpPr>
            <p:cNvPr id="997" name="Google Shape;997;p34"/>
            <p:cNvSpPr/>
            <p:nvPr/>
          </p:nvSpPr>
          <p:spPr>
            <a:xfrm>
              <a:off x="2548626" y="4304966"/>
              <a:ext cx="155965" cy="15695"/>
            </a:xfrm>
            <a:custGeom>
              <a:avLst/>
              <a:gdLst/>
              <a:ahLst/>
              <a:cxnLst/>
              <a:rect l="l" t="t" r="r" b="b"/>
              <a:pathLst>
                <a:path w="318" h="32" extrusionOk="0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lnTo>
                    <a:pt x="302" y="32"/>
                  </a:lnTo>
                  <a:cubicBezTo>
                    <a:pt x="311" y="32"/>
                    <a:pt x="318" y="25"/>
                    <a:pt x="318" y="16"/>
                  </a:cubicBezTo>
                  <a:cubicBezTo>
                    <a:pt x="318" y="7"/>
                    <a:pt x="311" y="0"/>
                    <a:pt x="30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424050" y="4261805"/>
              <a:ext cx="400702" cy="311931"/>
            </a:xfrm>
            <a:custGeom>
              <a:avLst/>
              <a:gdLst/>
              <a:ahLst/>
              <a:cxnLst/>
              <a:rect l="l" t="t" r="r" b="b"/>
              <a:pathLst>
                <a:path w="817" h="636" extrusionOk="0">
                  <a:moveTo>
                    <a:pt x="801" y="426"/>
                  </a:moveTo>
                  <a:lnTo>
                    <a:pt x="734" y="426"/>
                  </a:lnTo>
                  <a:lnTo>
                    <a:pt x="734" y="132"/>
                  </a:lnTo>
                  <a:cubicBezTo>
                    <a:pt x="734" y="108"/>
                    <a:pt x="714" y="88"/>
                    <a:pt x="690" y="88"/>
                  </a:cubicBezTo>
                  <a:lnTo>
                    <a:pt x="651" y="88"/>
                  </a:lnTo>
                  <a:lnTo>
                    <a:pt x="651" y="39"/>
                  </a:lnTo>
                  <a:cubicBezTo>
                    <a:pt x="651" y="17"/>
                    <a:pt x="634" y="0"/>
                    <a:pt x="612" y="0"/>
                  </a:cubicBezTo>
                  <a:lnTo>
                    <a:pt x="481" y="0"/>
                  </a:lnTo>
                  <a:cubicBezTo>
                    <a:pt x="472" y="0"/>
                    <a:pt x="465" y="7"/>
                    <a:pt x="465" y="16"/>
                  </a:cubicBezTo>
                  <a:cubicBezTo>
                    <a:pt x="465" y="25"/>
                    <a:pt x="472" y="32"/>
                    <a:pt x="481" y="32"/>
                  </a:cubicBezTo>
                  <a:lnTo>
                    <a:pt x="612" y="32"/>
                  </a:lnTo>
                  <a:cubicBezTo>
                    <a:pt x="616" y="32"/>
                    <a:pt x="619" y="35"/>
                    <a:pt x="619" y="39"/>
                  </a:cubicBezTo>
                  <a:lnTo>
                    <a:pt x="619" y="171"/>
                  </a:lnTo>
                  <a:cubicBezTo>
                    <a:pt x="619" y="175"/>
                    <a:pt x="616" y="178"/>
                    <a:pt x="612" y="178"/>
                  </a:cubicBezTo>
                  <a:lnTo>
                    <a:pt x="213" y="178"/>
                  </a:lnTo>
                  <a:cubicBezTo>
                    <a:pt x="209" y="178"/>
                    <a:pt x="206" y="175"/>
                    <a:pt x="206" y="171"/>
                  </a:cubicBezTo>
                  <a:lnTo>
                    <a:pt x="206" y="104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6" y="39"/>
                  </a:lnTo>
                  <a:cubicBezTo>
                    <a:pt x="206" y="35"/>
                    <a:pt x="209" y="32"/>
                    <a:pt x="213" y="32"/>
                  </a:cubicBezTo>
                  <a:lnTo>
                    <a:pt x="339" y="32"/>
                  </a:lnTo>
                  <a:cubicBezTo>
                    <a:pt x="348" y="32"/>
                    <a:pt x="355" y="25"/>
                    <a:pt x="355" y="16"/>
                  </a:cubicBezTo>
                  <a:cubicBezTo>
                    <a:pt x="355" y="7"/>
                    <a:pt x="348" y="0"/>
                    <a:pt x="339" y="0"/>
                  </a:cubicBezTo>
                  <a:lnTo>
                    <a:pt x="213" y="0"/>
                  </a:lnTo>
                  <a:cubicBezTo>
                    <a:pt x="192" y="0"/>
                    <a:pt x="174" y="17"/>
                    <a:pt x="174" y="39"/>
                  </a:cubicBezTo>
                  <a:lnTo>
                    <a:pt x="174" y="88"/>
                  </a:lnTo>
                  <a:lnTo>
                    <a:pt x="135" y="88"/>
                  </a:lnTo>
                  <a:cubicBezTo>
                    <a:pt x="111" y="88"/>
                    <a:pt x="91" y="108"/>
                    <a:pt x="91" y="132"/>
                  </a:cubicBezTo>
                  <a:lnTo>
                    <a:pt x="91" y="422"/>
                  </a:lnTo>
                  <a:cubicBezTo>
                    <a:pt x="40" y="430"/>
                    <a:pt x="0" y="475"/>
                    <a:pt x="0" y="528"/>
                  </a:cubicBezTo>
                  <a:cubicBezTo>
                    <a:pt x="0" y="588"/>
                    <a:pt x="48" y="636"/>
                    <a:pt x="107" y="636"/>
                  </a:cubicBezTo>
                  <a:cubicBezTo>
                    <a:pt x="161" y="636"/>
                    <a:pt x="206" y="596"/>
                    <a:pt x="214" y="544"/>
                  </a:cubicBezTo>
                  <a:lnTo>
                    <a:pt x="308" y="544"/>
                  </a:lnTo>
                  <a:lnTo>
                    <a:pt x="350" y="618"/>
                  </a:lnTo>
                  <a:cubicBezTo>
                    <a:pt x="353" y="623"/>
                    <a:pt x="358" y="626"/>
                    <a:pt x="364" y="626"/>
                  </a:cubicBezTo>
                  <a:lnTo>
                    <a:pt x="461" y="626"/>
                  </a:lnTo>
                  <a:cubicBezTo>
                    <a:pt x="467" y="626"/>
                    <a:pt x="472" y="623"/>
                    <a:pt x="475" y="618"/>
                  </a:cubicBezTo>
                  <a:lnTo>
                    <a:pt x="519" y="542"/>
                  </a:lnTo>
                  <a:lnTo>
                    <a:pt x="619" y="542"/>
                  </a:lnTo>
                  <a:lnTo>
                    <a:pt x="619" y="608"/>
                  </a:lnTo>
                  <a:cubicBezTo>
                    <a:pt x="619" y="617"/>
                    <a:pt x="626" y="624"/>
                    <a:pt x="635" y="624"/>
                  </a:cubicBezTo>
                  <a:lnTo>
                    <a:pt x="801" y="624"/>
                  </a:lnTo>
                  <a:cubicBezTo>
                    <a:pt x="810" y="624"/>
                    <a:pt x="817" y="617"/>
                    <a:pt x="817" y="608"/>
                  </a:cubicBezTo>
                  <a:lnTo>
                    <a:pt x="817" y="442"/>
                  </a:lnTo>
                  <a:cubicBezTo>
                    <a:pt x="817" y="433"/>
                    <a:pt x="810" y="426"/>
                    <a:pt x="801" y="426"/>
                  </a:cubicBezTo>
                  <a:moveTo>
                    <a:pt x="135" y="120"/>
                  </a:moveTo>
                  <a:lnTo>
                    <a:pt x="174" y="120"/>
                  </a:lnTo>
                  <a:lnTo>
                    <a:pt x="174" y="171"/>
                  </a:lnTo>
                  <a:cubicBezTo>
                    <a:pt x="174" y="193"/>
                    <a:pt x="192" y="210"/>
                    <a:pt x="213" y="210"/>
                  </a:cubicBezTo>
                  <a:lnTo>
                    <a:pt x="397" y="210"/>
                  </a:lnTo>
                  <a:lnTo>
                    <a:pt x="397" y="426"/>
                  </a:lnTo>
                  <a:lnTo>
                    <a:pt x="364" y="426"/>
                  </a:lnTo>
                  <a:cubicBezTo>
                    <a:pt x="358" y="426"/>
                    <a:pt x="353" y="429"/>
                    <a:pt x="350" y="434"/>
                  </a:cubicBezTo>
                  <a:lnTo>
                    <a:pt x="305" y="513"/>
                  </a:lnTo>
                  <a:lnTo>
                    <a:pt x="214" y="513"/>
                  </a:lnTo>
                  <a:cubicBezTo>
                    <a:pt x="207" y="466"/>
                    <a:pt x="170" y="429"/>
                    <a:pt x="123" y="422"/>
                  </a:cubicBezTo>
                  <a:lnTo>
                    <a:pt x="123" y="132"/>
                  </a:lnTo>
                  <a:cubicBezTo>
                    <a:pt x="123" y="125"/>
                    <a:pt x="129" y="120"/>
                    <a:pt x="135" y="120"/>
                  </a:cubicBezTo>
                  <a:moveTo>
                    <a:pt x="107" y="604"/>
                  </a:moveTo>
                  <a:cubicBezTo>
                    <a:pt x="66" y="604"/>
                    <a:pt x="32" y="570"/>
                    <a:pt x="32" y="528"/>
                  </a:cubicBezTo>
                  <a:cubicBezTo>
                    <a:pt x="32" y="487"/>
                    <a:pt x="65" y="453"/>
                    <a:pt x="107" y="453"/>
                  </a:cubicBezTo>
                  <a:cubicBezTo>
                    <a:pt x="148" y="453"/>
                    <a:pt x="183" y="487"/>
                    <a:pt x="183" y="528"/>
                  </a:cubicBezTo>
                  <a:cubicBezTo>
                    <a:pt x="183" y="570"/>
                    <a:pt x="149" y="604"/>
                    <a:pt x="107" y="604"/>
                  </a:cubicBezTo>
                  <a:moveTo>
                    <a:pt x="452" y="594"/>
                  </a:moveTo>
                  <a:lnTo>
                    <a:pt x="373" y="594"/>
                  </a:lnTo>
                  <a:lnTo>
                    <a:pt x="334" y="526"/>
                  </a:lnTo>
                  <a:lnTo>
                    <a:pt x="373" y="458"/>
                  </a:lnTo>
                  <a:lnTo>
                    <a:pt x="452" y="458"/>
                  </a:lnTo>
                  <a:lnTo>
                    <a:pt x="492" y="526"/>
                  </a:lnTo>
                  <a:lnTo>
                    <a:pt x="452" y="594"/>
                  </a:lnTo>
                  <a:moveTo>
                    <a:pt x="519" y="510"/>
                  </a:moveTo>
                  <a:lnTo>
                    <a:pt x="475" y="434"/>
                  </a:lnTo>
                  <a:cubicBezTo>
                    <a:pt x="472" y="429"/>
                    <a:pt x="467" y="426"/>
                    <a:pt x="461" y="426"/>
                  </a:cubicBezTo>
                  <a:lnTo>
                    <a:pt x="429" y="426"/>
                  </a:lnTo>
                  <a:lnTo>
                    <a:pt x="429" y="210"/>
                  </a:lnTo>
                  <a:lnTo>
                    <a:pt x="612" y="210"/>
                  </a:lnTo>
                  <a:cubicBezTo>
                    <a:pt x="634" y="210"/>
                    <a:pt x="651" y="193"/>
                    <a:pt x="651" y="171"/>
                  </a:cubicBezTo>
                  <a:lnTo>
                    <a:pt x="651" y="120"/>
                  </a:lnTo>
                  <a:lnTo>
                    <a:pt x="690" y="120"/>
                  </a:lnTo>
                  <a:cubicBezTo>
                    <a:pt x="697" y="120"/>
                    <a:pt x="702" y="125"/>
                    <a:pt x="702" y="132"/>
                  </a:cubicBezTo>
                  <a:lnTo>
                    <a:pt x="702" y="426"/>
                  </a:lnTo>
                  <a:lnTo>
                    <a:pt x="635" y="426"/>
                  </a:lnTo>
                  <a:cubicBezTo>
                    <a:pt x="626" y="426"/>
                    <a:pt x="619" y="433"/>
                    <a:pt x="619" y="442"/>
                  </a:cubicBezTo>
                  <a:lnTo>
                    <a:pt x="619" y="510"/>
                  </a:lnTo>
                  <a:lnTo>
                    <a:pt x="519" y="510"/>
                  </a:lnTo>
                  <a:moveTo>
                    <a:pt x="785" y="592"/>
                  </a:moveTo>
                  <a:lnTo>
                    <a:pt x="651" y="592"/>
                  </a:lnTo>
                  <a:lnTo>
                    <a:pt x="651" y="457"/>
                  </a:lnTo>
                  <a:lnTo>
                    <a:pt x="785" y="457"/>
                  </a:lnTo>
                  <a:lnTo>
                    <a:pt x="785" y="5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617780" y="426229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8" y="31"/>
                    <a:pt x="18" y="33"/>
                    <a:pt x="26" y="28"/>
                  </a:cubicBezTo>
                  <a:cubicBezTo>
                    <a:pt x="32" y="23"/>
                    <a:pt x="34" y="13"/>
                    <a:pt x="29" y="6"/>
                  </a:cubicBezTo>
                  <a:cubicBezTo>
                    <a:pt x="24" y="-1"/>
                    <a:pt x="14" y="-3"/>
                    <a:pt x="7" y="2"/>
                  </a:cubicBezTo>
                  <a:cubicBezTo>
                    <a:pt x="0" y="6"/>
                    <a:pt x="-2" y="17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34"/>
          <p:cNvGrpSpPr/>
          <p:nvPr/>
        </p:nvGrpSpPr>
        <p:grpSpPr>
          <a:xfrm>
            <a:off x="1656488" y="4197065"/>
            <a:ext cx="377651" cy="377162"/>
            <a:chOff x="1656488" y="4197065"/>
            <a:chExt cx="377651" cy="377162"/>
          </a:xfrm>
        </p:grpSpPr>
        <p:sp>
          <p:nvSpPr>
            <p:cNvPr id="1001" name="Google Shape;1001;p34"/>
            <p:cNvSpPr/>
            <p:nvPr/>
          </p:nvSpPr>
          <p:spPr>
            <a:xfrm>
              <a:off x="1966456" y="4378044"/>
              <a:ext cx="67683" cy="14714"/>
            </a:xfrm>
            <a:custGeom>
              <a:avLst/>
              <a:gdLst/>
              <a:ahLst/>
              <a:cxnLst/>
              <a:rect l="l" t="t" r="r" b="b"/>
              <a:pathLst>
                <a:path w="138" h="30" extrusionOk="0">
                  <a:moveTo>
                    <a:pt x="12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lnTo>
                    <a:pt x="123" y="30"/>
                  </a:lnTo>
                  <a:cubicBezTo>
                    <a:pt x="131" y="30"/>
                    <a:pt x="138" y="24"/>
                    <a:pt x="138" y="15"/>
                  </a:cubicBezTo>
                  <a:cubicBezTo>
                    <a:pt x="138" y="7"/>
                    <a:pt x="131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656488" y="4197065"/>
              <a:ext cx="259941" cy="377162"/>
            </a:xfrm>
            <a:custGeom>
              <a:avLst/>
              <a:gdLst/>
              <a:ahLst/>
              <a:cxnLst/>
              <a:rect l="l" t="t" r="r" b="b"/>
              <a:pathLst>
                <a:path w="530" h="769" extrusionOk="0">
                  <a:moveTo>
                    <a:pt x="15" y="399"/>
                  </a:moveTo>
                  <a:lnTo>
                    <a:pt x="370" y="399"/>
                  </a:lnTo>
                  <a:lnTo>
                    <a:pt x="370" y="754"/>
                  </a:lnTo>
                  <a:cubicBezTo>
                    <a:pt x="370" y="762"/>
                    <a:pt x="377" y="769"/>
                    <a:pt x="385" y="769"/>
                  </a:cubicBezTo>
                  <a:cubicBezTo>
                    <a:pt x="393" y="769"/>
                    <a:pt x="400" y="762"/>
                    <a:pt x="400" y="754"/>
                  </a:cubicBezTo>
                  <a:lnTo>
                    <a:pt x="400" y="399"/>
                  </a:lnTo>
                  <a:lnTo>
                    <a:pt x="515" y="399"/>
                  </a:lnTo>
                  <a:cubicBezTo>
                    <a:pt x="523" y="399"/>
                    <a:pt x="530" y="393"/>
                    <a:pt x="530" y="384"/>
                  </a:cubicBezTo>
                  <a:cubicBezTo>
                    <a:pt x="530" y="376"/>
                    <a:pt x="523" y="369"/>
                    <a:pt x="515" y="369"/>
                  </a:cubicBezTo>
                  <a:lnTo>
                    <a:pt x="400" y="369"/>
                  </a:lnTo>
                  <a:lnTo>
                    <a:pt x="400" y="15"/>
                  </a:lnTo>
                  <a:cubicBezTo>
                    <a:pt x="400" y="6"/>
                    <a:pt x="393" y="0"/>
                    <a:pt x="385" y="0"/>
                  </a:cubicBezTo>
                  <a:cubicBezTo>
                    <a:pt x="377" y="0"/>
                    <a:pt x="370" y="6"/>
                    <a:pt x="370" y="15"/>
                  </a:cubicBezTo>
                  <a:lnTo>
                    <a:pt x="370" y="369"/>
                  </a:lnTo>
                  <a:lnTo>
                    <a:pt x="15" y="369"/>
                  </a:lnTo>
                  <a:cubicBezTo>
                    <a:pt x="7" y="369"/>
                    <a:pt x="0" y="376"/>
                    <a:pt x="0" y="384"/>
                  </a:cubicBezTo>
                  <a:cubicBezTo>
                    <a:pt x="0" y="393"/>
                    <a:pt x="7" y="399"/>
                    <a:pt x="15" y="3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732508" y="4289271"/>
              <a:ext cx="39727" cy="14714"/>
            </a:xfrm>
            <a:custGeom>
              <a:avLst/>
              <a:gdLst/>
              <a:ahLst/>
              <a:cxnLst/>
              <a:rect l="l" t="t" r="r" b="b"/>
              <a:pathLst>
                <a:path w="81" h="30" extrusionOk="0">
                  <a:moveTo>
                    <a:pt x="66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lnTo>
                    <a:pt x="66" y="30"/>
                  </a:lnTo>
                  <a:cubicBezTo>
                    <a:pt x="75" y="30"/>
                    <a:pt x="81" y="24"/>
                    <a:pt x="81" y="15"/>
                  </a:cubicBezTo>
                  <a:cubicBezTo>
                    <a:pt x="81" y="7"/>
                    <a:pt x="75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0544" y="4279462"/>
              <a:ext cx="39727" cy="14714"/>
            </a:xfrm>
            <a:custGeom>
              <a:avLst/>
              <a:gdLst/>
              <a:ahLst/>
              <a:cxnLst/>
              <a:rect l="l" t="t" r="r" b="b"/>
              <a:pathLst>
                <a:path w="81" h="30" extrusionOk="0">
                  <a:moveTo>
                    <a:pt x="66" y="30"/>
                  </a:moveTo>
                  <a:cubicBezTo>
                    <a:pt x="74" y="30"/>
                    <a:pt x="81" y="23"/>
                    <a:pt x="81" y="15"/>
                  </a:cubicBezTo>
                  <a:cubicBezTo>
                    <a:pt x="81" y="7"/>
                    <a:pt x="74" y="0"/>
                    <a:pt x="6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66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715343" y="4472212"/>
              <a:ext cx="39727" cy="14714"/>
            </a:xfrm>
            <a:custGeom>
              <a:avLst/>
              <a:gdLst/>
              <a:ahLst/>
              <a:cxnLst/>
              <a:rect l="l" t="t" r="r" b="b"/>
              <a:pathLst>
                <a:path w="81" h="30" extrusionOk="0">
                  <a:moveTo>
                    <a:pt x="15" y="30"/>
                  </a:moveTo>
                  <a:lnTo>
                    <a:pt x="66" y="30"/>
                  </a:lnTo>
                  <a:cubicBezTo>
                    <a:pt x="75" y="30"/>
                    <a:pt x="81" y="23"/>
                    <a:pt x="81" y="15"/>
                  </a:cubicBezTo>
                  <a:cubicBezTo>
                    <a:pt x="81" y="7"/>
                    <a:pt x="75" y="0"/>
                    <a:pt x="6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1704062" y="4225021"/>
              <a:ext cx="97110" cy="113296"/>
            </a:xfrm>
            <a:custGeom>
              <a:avLst/>
              <a:gdLst/>
              <a:ahLst/>
              <a:cxnLst/>
              <a:rect l="l" t="t" r="r" b="b"/>
              <a:pathLst>
                <a:path w="198" h="231" extrusionOk="0">
                  <a:moveTo>
                    <a:pt x="99" y="0"/>
                  </a:moveTo>
                  <a:cubicBezTo>
                    <a:pt x="77" y="0"/>
                    <a:pt x="59" y="14"/>
                    <a:pt x="53" y="33"/>
                  </a:cubicBezTo>
                  <a:lnTo>
                    <a:pt x="15" y="33"/>
                  </a:lnTo>
                  <a:cubicBezTo>
                    <a:pt x="7" y="33"/>
                    <a:pt x="0" y="40"/>
                    <a:pt x="0" y="48"/>
                  </a:cubicBezTo>
                  <a:lnTo>
                    <a:pt x="0" y="216"/>
                  </a:lnTo>
                  <a:cubicBezTo>
                    <a:pt x="0" y="224"/>
                    <a:pt x="7" y="231"/>
                    <a:pt x="15" y="231"/>
                  </a:cubicBezTo>
                  <a:lnTo>
                    <a:pt x="183" y="231"/>
                  </a:lnTo>
                  <a:cubicBezTo>
                    <a:pt x="191" y="231"/>
                    <a:pt x="198" y="224"/>
                    <a:pt x="198" y="216"/>
                  </a:cubicBezTo>
                  <a:lnTo>
                    <a:pt x="198" y="48"/>
                  </a:lnTo>
                  <a:cubicBezTo>
                    <a:pt x="198" y="40"/>
                    <a:pt x="191" y="33"/>
                    <a:pt x="183" y="33"/>
                  </a:cubicBezTo>
                  <a:lnTo>
                    <a:pt x="145" y="33"/>
                  </a:lnTo>
                  <a:cubicBezTo>
                    <a:pt x="138" y="14"/>
                    <a:pt x="120" y="0"/>
                    <a:pt x="99" y="0"/>
                  </a:cubicBezTo>
                  <a:moveTo>
                    <a:pt x="99" y="30"/>
                  </a:moveTo>
                  <a:cubicBezTo>
                    <a:pt x="109" y="30"/>
                    <a:pt x="117" y="38"/>
                    <a:pt x="117" y="48"/>
                  </a:cubicBezTo>
                  <a:cubicBezTo>
                    <a:pt x="117" y="58"/>
                    <a:pt x="109" y="66"/>
                    <a:pt x="99" y="66"/>
                  </a:cubicBezTo>
                  <a:cubicBezTo>
                    <a:pt x="89" y="66"/>
                    <a:pt x="81" y="58"/>
                    <a:pt x="81" y="48"/>
                  </a:cubicBezTo>
                  <a:cubicBezTo>
                    <a:pt x="81" y="38"/>
                    <a:pt x="89" y="30"/>
                    <a:pt x="99" y="30"/>
                  </a:cubicBezTo>
                  <a:moveTo>
                    <a:pt x="30" y="201"/>
                  </a:moveTo>
                  <a:lnTo>
                    <a:pt x="30" y="63"/>
                  </a:lnTo>
                  <a:lnTo>
                    <a:pt x="53" y="63"/>
                  </a:lnTo>
                  <a:cubicBezTo>
                    <a:pt x="59" y="82"/>
                    <a:pt x="78" y="96"/>
                    <a:pt x="98" y="96"/>
                  </a:cubicBezTo>
                  <a:cubicBezTo>
                    <a:pt x="119" y="96"/>
                    <a:pt x="138" y="83"/>
                    <a:pt x="145" y="63"/>
                  </a:cubicBezTo>
                  <a:lnTo>
                    <a:pt x="168" y="63"/>
                  </a:lnTo>
                  <a:lnTo>
                    <a:pt x="168" y="201"/>
                  </a:lnTo>
                  <a:lnTo>
                    <a:pt x="30" y="2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150" rIns="90000" bIns="38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1881607" y="4215212"/>
              <a:ext cx="126537" cy="142233"/>
            </a:xfrm>
            <a:custGeom>
              <a:avLst/>
              <a:gdLst/>
              <a:ahLst/>
              <a:cxnLst/>
              <a:rect l="l" t="t" r="r" b="b"/>
              <a:pathLst>
                <a:path w="258" h="290" extrusionOk="0">
                  <a:moveTo>
                    <a:pt x="258" y="275"/>
                  </a:moveTo>
                  <a:lnTo>
                    <a:pt x="258" y="103"/>
                  </a:lnTo>
                  <a:cubicBezTo>
                    <a:pt x="258" y="95"/>
                    <a:pt x="251" y="88"/>
                    <a:pt x="243" y="88"/>
                  </a:cubicBezTo>
                  <a:lnTo>
                    <a:pt x="198" y="88"/>
                  </a:lnTo>
                  <a:lnTo>
                    <a:pt x="198" y="48"/>
                  </a:lnTo>
                  <a:cubicBezTo>
                    <a:pt x="198" y="40"/>
                    <a:pt x="192" y="33"/>
                    <a:pt x="183" y="33"/>
                  </a:cubicBezTo>
                  <a:lnTo>
                    <a:pt x="145" y="33"/>
                  </a:lnTo>
                  <a:cubicBezTo>
                    <a:pt x="139" y="14"/>
                    <a:pt x="121" y="0"/>
                    <a:pt x="99" y="0"/>
                  </a:cubicBezTo>
                  <a:cubicBezTo>
                    <a:pt x="78" y="0"/>
                    <a:pt x="60" y="14"/>
                    <a:pt x="54" y="33"/>
                  </a:cubicBezTo>
                  <a:lnTo>
                    <a:pt x="15" y="33"/>
                  </a:lnTo>
                  <a:cubicBezTo>
                    <a:pt x="7" y="33"/>
                    <a:pt x="0" y="40"/>
                    <a:pt x="0" y="48"/>
                  </a:cubicBezTo>
                  <a:lnTo>
                    <a:pt x="0" y="216"/>
                  </a:lnTo>
                  <a:cubicBezTo>
                    <a:pt x="0" y="225"/>
                    <a:pt x="7" y="231"/>
                    <a:pt x="15" y="231"/>
                  </a:cubicBezTo>
                  <a:lnTo>
                    <a:pt x="58" y="231"/>
                  </a:lnTo>
                  <a:lnTo>
                    <a:pt x="58" y="275"/>
                  </a:lnTo>
                  <a:cubicBezTo>
                    <a:pt x="58" y="284"/>
                    <a:pt x="65" y="290"/>
                    <a:pt x="73" y="290"/>
                  </a:cubicBezTo>
                  <a:lnTo>
                    <a:pt x="243" y="290"/>
                  </a:lnTo>
                  <a:cubicBezTo>
                    <a:pt x="251" y="290"/>
                    <a:pt x="258" y="284"/>
                    <a:pt x="258" y="275"/>
                  </a:cubicBezTo>
                  <a:moveTo>
                    <a:pt x="99" y="30"/>
                  </a:moveTo>
                  <a:cubicBezTo>
                    <a:pt x="109" y="30"/>
                    <a:pt x="118" y="38"/>
                    <a:pt x="118" y="48"/>
                  </a:cubicBezTo>
                  <a:cubicBezTo>
                    <a:pt x="118" y="58"/>
                    <a:pt x="109" y="67"/>
                    <a:pt x="99" y="67"/>
                  </a:cubicBezTo>
                  <a:cubicBezTo>
                    <a:pt x="93" y="67"/>
                    <a:pt x="87" y="63"/>
                    <a:pt x="84" y="58"/>
                  </a:cubicBezTo>
                  <a:cubicBezTo>
                    <a:pt x="82" y="55"/>
                    <a:pt x="81" y="52"/>
                    <a:pt x="81" y="48"/>
                  </a:cubicBezTo>
                  <a:cubicBezTo>
                    <a:pt x="81" y="38"/>
                    <a:pt x="89" y="30"/>
                    <a:pt x="99" y="30"/>
                  </a:cubicBezTo>
                  <a:moveTo>
                    <a:pt x="54" y="63"/>
                  </a:moveTo>
                  <a:cubicBezTo>
                    <a:pt x="60" y="83"/>
                    <a:pt x="79" y="96"/>
                    <a:pt x="99" y="97"/>
                  </a:cubicBezTo>
                  <a:cubicBezTo>
                    <a:pt x="120" y="97"/>
                    <a:pt x="139" y="83"/>
                    <a:pt x="145" y="63"/>
                  </a:cubicBezTo>
                  <a:lnTo>
                    <a:pt x="168" y="63"/>
                  </a:lnTo>
                  <a:lnTo>
                    <a:pt x="168" y="201"/>
                  </a:lnTo>
                  <a:lnTo>
                    <a:pt x="31" y="201"/>
                  </a:lnTo>
                  <a:lnTo>
                    <a:pt x="31" y="63"/>
                  </a:lnTo>
                  <a:lnTo>
                    <a:pt x="54" y="63"/>
                  </a:lnTo>
                  <a:moveTo>
                    <a:pt x="228" y="260"/>
                  </a:moveTo>
                  <a:lnTo>
                    <a:pt x="88" y="260"/>
                  </a:lnTo>
                  <a:lnTo>
                    <a:pt x="88" y="231"/>
                  </a:lnTo>
                  <a:lnTo>
                    <a:pt x="183" y="231"/>
                  </a:lnTo>
                  <a:cubicBezTo>
                    <a:pt x="192" y="231"/>
                    <a:pt x="198" y="225"/>
                    <a:pt x="198" y="216"/>
                  </a:cubicBezTo>
                  <a:lnTo>
                    <a:pt x="198" y="118"/>
                  </a:lnTo>
                  <a:lnTo>
                    <a:pt x="228" y="118"/>
                  </a:lnTo>
                  <a:lnTo>
                    <a:pt x="228" y="2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686896" y="4407962"/>
              <a:ext cx="126047" cy="141742"/>
            </a:xfrm>
            <a:custGeom>
              <a:avLst/>
              <a:gdLst/>
              <a:ahLst/>
              <a:cxnLst/>
              <a:rect l="l" t="t" r="r" b="b"/>
              <a:pathLst>
                <a:path w="257" h="289" extrusionOk="0">
                  <a:moveTo>
                    <a:pt x="242" y="88"/>
                  </a:moveTo>
                  <a:lnTo>
                    <a:pt x="198" y="88"/>
                  </a:lnTo>
                  <a:lnTo>
                    <a:pt x="198" y="48"/>
                  </a:lnTo>
                  <a:cubicBezTo>
                    <a:pt x="198" y="40"/>
                    <a:pt x="191" y="33"/>
                    <a:pt x="183" y="33"/>
                  </a:cubicBezTo>
                  <a:lnTo>
                    <a:pt x="145" y="33"/>
                  </a:lnTo>
                  <a:cubicBezTo>
                    <a:pt x="138" y="14"/>
                    <a:pt x="120" y="0"/>
                    <a:pt x="99" y="0"/>
                  </a:cubicBezTo>
                  <a:cubicBezTo>
                    <a:pt x="77" y="0"/>
                    <a:pt x="59" y="14"/>
                    <a:pt x="53" y="33"/>
                  </a:cubicBezTo>
                  <a:lnTo>
                    <a:pt x="15" y="33"/>
                  </a:lnTo>
                  <a:cubicBezTo>
                    <a:pt x="7" y="33"/>
                    <a:pt x="0" y="40"/>
                    <a:pt x="0" y="48"/>
                  </a:cubicBezTo>
                  <a:lnTo>
                    <a:pt x="0" y="216"/>
                  </a:lnTo>
                  <a:cubicBezTo>
                    <a:pt x="0" y="225"/>
                    <a:pt x="7" y="231"/>
                    <a:pt x="15" y="231"/>
                  </a:cubicBezTo>
                  <a:lnTo>
                    <a:pt x="58" y="231"/>
                  </a:lnTo>
                  <a:lnTo>
                    <a:pt x="58" y="274"/>
                  </a:lnTo>
                  <a:cubicBezTo>
                    <a:pt x="58" y="282"/>
                    <a:pt x="64" y="289"/>
                    <a:pt x="73" y="289"/>
                  </a:cubicBezTo>
                  <a:lnTo>
                    <a:pt x="242" y="289"/>
                  </a:lnTo>
                  <a:cubicBezTo>
                    <a:pt x="250" y="289"/>
                    <a:pt x="257" y="282"/>
                    <a:pt x="257" y="274"/>
                  </a:cubicBezTo>
                  <a:lnTo>
                    <a:pt x="257" y="103"/>
                  </a:lnTo>
                  <a:cubicBezTo>
                    <a:pt x="257" y="95"/>
                    <a:pt x="250" y="88"/>
                    <a:pt x="242" y="88"/>
                  </a:cubicBezTo>
                  <a:moveTo>
                    <a:pt x="99" y="30"/>
                  </a:moveTo>
                  <a:cubicBezTo>
                    <a:pt x="109" y="30"/>
                    <a:pt x="117" y="38"/>
                    <a:pt x="117" y="48"/>
                  </a:cubicBezTo>
                  <a:cubicBezTo>
                    <a:pt x="117" y="59"/>
                    <a:pt x="109" y="67"/>
                    <a:pt x="99" y="67"/>
                  </a:cubicBezTo>
                  <a:cubicBezTo>
                    <a:pt x="93" y="67"/>
                    <a:pt x="87" y="63"/>
                    <a:pt x="84" y="59"/>
                  </a:cubicBezTo>
                  <a:cubicBezTo>
                    <a:pt x="82" y="56"/>
                    <a:pt x="81" y="52"/>
                    <a:pt x="81" y="48"/>
                  </a:cubicBezTo>
                  <a:lnTo>
                    <a:pt x="81" y="48"/>
                  </a:lnTo>
                  <a:cubicBezTo>
                    <a:pt x="81" y="38"/>
                    <a:pt x="89" y="30"/>
                    <a:pt x="99" y="30"/>
                  </a:cubicBezTo>
                  <a:moveTo>
                    <a:pt x="30" y="64"/>
                  </a:moveTo>
                  <a:lnTo>
                    <a:pt x="53" y="64"/>
                  </a:lnTo>
                  <a:cubicBezTo>
                    <a:pt x="59" y="83"/>
                    <a:pt x="79" y="97"/>
                    <a:pt x="99" y="97"/>
                  </a:cubicBezTo>
                  <a:cubicBezTo>
                    <a:pt x="120" y="97"/>
                    <a:pt x="138" y="83"/>
                    <a:pt x="145" y="64"/>
                  </a:cubicBezTo>
                  <a:lnTo>
                    <a:pt x="168" y="64"/>
                  </a:lnTo>
                  <a:lnTo>
                    <a:pt x="168" y="201"/>
                  </a:lnTo>
                  <a:lnTo>
                    <a:pt x="30" y="201"/>
                  </a:lnTo>
                  <a:lnTo>
                    <a:pt x="30" y="64"/>
                  </a:lnTo>
                  <a:moveTo>
                    <a:pt x="227" y="259"/>
                  </a:moveTo>
                  <a:lnTo>
                    <a:pt x="88" y="259"/>
                  </a:lnTo>
                  <a:lnTo>
                    <a:pt x="88" y="231"/>
                  </a:lnTo>
                  <a:lnTo>
                    <a:pt x="183" y="231"/>
                  </a:lnTo>
                  <a:cubicBezTo>
                    <a:pt x="187" y="231"/>
                    <a:pt x="191" y="230"/>
                    <a:pt x="193" y="227"/>
                  </a:cubicBezTo>
                  <a:cubicBezTo>
                    <a:pt x="196" y="224"/>
                    <a:pt x="198" y="221"/>
                    <a:pt x="198" y="216"/>
                  </a:cubicBezTo>
                  <a:lnTo>
                    <a:pt x="198" y="118"/>
                  </a:lnTo>
                  <a:lnTo>
                    <a:pt x="227" y="118"/>
                  </a:lnTo>
                  <a:lnTo>
                    <a:pt x="227" y="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879645" y="4407962"/>
              <a:ext cx="126047" cy="141742"/>
            </a:xfrm>
            <a:custGeom>
              <a:avLst/>
              <a:gdLst/>
              <a:ahLst/>
              <a:cxnLst/>
              <a:rect l="l" t="t" r="r" b="b"/>
              <a:pathLst>
                <a:path w="257" h="289" extrusionOk="0">
                  <a:moveTo>
                    <a:pt x="58" y="274"/>
                  </a:moveTo>
                  <a:cubicBezTo>
                    <a:pt x="58" y="282"/>
                    <a:pt x="65" y="289"/>
                    <a:pt x="73" y="289"/>
                  </a:cubicBezTo>
                  <a:lnTo>
                    <a:pt x="242" y="289"/>
                  </a:lnTo>
                  <a:cubicBezTo>
                    <a:pt x="251" y="289"/>
                    <a:pt x="257" y="282"/>
                    <a:pt x="257" y="274"/>
                  </a:cubicBezTo>
                  <a:lnTo>
                    <a:pt x="257" y="103"/>
                  </a:lnTo>
                  <a:cubicBezTo>
                    <a:pt x="257" y="95"/>
                    <a:pt x="251" y="88"/>
                    <a:pt x="242" y="88"/>
                  </a:cubicBezTo>
                  <a:lnTo>
                    <a:pt x="198" y="88"/>
                  </a:lnTo>
                  <a:lnTo>
                    <a:pt x="198" y="48"/>
                  </a:lnTo>
                  <a:cubicBezTo>
                    <a:pt x="198" y="40"/>
                    <a:pt x="191" y="33"/>
                    <a:pt x="183" y="33"/>
                  </a:cubicBezTo>
                  <a:lnTo>
                    <a:pt x="145" y="33"/>
                  </a:lnTo>
                  <a:cubicBezTo>
                    <a:pt x="139" y="14"/>
                    <a:pt x="121" y="0"/>
                    <a:pt x="99" y="0"/>
                  </a:cubicBezTo>
                  <a:cubicBezTo>
                    <a:pt x="78" y="0"/>
                    <a:pt x="60" y="14"/>
                    <a:pt x="53" y="33"/>
                  </a:cubicBezTo>
                  <a:lnTo>
                    <a:pt x="15" y="33"/>
                  </a:lnTo>
                  <a:cubicBezTo>
                    <a:pt x="7" y="33"/>
                    <a:pt x="0" y="40"/>
                    <a:pt x="0" y="48"/>
                  </a:cubicBezTo>
                  <a:lnTo>
                    <a:pt x="0" y="216"/>
                  </a:lnTo>
                  <a:cubicBezTo>
                    <a:pt x="0" y="225"/>
                    <a:pt x="7" y="231"/>
                    <a:pt x="15" y="231"/>
                  </a:cubicBezTo>
                  <a:lnTo>
                    <a:pt x="58" y="231"/>
                  </a:lnTo>
                  <a:lnTo>
                    <a:pt x="58" y="274"/>
                  </a:lnTo>
                  <a:moveTo>
                    <a:pt x="227" y="118"/>
                  </a:moveTo>
                  <a:lnTo>
                    <a:pt x="227" y="259"/>
                  </a:lnTo>
                  <a:lnTo>
                    <a:pt x="88" y="259"/>
                  </a:lnTo>
                  <a:lnTo>
                    <a:pt x="88" y="231"/>
                  </a:lnTo>
                  <a:lnTo>
                    <a:pt x="183" y="231"/>
                  </a:lnTo>
                  <a:cubicBezTo>
                    <a:pt x="187" y="231"/>
                    <a:pt x="191" y="230"/>
                    <a:pt x="194" y="227"/>
                  </a:cubicBezTo>
                  <a:cubicBezTo>
                    <a:pt x="196" y="224"/>
                    <a:pt x="198" y="221"/>
                    <a:pt x="198" y="216"/>
                  </a:cubicBezTo>
                  <a:lnTo>
                    <a:pt x="198" y="118"/>
                  </a:lnTo>
                  <a:lnTo>
                    <a:pt x="227" y="118"/>
                  </a:lnTo>
                  <a:moveTo>
                    <a:pt x="99" y="30"/>
                  </a:moveTo>
                  <a:cubicBezTo>
                    <a:pt x="109" y="30"/>
                    <a:pt x="117" y="38"/>
                    <a:pt x="117" y="48"/>
                  </a:cubicBezTo>
                  <a:cubicBezTo>
                    <a:pt x="117" y="59"/>
                    <a:pt x="109" y="67"/>
                    <a:pt x="99" y="67"/>
                  </a:cubicBezTo>
                  <a:cubicBezTo>
                    <a:pt x="93" y="67"/>
                    <a:pt x="87" y="63"/>
                    <a:pt x="84" y="59"/>
                  </a:cubicBezTo>
                  <a:cubicBezTo>
                    <a:pt x="82" y="56"/>
                    <a:pt x="81" y="52"/>
                    <a:pt x="81" y="48"/>
                  </a:cubicBezTo>
                  <a:lnTo>
                    <a:pt x="81" y="48"/>
                  </a:lnTo>
                  <a:cubicBezTo>
                    <a:pt x="81" y="38"/>
                    <a:pt x="89" y="30"/>
                    <a:pt x="99" y="30"/>
                  </a:cubicBezTo>
                  <a:moveTo>
                    <a:pt x="30" y="64"/>
                  </a:moveTo>
                  <a:lnTo>
                    <a:pt x="53" y="64"/>
                  </a:lnTo>
                  <a:cubicBezTo>
                    <a:pt x="60" y="83"/>
                    <a:pt x="79" y="97"/>
                    <a:pt x="99" y="97"/>
                  </a:cubicBezTo>
                  <a:cubicBezTo>
                    <a:pt x="120" y="97"/>
                    <a:pt x="139" y="83"/>
                    <a:pt x="145" y="64"/>
                  </a:cubicBezTo>
                  <a:lnTo>
                    <a:pt x="168" y="64"/>
                  </a:lnTo>
                  <a:lnTo>
                    <a:pt x="168" y="201"/>
                  </a:lnTo>
                  <a:lnTo>
                    <a:pt x="30" y="201"/>
                  </a:lnTo>
                  <a:lnTo>
                    <a:pt x="30" y="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908582" y="4472212"/>
              <a:ext cx="39727" cy="14714"/>
            </a:xfrm>
            <a:custGeom>
              <a:avLst/>
              <a:gdLst/>
              <a:ahLst/>
              <a:cxnLst/>
              <a:rect l="l" t="t" r="r" b="b"/>
              <a:pathLst>
                <a:path w="81" h="30" extrusionOk="0">
                  <a:moveTo>
                    <a:pt x="15" y="30"/>
                  </a:moveTo>
                  <a:lnTo>
                    <a:pt x="66" y="30"/>
                  </a:lnTo>
                  <a:cubicBezTo>
                    <a:pt x="74" y="30"/>
                    <a:pt x="81" y="23"/>
                    <a:pt x="81" y="15"/>
                  </a:cubicBezTo>
                  <a:cubicBezTo>
                    <a:pt x="81" y="7"/>
                    <a:pt x="74" y="0"/>
                    <a:pt x="66" y="0"/>
                  </a:cubicBezTo>
                  <a:lnTo>
                    <a:pt x="15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933595" y="4378534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7" y="6"/>
                  </a:moveTo>
                  <a:cubicBezTo>
                    <a:pt x="23" y="-1"/>
                    <a:pt x="13" y="-3"/>
                    <a:pt x="6" y="2"/>
                  </a:cubicBezTo>
                  <a:cubicBezTo>
                    <a:pt x="0" y="6"/>
                    <a:pt x="-2" y="16"/>
                    <a:pt x="2" y="23"/>
                  </a:cubicBezTo>
                  <a:cubicBezTo>
                    <a:pt x="7" y="30"/>
                    <a:pt x="16" y="31"/>
                    <a:pt x="23" y="27"/>
                  </a:cubicBezTo>
                  <a:cubicBezTo>
                    <a:pt x="30" y="22"/>
                    <a:pt x="32" y="13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892849" y="4245620"/>
            <a:ext cx="367351" cy="328116"/>
            <a:chOff x="892849" y="4245620"/>
            <a:chExt cx="367351" cy="328116"/>
          </a:xfrm>
        </p:grpSpPr>
        <p:sp>
          <p:nvSpPr>
            <p:cNvPr id="1013" name="Google Shape;1013;p34"/>
            <p:cNvSpPr/>
            <p:nvPr/>
          </p:nvSpPr>
          <p:spPr>
            <a:xfrm>
              <a:off x="892849" y="4245620"/>
              <a:ext cx="367351" cy="328116"/>
            </a:xfrm>
            <a:custGeom>
              <a:avLst/>
              <a:gdLst/>
              <a:ahLst/>
              <a:cxnLst/>
              <a:rect l="l" t="t" r="r" b="b"/>
              <a:pathLst>
                <a:path w="749" h="669" extrusionOk="0">
                  <a:moveTo>
                    <a:pt x="714" y="243"/>
                  </a:moveTo>
                  <a:lnTo>
                    <a:pt x="711" y="243"/>
                  </a:lnTo>
                  <a:lnTo>
                    <a:pt x="711" y="117"/>
                  </a:lnTo>
                  <a:cubicBezTo>
                    <a:pt x="711" y="97"/>
                    <a:pt x="695" y="80"/>
                    <a:pt x="674" y="80"/>
                  </a:cubicBezTo>
                  <a:lnTo>
                    <a:pt x="591" y="80"/>
                  </a:lnTo>
                  <a:lnTo>
                    <a:pt x="591" y="36"/>
                  </a:lnTo>
                  <a:cubicBezTo>
                    <a:pt x="591" y="16"/>
                    <a:pt x="575" y="0"/>
                    <a:pt x="555" y="0"/>
                  </a:cubicBezTo>
                  <a:lnTo>
                    <a:pt x="194" y="0"/>
                  </a:lnTo>
                  <a:cubicBezTo>
                    <a:pt x="174" y="0"/>
                    <a:pt x="158" y="16"/>
                    <a:pt x="158" y="36"/>
                  </a:cubicBezTo>
                  <a:lnTo>
                    <a:pt x="158" y="80"/>
                  </a:lnTo>
                  <a:lnTo>
                    <a:pt x="81" y="80"/>
                  </a:lnTo>
                  <a:cubicBezTo>
                    <a:pt x="61" y="80"/>
                    <a:pt x="44" y="97"/>
                    <a:pt x="44" y="117"/>
                  </a:cubicBezTo>
                  <a:lnTo>
                    <a:pt x="44" y="243"/>
                  </a:lnTo>
                  <a:lnTo>
                    <a:pt x="36" y="243"/>
                  </a:lnTo>
                  <a:cubicBezTo>
                    <a:pt x="16" y="243"/>
                    <a:pt x="0" y="259"/>
                    <a:pt x="0" y="278"/>
                  </a:cubicBezTo>
                  <a:lnTo>
                    <a:pt x="0" y="315"/>
                  </a:lnTo>
                  <a:cubicBezTo>
                    <a:pt x="0" y="335"/>
                    <a:pt x="16" y="351"/>
                    <a:pt x="36" y="351"/>
                  </a:cubicBezTo>
                  <a:lnTo>
                    <a:pt x="44" y="351"/>
                  </a:lnTo>
                  <a:lnTo>
                    <a:pt x="44" y="592"/>
                  </a:lnTo>
                  <a:cubicBezTo>
                    <a:pt x="44" y="613"/>
                    <a:pt x="61" y="629"/>
                    <a:pt x="81" y="629"/>
                  </a:cubicBezTo>
                  <a:lnTo>
                    <a:pt x="123" y="629"/>
                  </a:lnTo>
                  <a:lnTo>
                    <a:pt x="123" y="634"/>
                  </a:lnTo>
                  <a:cubicBezTo>
                    <a:pt x="123" y="653"/>
                    <a:pt x="139" y="669"/>
                    <a:pt x="159" y="669"/>
                  </a:cubicBezTo>
                  <a:lnTo>
                    <a:pt x="270" y="669"/>
                  </a:lnTo>
                  <a:cubicBezTo>
                    <a:pt x="289" y="669"/>
                    <a:pt x="305" y="653"/>
                    <a:pt x="305" y="634"/>
                  </a:cubicBezTo>
                  <a:lnTo>
                    <a:pt x="305" y="593"/>
                  </a:lnTo>
                  <a:cubicBezTo>
                    <a:pt x="305" y="574"/>
                    <a:pt x="289" y="558"/>
                    <a:pt x="270" y="558"/>
                  </a:cubicBezTo>
                  <a:lnTo>
                    <a:pt x="159" y="558"/>
                  </a:lnTo>
                  <a:cubicBezTo>
                    <a:pt x="139" y="558"/>
                    <a:pt x="123" y="574"/>
                    <a:pt x="123" y="593"/>
                  </a:cubicBezTo>
                  <a:lnTo>
                    <a:pt x="123" y="600"/>
                  </a:lnTo>
                  <a:lnTo>
                    <a:pt x="81" y="600"/>
                  </a:lnTo>
                  <a:cubicBezTo>
                    <a:pt x="77" y="600"/>
                    <a:pt x="74" y="596"/>
                    <a:pt x="74" y="592"/>
                  </a:cubicBezTo>
                  <a:lnTo>
                    <a:pt x="74" y="473"/>
                  </a:lnTo>
                  <a:lnTo>
                    <a:pt x="123" y="473"/>
                  </a:lnTo>
                  <a:lnTo>
                    <a:pt x="123" y="478"/>
                  </a:lnTo>
                  <a:cubicBezTo>
                    <a:pt x="123" y="498"/>
                    <a:pt x="139" y="514"/>
                    <a:pt x="159" y="514"/>
                  </a:cubicBezTo>
                  <a:lnTo>
                    <a:pt x="270" y="514"/>
                  </a:lnTo>
                  <a:cubicBezTo>
                    <a:pt x="289" y="514"/>
                    <a:pt x="305" y="498"/>
                    <a:pt x="305" y="478"/>
                  </a:cubicBezTo>
                  <a:lnTo>
                    <a:pt x="305" y="438"/>
                  </a:lnTo>
                  <a:cubicBezTo>
                    <a:pt x="305" y="418"/>
                    <a:pt x="289" y="402"/>
                    <a:pt x="270" y="402"/>
                  </a:cubicBezTo>
                  <a:lnTo>
                    <a:pt x="159" y="402"/>
                  </a:lnTo>
                  <a:cubicBezTo>
                    <a:pt x="139" y="402"/>
                    <a:pt x="123" y="418"/>
                    <a:pt x="123" y="438"/>
                  </a:cubicBezTo>
                  <a:lnTo>
                    <a:pt x="123" y="443"/>
                  </a:lnTo>
                  <a:lnTo>
                    <a:pt x="74" y="443"/>
                  </a:lnTo>
                  <a:lnTo>
                    <a:pt x="74" y="351"/>
                  </a:lnTo>
                  <a:lnTo>
                    <a:pt x="302" y="351"/>
                  </a:lnTo>
                  <a:cubicBezTo>
                    <a:pt x="321" y="351"/>
                    <a:pt x="337" y="335"/>
                    <a:pt x="337" y="315"/>
                  </a:cubicBezTo>
                  <a:lnTo>
                    <a:pt x="337" y="278"/>
                  </a:lnTo>
                  <a:cubicBezTo>
                    <a:pt x="337" y="259"/>
                    <a:pt x="321" y="243"/>
                    <a:pt x="302" y="243"/>
                  </a:cubicBezTo>
                  <a:lnTo>
                    <a:pt x="74" y="243"/>
                  </a:lnTo>
                  <a:lnTo>
                    <a:pt x="74" y="117"/>
                  </a:lnTo>
                  <a:cubicBezTo>
                    <a:pt x="74" y="113"/>
                    <a:pt x="77" y="109"/>
                    <a:pt x="81" y="109"/>
                  </a:cubicBezTo>
                  <a:lnTo>
                    <a:pt x="158" y="109"/>
                  </a:lnTo>
                  <a:lnTo>
                    <a:pt x="158" y="155"/>
                  </a:lnTo>
                  <a:cubicBezTo>
                    <a:pt x="158" y="175"/>
                    <a:pt x="174" y="191"/>
                    <a:pt x="194" y="191"/>
                  </a:cubicBezTo>
                  <a:lnTo>
                    <a:pt x="555" y="191"/>
                  </a:lnTo>
                  <a:cubicBezTo>
                    <a:pt x="575" y="191"/>
                    <a:pt x="591" y="175"/>
                    <a:pt x="591" y="155"/>
                  </a:cubicBezTo>
                  <a:lnTo>
                    <a:pt x="591" y="109"/>
                  </a:lnTo>
                  <a:lnTo>
                    <a:pt x="674" y="109"/>
                  </a:lnTo>
                  <a:cubicBezTo>
                    <a:pt x="678" y="109"/>
                    <a:pt x="682" y="113"/>
                    <a:pt x="682" y="117"/>
                  </a:cubicBezTo>
                  <a:lnTo>
                    <a:pt x="682" y="243"/>
                  </a:lnTo>
                  <a:lnTo>
                    <a:pt x="645" y="243"/>
                  </a:lnTo>
                  <a:cubicBezTo>
                    <a:pt x="637" y="243"/>
                    <a:pt x="631" y="249"/>
                    <a:pt x="631" y="258"/>
                  </a:cubicBezTo>
                  <a:cubicBezTo>
                    <a:pt x="631" y="266"/>
                    <a:pt x="637" y="272"/>
                    <a:pt x="645" y="272"/>
                  </a:cubicBezTo>
                  <a:lnTo>
                    <a:pt x="714" y="272"/>
                  </a:lnTo>
                  <a:cubicBezTo>
                    <a:pt x="717" y="272"/>
                    <a:pt x="720" y="275"/>
                    <a:pt x="720" y="278"/>
                  </a:cubicBezTo>
                  <a:lnTo>
                    <a:pt x="720" y="315"/>
                  </a:lnTo>
                  <a:cubicBezTo>
                    <a:pt x="720" y="319"/>
                    <a:pt x="717" y="321"/>
                    <a:pt x="714" y="321"/>
                  </a:cubicBezTo>
                  <a:lnTo>
                    <a:pt x="448" y="321"/>
                  </a:lnTo>
                  <a:cubicBezTo>
                    <a:pt x="444" y="321"/>
                    <a:pt x="441" y="319"/>
                    <a:pt x="441" y="315"/>
                  </a:cubicBezTo>
                  <a:lnTo>
                    <a:pt x="441" y="278"/>
                  </a:lnTo>
                  <a:cubicBezTo>
                    <a:pt x="441" y="275"/>
                    <a:pt x="444" y="272"/>
                    <a:pt x="448" y="272"/>
                  </a:cubicBezTo>
                  <a:lnTo>
                    <a:pt x="517" y="272"/>
                  </a:lnTo>
                  <a:cubicBezTo>
                    <a:pt x="525" y="272"/>
                    <a:pt x="531" y="266"/>
                    <a:pt x="531" y="258"/>
                  </a:cubicBezTo>
                  <a:cubicBezTo>
                    <a:pt x="531" y="249"/>
                    <a:pt x="525" y="243"/>
                    <a:pt x="517" y="243"/>
                  </a:cubicBezTo>
                  <a:lnTo>
                    <a:pt x="448" y="243"/>
                  </a:lnTo>
                  <a:cubicBezTo>
                    <a:pt x="428" y="243"/>
                    <a:pt x="412" y="259"/>
                    <a:pt x="412" y="278"/>
                  </a:cubicBezTo>
                  <a:lnTo>
                    <a:pt x="412" y="315"/>
                  </a:lnTo>
                  <a:cubicBezTo>
                    <a:pt x="412" y="335"/>
                    <a:pt x="428" y="351"/>
                    <a:pt x="448" y="351"/>
                  </a:cubicBezTo>
                  <a:lnTo>
                    <a:pt x="450" y="351"/>
                  </a:lnTo>
                  <a:lnTo>
                    <a:pt x="450" y="592"/>
                  </a:lnTo>
                  <a:cubicBezTo>
                    <a:pt x="450" y="613"/>
                    <a:pt x="467" y="629"/>
                    <a:pt x="487" y="629"/>
                  </a:cubicBezTo>
                  <a:lnTo>
                    <a:pt x="529" y="629"/>
                  </a:lnTo>
                  <a:lnTo>
                    <a:pt x="529" y="634"/>
                  </a:lnTo>
                  <a:cubicBezTo>
                    <a:pt x="529" y="653"/>
                    <a:pt x="545" y="669"/>
                    <a:pt x="564" y="669"/>
                  </a:cubicBezTo>
                  <a:lnTo>
                    <a:pt x="676" y="669"/>
                  </a:lnTo>
                  <a:cubicBezTo>
                    <a:pt x="695" y="669"/>
                    <a:pt x="711" y="653"/>
                    <a:pt x="711" y="634"/>
                  </a:cubicBezTo>
                  <a:lnTo>
                    <a:pt x="711" y="593"/>
                  </a:lnTo>
                  <a:cubicBezTo>
                    <a:pt x="711" y="574"/>
                    <a:pt x="695" y="558"/>
                    <a:pt x="676" y="558"/>
                  </a:cubicBezTo>
                  <a:lnTo>
                    <a:pt x="564" y="558"/>
                  </a:lnTo>
                  <a:cubicBezTo>
                    <a:pt x="545" y="558"/>
                    <a:pt x="529" y="574"/>
                    <a:pt x="529" y="593"/>
                  </a:cubicBezTo>
                  <a:lnTo>
                    <a:pt x="529" y="600"/>
                  </a:lnTo>
                  <a:lnTo>
                    <a:pt x="487" y="600"/>
                  </a:lnTo>
                  <a:cubicBezTo>
                    <a:pt x="483" y="600"/>
                    <a:pt x="479" y="596"/>
                    <a:pt x="479" y="592"/>
                  </a:cubicBezTo>
                  <a:lnTo>
                    <a:pt x="479" y="473"/>
                  </a:lnTo>
                  <a:lnTo>
                    <a:pt x="529" y="473"/>
                  </a:lnTo>
                  <a:lnTo>
                    <a:pt x="529" y="478"/>
                  </a:lnTo>
                  <a:cubicBezTo>
                    <a:pt x="529" y="498"/>
                    <a:pt x="545" y="514"/>
                    <a:pt x="564" y="514"/>
                  </a:cubicBezTo>
                  <a:lnTo>
                    <a:pt x="676" y="514"/>
                  </a:lnTo>
                  <a:cubicBezTo>
                    <a:pt x="695" y="514"/>
                    <a:pt x="711" y="498"/>
                    <a:pt x="711" y="478"/>
                  </a:cubicBezTo>
                  <a:lnTo>
                    <a:pt x="711" y="438"/>
                  </a:lnTo>
                  <a:cubicBezTo>
                    <a:pt x="711" y="418"/>
                    <a:pt x="695" y="402"/>
                    <a:pt x="676" y="402"/>
                  </a:cubicBezTo>
                  <a:lnTo>
                    <a:pt x="564" y="402"/>
                  </a:lnTo>
                  <a:cubicBezTo>
                    <a:pt x="545" y="402"/>
                    <a:pt x="529" y="418"/>
                    <a:pt x="529" y="438"/>
                  </a:cubicBezTo>
                  <a:lnTo>
                    <a:pt x="529" y="443"/>
                  </a:lnTo>
                  <a:lnTo>
                    <a:pt x="479" y="443"/>
                  </a:lnTo>
                  <a:lnTo>
                    <a:pt x="479" y="351"/>
                  </a:lnTo>
                  <a:lnTo>
                    <a:pt x="714" y="351"/>
                  </a:lnTo>
                  <a:cubicBezTo>
                    <a:pt x="733" y="351"/>
                    <a:pt x="749" y="335"/>
                    <a:pt x="749" y="315"/>
                  </a:cubicBezTo>
                  <a:lnTo>
                    <a:pt x="749" y="278"/>
                  </a:lnTo>
                  <a:cubicBezTo>
                    <a:pt x="749" y="259"/>
                    <a:pt x="733" y="243"/>
                    <a:pt x="714" y="243"/>
                  </a:cubicBezTo>
                  <a:moveTo>
                    <a:pt x="152" y="593"/>
                  </a:moveTo>
                  <a:cubicBezTo>
                    <a:pt x="152" y="590"/>
                    <a:pt x="155" y="587"/>
                    <a:pt x="159" y="587"/>
                  </a:cubicBezTo>
                  <a:lnTo>
                    <a:pt x="270" y="587"/>
                  </a:lnTo>
                  <a:cubicBezTo>
                    <a:pt x="273" y="587"/>
                    <a:pt x="276" y="590"/>
                    <a:pt x="276" y="593"/>
                  </a:cubicBezTo>
                  <a:lnTo>
                    <a:pt x="276" y="634"/>
                  </a:lnTo>
                  <a:cubicBezTo>
                    <a:pt x="276" y="637"/>
                    <a:pt x="273" y="640"/>
                    <a:pt x="270" y="640"/>
                  </a:cubicBezTo>
                  <a:lnTo>
                    <a:pt x="159" y="640"/>
                  </a:lnTo>
                  <a:cubicBezTo>
                    <a:pt x="155" y="640"/>
                    <a:pt x="152" y="637"/>
                    <a:pt x="152" y="634"/>
                  </a:cubicBezTo>
                  <a:lnTo>
                    <a:pt x="152" y="593"/>
                  </a:lnTo>
                  <a:moveTo>
                    <a:pt x="152" y="438"/>
                  </a:moveTo>
                  <a:cubicBezTo>
                    <a:pt x="152" y="434"/>
                    <a:pt x="155" y="431"/>
                    <a:pt x="159" y="431"/>
                  </a:cubicBezTo>
                  <a:lnTo>
                    <a:pt x="270" y="431"/>
                  </a:lnTo>
                  <a:cubicBezTo>
                    <a:pt x="273" y="431"/>
                    <a:pt x="276" y="434"/>
                    <a:pt x="276" y="438"/>
                  </a:cubicBezTo>
                  <a:lnTo>
                    <a:pt x="276" y="478"/>
                  </a:lnTo>
                  <a:cubicBezTo>
                    <a:pt x="276" y="482"/>
                    <a:pt x="273" y="484"/>
                    <a:pt x="270" y="484"/>
                  </a:cubicBezTo>
                  <a:lnTo>
                    <a:pt x="159" y="484"/>
                  </a:lnTo>
                  <a:cubicBezTo>
                    <a:pt x="155" y="484"/>
                    <a:pt x="152" y="482"/>
                    <a:pt x="152" y="478"/>
                  </a:cubicBezTo>
                  <a:lnTo>
                    <a:pt x="152" y="438"/>
                  </a:lnTo>
                  <a:moveTo>
                    <a:pt x="308" y="278"/>
                  </a:moveTo>
                  <a:lnTo>
                    <a:pt x="308" y="315"/>
                  </a:lnTo>
                  <a:cubicBezTo>
                    <a:pt x="308" y="319"/>
                    <a:pt x="305" y="321"/>
                    <a:pt x="302" y="321"/>
                  </a:cubicBezTo>
                  <a:lnTo>
                    <a:pt x="36" y="321"/>
                  </a:lnTo>
                  <a:cubicBezTo>
                    <a:pt x="32" y="321"/>
                    <a:pt x="29" y="319"/>
                    <a:pt x="29" y="315"/>
                  </a:cubicBezTo>
                  <a:lnTo>
                    <a:pt x="29" y="278"/>
                  </a:lnTo>
                  <a:cubicBezTo>
                    <a:pt x="29" y="275"/>
                    <a:pt x="32" y="272"/>
                    <a:pt x="36" y="272"/>
                  </a:cubicBezTo>
                  <a:lnTo>
                    <a:pt x="302" y="272"/>
                  </a:lnTo>
                  <a:cubicBezTo>
                    <a:pt x="305" y="272"/>
                    <a:pt x="308" y="275"/>
                    <a:pt x="308" y="278"/>
                  </a:cubicBezTo>
                  <a:moveTo>
                    <a:pt x="562" y="155"/>
                  </a:moveTo>
                  <a:cubicBezTo>
                    <a:pt x="562" y="159"/>
                    <a:pt x="559" y="162"/>
                    <a:pt x="555" y="162"/>
                  </a:cubicBezTo>
                  <a:lnTo>
                    <a:pt x="194" y="162"/>
                  </a:lnTo>
                  <a:cubicBezTo>
                    <a:pt x="190" y="162"/>
                    <a:pt x="188" y="159"/>
                    <a:pt x="188" y="155"/>
                  </a:cubicBezTo>
                  <a:lnTo>
                    <a:pt x="188" y="36"/>
                  </a:lnTo>
                  <a:cubicBezTo>
                    <a:pt x="188" y="32"/>
                    <a:pt x="190" y="29"/>
                    <a:pt x="194" y="29"/>
                  </a:cubicBezTo>
                  <a:lnTo>
                    <a:pt x="555" y="29"/>
                  </a:lnTo>
                  <a:cubicBezTo>
                    <a:pt x="559" y="29"/>
                    <a:pt x="562" y="32"/>
                    <a:pt x="562" y="36"/>
                  </a:cubicBezTo>
                  <a:lnTo>
                    <a:pt x="562" y="155"/>
                  </a:lnTo>
                  <a:moveTo>
                    <a:pt x="564" y="587"/>
                  </a:moveTo>
                  <a:lnTo>
                    <a:pt x="676" y="587"/>
                  </a:lnTo>
                  <a:cubicBezTo>
                    <a:pt x="679" y="587"/>
                    <a:pt x="682" y="590"/>
                    <a:pt x="682" y="593"/>
                  </a:cubicBezTo>
                  <a:lnTo>
                    <a:pt x="682" y="634"/>
                  </a:lnTo>
                  <a:cubicBezTo>
                    <a:pt x="682" y="637"/>
                    <a:pt x="679" y="640"/>
                    <a:pt x="676" y="640"/>
                  </a:cubicBezTo>
                  <a:lnTo>
                    <a:pt x="564" y="640"/>
                  </a:lnTo>
                  <a:cubicBezTo>
                    <a:pt x="561" y="640"/>
                    <a:pt x="558" y="637"/>
                    <a:pt x="558" y="634"/>
                  </a:cubicBezTo>
                  <a:lnTo>
                    <a:pt x="558" y="593"/>
                  </a:lnTo>
                  <a:cubicBezTo>
                    <a:pt x="558" y="590"/>
                    <a:pt x="561" y="587"/>
                    <a:pt x="564" y="587"/>
                  </a:cubicBezTo>
                  <a:moveTo>
                    <a:pt x="564" y="431"/>
                  </a:moveTo>
                  <a:lnTo>
                    <a:pt x="676" y="431"/>
                  </a:lnTo>
                  <a:cubicBezTo>
                    <a:pt x="679" y="431"/>
                    <a:pt x="682" y="434"/>
                    <a:pt x="682" y="438"/>
                  </a:cubicBezTo>
                  <a:lnTo>
                    <a:pt x="682" y="478"/>
                  </a:lnTo>
                  <a:cubicBezTo>
                    <a:pt x="682" y="482"/>
                    <a:pt x="679" y="484"/>
                    <a:pt x="676" y="484"/>
                  </a:cubicBezTo>
                  <a:lnTo>
                    <a:pt x="564" y="484"/>
                  </a:lnTo>
                  <a:cubicBezTo>
                    <a:pt x="561" y="484"/>
                    <a:pt x="558" y="482"/>
                    <a:pt x="558" y="478"/>
                  </a:cubicBezTo>
                  <a:lnTo>
                    <a:pt x="558" y="438"/>
                  </a:lnTo>
                  <a:cubicBezTo>
                    <a:pt x="558" y="434"/>
                    <a:pt x="561" y="431"/>
                    <a:pt x="564" y="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1170937" y="4364801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3" y="23"/>
                  </a:moveTo>
                  <a:cubicBezTo>
                    <a:pt x="10" y="34"/>
                    <a:pt x="27" y="30"/>
                    <a:pt x="29" y="17"/>
                  </a:cubicBezTo>
                  <a:cubicBezTo>
                    <a:pt x="32" y="3"/>
                    <a:pt x="15" y="-5"/>
                    <a:pt x="5" y="4"/>
                  </a:cubicBezTo>
                  <a:cubicBezTo>
                    <a:pt x="0" y="9"/>
                    <a:pt x="-1" y="17"/>
                    <a:pt x="3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006144" y="4284857"/>
              <a:ext cx="141251" cy="14223"/>
            </a:xfrm>
            <a:custGeom>
              <a:avLst/>
              <a:gdLst/>
              <a:ahLst/>
              <a:cxnLst/>
              <a:rect l="l" t="t" r="r" b="b"/>
              <a:pathLst>
                <a:path w="288" h="29" extrusionOk="0">
                  <a:moveTo>
                    <a:pt x="273" y="0"/>
                  </a:moveTo>
                  <a:lnTo>
                    <a:pt x="14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lnTo>
                    <a:pt x="273" y="29"/>
                  </a:lnTo>
                  <a:cubicBezTo>
                    <a:pt x="281" y="29"/>
                    <a:pt x="288" y="23"/>
                    <a:pt x="288" y="15"/>
                  </a:cubicBezTo>
                  <a:cubicBezTo>
                    <a:pt x="288" y="7"/>
                    <a:pt x="281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6" name="Google Shape;1016;p34"/>
          <p:cNvGrpSpPr/>
          <p:nvPr/>
        </p:nvGrpSpPr>
        <p:grpSpPr>
          <a:xfrm>
            <a:off x="7882817" y="3463831"/>
            <a:ext cx="368332" cy="346263"/>
            <a:chOff x="7882817" y="3463831"/>
            <a:chExt cx="368332" cy="346263"/>
          </a:xfrm>
        </p:grpSpPr>
        <p:sp>
          <p:nvSpPr>
            <p:cNvPr id="1017" name="Google Shape;1017;p34"/>
            <p:cNvSpPr/>
            <p:nvPr/>
          </p:nvSpPr>
          <p:spPr>
            <a:xfrm>
              <a:off x="7882817" y="3463831"/>
              <a:ext cx="368332" cy="346263"/>
            </a:xfrm>
            <a:custGeom>
              <a:avLst/>
              <a:gdLst/>
              <a:ahLst/>
              <a:cxnLst/>
              <a:rect l="l" t="t" r="r" b="b"/>
              <a:pathLst>
                <a:path w="751" h="706" extrusionOk="0">
                  <a:moveTo>
                    <a:pt x="659" y="16"/>
                  </a:moveTo>
                  <a:cubicBezTo>
                    <a:pt x="620" y="-3"/>
                    <a:pt x="575" y="-6"/>
                    <a:pt x="533" y="8"/>
                  </a:cubicBezTo>
                  <a:cubicBezTo>
                    <a:pt x="491" y="22"/>
                    <a:pt x="457" y="51"/>
                    <a:pt x="438" y="91"/>
                  </a:cubicBezTo>
                  <a:cubicBezTo>
                    <a:pt x="433" y="100"/>
                    <a:pt x="430" y="109"/>
                    <a:pt x="427" y="119"/>
                  </a:cubicBezTo>
                  <a:cubicBezTo>
                    <a:pt x="397" y="107"/>
                    <a:pt x="366" y="100"/>
                    <a:pt x="334" y="98"/>
                  </a:cubicBezTo>
                  <a:lnTo>
                    <a:pt x="334" y="84"/>
                  </a:lnTo>
                  <a:cubicBezTo>
                    <a:pt x="334" y="76"/>
                    <a:pt x="327" y="69"/>
                    <a:pt x="319" y="69"/>
                  </a:cubicBezTo>
                  <a:cubicBezTo>
                    <a:pt x="311" y="69"/>
                    <a:pt x="304" y="76"/>
                    <a:pt x="304" y="84"/>
                  </a:cubicBezTo>
                  <a:lnTo>
                    <a:pt x="304" y="98"/>
                  </a:lnTo>
                  <a:cubicBezTo>
                    <a:pt x="156" y="106"/>
                    <a:pt x="37" y="225"/>
                    <a:pt x="30" y="373"/>
                  </a:cubicBezTo>
                  <a:lnTo>
                    <a:pt x="15" y="373"/>
                  </a:lnTo>
                  <a:cubicBezTo>
                    <a:pt x="7" y="373"/>
                    <a:pt x="0" y="380"/>
                    <a:pt x="0" y="388"/>
                  </a:cubicBezTo>
                  <a:cubicBezTo>
                    <a:pt x="0" y="396"/>
                    <a:pt x="7" y="402"/>
                    <a:pt x="15" y="402"/>
                  </a:cubicBezTo>
                  <a:lnTo>
                    <a:pt x="30" y="402"/>
                  </a:lnTo>
                  <a:cubicBezTo>
                    <a:pt x="37" y="550"/>
                    <a:pt x="156" y="669"/>
                    <a:pt x="304" y="676"/>
                  </a:cubicBezTo>
                  <a:lnTo>
                    <a:pt x="304" y="692"/>
                  </a:lnTo>
                  <a:cubicBezTo>
                    <a:pt x="304" y="700"/>
                    <a:pt x="311" y="706"/>
                    <a:pt x="319" y="706"/>
                  </a:cubicBezTo>
                  <a:cubicBezTo>
                    <a:pt x="327" y="706"/>
                    <a:pt x="334" y="700"/>
                    <a:pt x="334" y="692"/>
                  </a:cubicBezTo>
                  <a:lnTo>
                    <a:pt x="334" y="676"/>
                  </a:lnTo>
                  <a:cubicBezTo>
                    <a:pt x="385" y="674"/>
                    <a:pt x="435" y="658"/>
                    <a:pt x="478" y="629"/>
                  </a:cubicBezTo>
                  <a:cubicBezTo>
                    <a:pt x="484" y="625"/>
                    <a:pt x="486" y="616"/>
                    <a:pt x="482" y="609"/>
                  </a:cubicBezTo>
                  <a:cubicBezTo>
                    <a:pt x="477" y="602"/>
                    <a:pt x="468" y="600"/>
                    <a:pt x="462" y="605"/>
                  </a:cubicBezTo>
                  <a:cubicBezTo>
                    <a:pt x="423" y="630"/>
                    <a:pt x="379" y="645"/>
                    <a:pt x="334" y="647"/>
                  </a:cubicBezTo>
                  <a:lnTo>
                    <a:pt x="334" y="611"/>
                  </a:lnTo>
                  <a:cubicBezTo>
                    <a:pt x="445" y="604"/>
                    <a:pt x="535" y="514"/>
                    <a:pt x="542" y="402"/>
                  </a:cubicBezTo>
                  <a:lnTo>
                    <a:pt x="579" y="402"/>
                  </a:lnTo>
                  <a:cubicBezTo>
                    <a:pt x="576" y="443"/>
                    <a:pt x="564" y="482"/>
                    <a:pt x="544" y="517"/>
                  </a:cubicBezTo>
                  <a:cubicBezTo>
                    <a:pt x="540" y="524"/>
                    <a:pt x="543" y="533"/>
                    <a:pt x="550" y="537"/>
                  </a:cubicBezTo>
                  <a:cubicBezTo>
                    <a:pt x="557" y="542"/>
                    <a:pt x="566" y="539"/>
                    <a:pt x="570" y="532"/>
                  </a:cubicBezTo>
                  <a:cubicBezTo>
                    <a:pt x="592" y="493"/>
                    <a:pt x="606" y="448"/>
                    <a:pt x="608" y="402"/>
                  </a:cubicBezTo>
                  <a:lnTo>
                    <a:pt x="623" y="402"/>
                  </a:lnTo>
                  <a:cubicBezTo>
                    <a:pt x="631" y="402"/>
                    <a:pt x="637" y="396"/>
                    <a:pt x="637" y="388"/>
                  </a:cubicBezTo>
                  <a:cubicBezTo>
                    <a:pt x="637" y="380"/>
                    <a:pt x="631" y="373"/>
                    <a:pt x="623" y="373"/>
                  </a:cubicBezTo>
                  <a:lnTo>
                    <a:pt x="608" y="373"/>
                  </a:lnTo>
                  <a:cubicBezTo>
                    <a:pt x="607" y="358"/>
                    <a:pt x="605" y="344"/>
                    <a:pt x="602" y="329"/>
                  </a:cubicBezTo>
                  <a:cubicBezTo>
                    <a:pt x="657" y="323"/>
                    <a:pt x="708" y="291"/>
                    <a:pt x="734" y="238"/>
                  </a:cubicBezTo>
                  <a:cubicBezTo>
                    <a:pt x="775" y="156"/>
                    <a:pt x="741" y="57"/>
                    <a:pt x="659" y="16"/>
                  </a:cubicBezTo>
                  <a:moveTo>
                    <a:pt x="421" y="148"/>
                  </a:moveTo>
                  <a:cubicBezTo>
                    <a:pt x="420" y="162"/>
                    <a:pt x="420" y="175"/>
                    <a:pt x="422" y="189"/>
                  </a:cubicBezTo>
                  <a:cubicBezTo>
                    <a:pt x="395" y="174"/>
                    <a:pt x="365" y="166"/>
                    <a:pt x="334" y="164"/>
                  </a:cubicBezTo>
                  <a:lnTo>
                    <a:pt x="334" y="128"/>
                  </a:lnTo>
                  <a:cubicBezTo>
                    <a:pt x="364" y="129"/>
                    <a:pt x="393" y="136"/>
                    <a:pt x="421" y="148"/>
                  </a:cubicBezTo>
                  <a:moveTo>
                    <a:pt x="304" y="128"/>
                  </a:moveTo>
                  <a:lnTo>
                    <a:pt x="304" y="164"/>
                  </a:lnTo>
                  <a:cubicBezTo>
                    <a:pt x="192" y="171"/>
                    <a:pt x="102" y="261"/>
                    <a:pt x="95" y="373"/>
                  </a:cubicBezTo>
                  <a:lnTo>
                    <a:pt x="59" y="373"/>
                  </a:lnTo>
                  <a:cubicBezTo>
                    <a:pt x="66" y="241"/>
                    <a:pt x="172" y="135"/>
                    <a:pt x="304" y="128"/>
                  </a:cubicBezTo>
                  <a:moveTo>
                    <a:pt x="59" y="402"/>
                  </a:moveTo>
                  <a:lnTo>
                    <a:pt x="95" y="402"/>
                  </a:lnTo>
                  <a:cubicBezTo>
                    <a:pt x="103" y="514"/>
                    <a:pt x="193" y="604"/>
                    <a:pt x="304" y="611"/>
                  </a:cubicBezTo>
                  <a:lnTo>
                    <a:pt x="304" y="647"/>
                  </a:lnTo>
                  <a:cubicBezTo>
                    <a:pt x="173" y="640"/>
                    <a:pt x="67" y="534"/>
                    <a:pt x="59" y="402"/>
                  </a:cubicBezTo>
                  <a:moveTo>
                    <a:pt x="334" y="581"/>
                  </a:moveTo>
                  <a:lnTo>
                    <a:pt x="334" y="565"/>
                  </a:lnTo>
                  <a:cubicBezTo>
                    <a:pt x="334" y="557"/>
                    <a:pt x="327" y="551"/>
                    <a:pt x="319" y="551"/>
                  </a:cubicBezTo>
                  <a:cubicBezTo>
                    <a:pt x="311" y="551"/>
                    <a:pt x="304" y="557"/>
                    <a:pt x="304" y="565"/>
                  </a:cubicBezTo>
                  <a:lnTo>
                    <a:pt x="304" y="581"/>
                  </a:lnTo>
                  <a:cubicBezTo>
                    <a:pt x="209" y="574"/>
                    <a:pt x="132" y="498"/>
                    <a:pt x="125" y="402"/>
                  </a:cubicBezTo>
                  <a:lnTo>
                    <a:pt x="141" y="402"/>
                  </a:lnTo>
                  <a:cubicBezTo>
                    <a:pt x="149" y="402"/>
                    <a:pt x="156" y="396"/>
                    <a:pt x="156" y="388"/>
                  </a:cubicBezTo>
                  <a:cubicBezTo>
                    <a:pt x="156" y="380"/>
                    <a:pt x="149" y="373"/>
                    <a:pt x="141" y="373"/>
                  </a:cubicBezTo>
                  <a:lnTo>
                    <a:pt x="125" y="373"/>
                  </a:lnTo>
                  <a:cubicBezTo>
                    <a:pt x="132" y="277"/>
                    <a:pt x="208" y="200"/>
                    <a:pt x="304" y="193"/>
                  </a:cubicBezTo>
                  <a:lnTo>
                    <a:pt x="304" y="210"/>
                  </a:lnTo>
                  <a:cubicBezTo>
                    <a:pt x="304" y="218"/>
                    <a:pt x="311" y="225"/>
                    <a:pt x="319" y="225"/>
                  </a:cubicBezTo>
                  <a:cubicBezTo>
                    <a:pt x="327" y="225"/>
                    <a:pt x="334" y="218"/>
                    <a:pt x="334" y="210"/>
                  </a:cubicBezTo>
                  <a:lnTo>
                    <a:pt x="334" y="193"/>
                  </a:lnTo>
                  <a:cubicBezTo>
                    <a:pt x="370" y="196"/>
                    <a:pt x="405" y="209"/>
                    <a:pt x="434" y="231"/>
                  </a:cubicBezTo>
                  <a:cubicBezTo>
                    <a:pt x="435" y="233"/>
                    <a:pt x="436" y="235"/>
                    <a:pt x="437" y="237"/>
                  </a:cubicBezTo>
                  <a:lnTo>
                    <a:pt x="424" y="295"/>
                  </a:lnTo>
                  <a:cubicBezTo>
                    <a:pt x="423" y="299"/>
                    <a:pt x="424" y="303"/>
                    <a:pt x="426" y="306"/>
                  </a:cubicBezTo>
                  <a:cubicBezTo>
                    <a:pt x="429" y="311"/>
                    <a:pt x="435" y="313"/>
                    <a:pt x="440" y="313"/>
                  </a:cubicBezTo>
                  <a:lnTo>
                    <a:pt x="496" y="306"/>
                  </a:lnTo>
                  <a:cubicBezTo>
                    <a:pt x="506" y="328"/>
                    <a:pt x="511" y="350"/>
                    <a:pt x="513" y="373"/>
                  </a:cubicBezTo>
                  <a:lnTo>
                    <a:pt x="497" y="373"/>
                  </a:lnTo>
                  <a:cubicBezTo>
                    <a:pt x="488" y="373"/>
                    <a:pt x="482" y="380"/>
                    <a:pt x="482" y="388"/>
                  </a:cubicBezTo>
                  <a:cubicBezTo>
                    <a:pt x="482" y="396"/>
                    <a:pt x="488" y="402"/>
                    <a:pt x="497" y="402"/>
                  </a:cubicBezTo>
                  <a:lnTo>
                    <a:pt x="513" y="402"/>
                  </a:lnTo>
                  <a:cubicBezTo>
                    <a:pt x="506" y="498"/>
                    <a:pt x="429" y="574"/>
                    <a:pt x="334" y="581"/>
                  </a:cubicBezTo>
                  <a:moveTo>
                    <a:pt x="533" y="321"/>
                  </a:moveTo>
                  <a:cubicBezTo>
                    <a:pt x="546" y="326"/>
                    <a:pt x="559" y="328"/>
                    <a:pt x="573" y="329"/>
                  </a:cubicBezTo>
                  <a:cubicBezTo>
                    <a:pt x="576" y="344"/>
                    <a:pt x="578" y="358"/>
                    <a:pt x="579" y="373"/>
                  </a:cubicBezTo>
                  <a:lnTo>
                    <a:pt x="542" y="373"/>
                  </a:lnTo>
                  <a:cubicBezTo>
                    <a:pt x="541" y="355"/>
                    <a:pt x="538" y="338"/>
                    <a:pt x="533" y="321"/>
                  </a:cubicBezTo>
                  <a:moveTo>
                    <a:pt x="708" y="225"/>
                  </a:moveTo>
                  <a:cubicBezTo>
                    <a:pt x="673" y="296"/>
                    <a:pt x="581" y="322"/>
                    <a:pt x="513" y="280"/>
                  </a:cubicBezTo>
                  <a:cubicBezTo>
                    <a:pt x="510" y="277"/>
                    <a:pt x="506" y="276"/>
                    <a:pt x="502" y="276"/>
                  </a:cubicBezTo>
                  <a:lnTo>
                    <a:pt x="457" y="281"/>
                  </a:lnTo>
                  <a:lnTo>
                    <a:pt x="467" y="239"/>
                  </a:lnTo>
                  <a:cubicBezTo>
                    <a:pt x="468" y="235"/>
                    <a:pt x="467" y="232"/>
                    <a:pt x="466" y="228"/>
                  </a:cubicBezTo>
                  <a:cubicBezTo>
                    <a:pt x="462" y="222"/>
                    <a:pt x="460" y="216"/>
                    <a:pt x="457" y="209"/>
                  </a:cubicBezTo>
                  <a:cubicBezTo>
                    <a:pt x="446" y="175"/>
                    <a:pt x="448" y="137"/>
                    <a:pt x="464" y="104"/>
                  </a:cubicBezTo>
                  <a:cubicBezTo>
                    <a:pt x="480" y="72"/>
                    <a:pt x="508" y="47"/>
                    <a:pt x="542" y="36"/>
                  </a:cubicBezTo>
                  <a:cubicBezTo>
                    <a:pt x="577" y="24"/>
                    <a:pt x="614" y="26"/>
                    <a:pt x="646" y="42"/>
                  </a:cubicBezTo>
                  <a:cubicBezTo>
                    <a:pt x="714" y="76"/>
                    <a:pt x="741" y="158"/>
                    <a:pt x="708" y="2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7982380" y="3597236"/>
              <a:ext cx="113786" cy="113296"/>
            </a:xfrm>
            <a:custGeom>
              <a:avLst/>
              <a:gdLst/>
              <a:ahLst/>
              <a:cxnLst/>
              <a:rect l="l" t="t" r="r" b="b"/>
              <a:pathLst>
                <a:path w="232" h="231" extrusionOk="0">
                  <a:moveTo>
                    <a:pt x="116" y="0"/>
                  </a:moveTo>
                  <a:cubicBezTo>
                    <a:pt x="52" y="0"/>
                    <a:pt x="0" y="52"/>
                    <a:pt x="0" y="115"/>
                  </a:cubicBezTo>
                  <a:cubicBezTo>
                    <a:pt x="0" y="179"/>
                    <a:pt x="52" y="231"/>
                    <a:pt x="116" y="231"/>
                  </a:cubicBezTo>
                  <a:cubicBezTo>
                    <a:pt x="180" y="231"/>
                    <a:pt x="232" y="179"/>
                    <a:pt x="232" y="115"/>
                  </a:cubicBezTo>
                  <a:cubicBezTo>
                    <a:pt x="232" y="52"/>
                    <a:pt x="180" y="0"/>
                    <a:pt x="116" y="0"/>
                  </a:cubicBezTo>
                  <a:moveTo>
                    <a:pt x="116" y="202"/>
                  </a:moveTo>
                  <a:cubicBezTo>
                    <a:pt x="68" y="202"/>
                    <a:pt x="29" y="163"/>
                    <a:pt x="29" y="115"/>
                  </a:cubicBezTo>
                  <a:cubicBezTo>
                    <a:pt x="29" y="68"/>
                    <a:pt x="68" y="29"/>
                    <a:pt x="116" y="29"/>
                  </a:cubicBezTo>
                  <a:cubicBezTo>
                    <a:pt x="164" y="29"/>
                    <a:pt x="202" y="68"/>
                    <a:pt x="202" y="115"/>
                  </a:cubicBezTo>
                  <a:cubicBezTo>
                    <a:pt x="202" y="163"/>
                    <a:pt x="164" y="202"/>
                    <a:pt x="116" y="2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150" rIns="90000" bIns="38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8118726" y="3507482"/>
              <a:ext cx="103486" cy="66212"/>
            </a:xfrm>
            <a:custGeom>
              <a:avLst/>
              <a:gdLst/>
              <a:ahLst/>
              <a:cxnLst/>
              <a:rect l="l" t="t" r="r" b="b"/>
              <a:pathLst>
                <a:path w="211" h="135" extrusionOk="0">
                  <a:moveTo>
                    <a:pt x="211" y="92"/>
                  </a:moveTo>
                  <a:cubicBezTo>
                    <a:pt x="210" y="89"/>
                    <a:pt x="209" y="86"/>
                    <a:pt x="207" y="84"/>
                  </a:cubicBezTo>
                  <a:lnTo>
                    <a:pt x="181" y="58"/>
                  </a:lnTo>
                  <a:cubicBezTo>
                    <a:pt x="175" y="52"/>
                    <a:pt x="166" y="52"/>
                    <a:pt x="160" y="58"/>
                  </a:cubicBezTo>
                  <a:cubicBezTo>
                    <a:pt x="154" y="64"/>
                    <a:pt x="154" y="73"/>
                    <a:pt x="160" y="79"/>
                  </a:cubicBezTo>
                  <a:lnTo>
                    <a:pt x="161" y="80"/>
                  </a:lnTo>
                  <a:lnTo>
                    <a:pt x="129" y="80"/>
                  </a:lnTo>
                  <a:cubicBezTo>
                    <a:pt x="133" y="72"/>
                    <a:pt x="136" y="64"/>
                    <a:pt x="136" y="55"/>
                  </a:cubicBezTo>
                  <a:cubicBezTo>
                    <a:pt x="136" y="25"/>
                    <a:pt x="110" y="0"/>
                    <a:pt x="80" y="0"/>
                  </a:cubicBezTo>
                  <a:cubicBezTo>
                    <a:pt x="56" y="0"/>
                    <a:pt x="34" y="17"/>
                    <a:pt x="28" y="41"/>
                  </a:cubicBezTo>
                  <a:cubicBezTo>
                    <a:pt x="26" y="49"/>
                    <a:pt x="30" y="57"/>
                    <a:pt x="38" y="59"/>
                  </a:cubicBezTo>
                  <a:cubicBezTo>
                    <a:pt x="46" y="61"/>
                    <a:pt x="54" y="56"/>
                    <a:pt x="56" y="48"/>
                  </a:cubicBezTo>
                  <a:cubicBezTo>
                    <a:pt x="59" y="37"/>
                    <a:pt x="69" y="30"/>
                    <a:pt x="80" y="30"/>
                  </a:cubicBezTo>
                  <a:cubicBezTo>
                    <a:pt x="94" y="30"/>
                    <a:pt x="106" y="41"/>
                    <a:pt x="106" y="55"/>
                  </a:cubicBezTo>
                  <a:cubicBezTo>
                    <a:pt x="106" y="68"/>
                    <a:pt x="95" y="80"/>
                    <a:pt x="81" y="80"/>
                  </a:cubicBezTo>
                  <a:lnTo>
                    <a:pt x="15" y="80"/>
                  </a:lnTo>
                  <a:cubicBezTo>
                    <a:pt x="7" y="80"/>
                    <a:pt x="0" y="86"/>
                    <a:pt x="0" y="94"/>
                  </a:cubicBezTo>
                  <a:cubicBezTo>
                    <a:pt x="0" y="103"/>
                    <a:pt x="7" y="109"/>
                    <a:pt x="15" y="109"/>
                  </a:cubicBezTo>
                  <a:lnTo>
                    <a:pt x="161" y="109"/>
                  </a:lnTo>
                  <a:lnTo>
                    <a:pt x="160" y="110"/>
                  </a:lnTo>
                  <a:cubicBezTo>
                    <a:pt x="154" y="116"/>
                    <a:pt x="154" y="125"/>
                    <a:pt x="160" y="131"/>
                  </a:cubicBezTo>
                  <a:cubicBezTo>
                    <a:pt x="166" y="136"/>
                    <a:pt x="175" y="136"/>
                    <a:pt x="181" y="131"/>
                  </a:cubicBezTo>
                  <a:lnTo>
                    <a:pt x="207" y="105"/>
                  </a:lnTo>
                  <a:cubicBezTo>
                    <a:pt x="210" y="101"/>
                    <a:pt x="212" y="96"/>
                    <a:pt x="211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0" name="Google Shape;1020;p34"/>
          <p:cNvSpPr/>
          <p:nvPr/>
        </p:nvSpPr>
        <p:spPr>
          <a:xfrm>
            <a:off x="8130007" y="3739468"/>
            <a:ext cx="14223" cy="14714"/>
          </a:xfrm>
          <a:custGeom>
            <a:avLst/>
            <a:gdLst/>
            <a:ahLst/>
            <a:cxnLst/>
            <a:rect l="l" t="t" r="r" b="b"/>
            <a:pathLst>
              <a:path w="29" h="30" extrusionOk="0">
                <a:moveTo>
                  <a:pt x="28" y="9"/>
                </a:moveTo>
                <a:cubicBezTo>
                  <a:pt x="25" y="2"/>
                  <a:pt x="16" y="-2"/>
                  <a:pt x="9" y="1"/>
                </a:cubicBezTo>
                <a:cubicBezTo>
                  <a:pt x="1" y="4"/>
                  <a:pt x="-2" y="13"/>
                  <a:pt x="1" y="20"/>
                </a:cubicBezTo>
                <a:cubicBezTo>
                  <a:pt x="4" y="28"/>
                  <a:pt x="12" y="31"/>
                  <a:pt x="20" y="28"/>
                </a:cubicBezTo>
                <a:cubicBezTo>
                  <a:pt x="27" y="25"/>
                  <a:pt x="31" y="16"/>
                  <a:pt x="28" y="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1" name="Google Shape;1021;p34"/>
          <p:cNvGrpSpPr/>
          <p:nvPr/>
        </p:nvGrpSpPr>
        <p:grpSpPr>
          <a:xfrm>
            <a:off x="7091222" y="3425085"/>
            <a:ext cx="365389" cy="385500"/>
            <a:chOff x="7091222" y="3425085"/>
            <a:chExt cx="365389" cy="385500"/>
          </a:xfrm>
        </p:grpSpPr>
        <p:sp>
          <p:nvSpPr>
            <p:cNvPr id="1022" name="Google Shape;1022;p34"/>
            <p:cNvSpPr/>
            <p:nvPr/>
          </p:nvSpPr>
          <p:spPr>
            <a:xfrm>
              <a:off x="7155472" y="3499144"/>
              <a:ext cx="236890" cy="236891"/>
            </a:xfrm>
            <a:custGeom>
              <a:avLst/>
              <a:gdLst/>
              <a:ahLst/>
              <a:cxnLst/>
              <a:rect l="l" t="t" r="r" b="b"/>
              <a:pathLst>
                <a:path w="483" h="483" extrusionOk="0">
                  <a:moveTo>
                    <a:pt x="474" y="185"/>
                  </a:moveTo>
                  <a:lnTo>
                    <a:pt x="449" y="175"/>
                  </a:lnTo>
                  <a:cubicBezTo>
                    <a:pt x="437" y="169"/>
                    <a:pt x="431" y="155"/>
                    <a:pt x="436" y="142"/>
                  </a:cubicBezTo>
                  <a:lnTo>
                    <a:pt x="446" y="117"/>
                  </a:lnTo>
                  <a:cubicBezTo>
                    <a:pt x="448" y="112"/>
                    <a:pt x="446" y="105"/>
                    <a:pt x="442" y="101"/>
                  </a:cubicBezTo>
                  <a:lnTo>
                    <a:pt x="382" y="41"/>
                  </a:lnTo>
                  <a:cubicBezTo>
                    <a:pt x="378" y="37"/>
                    <a:pt x="372" y="35"/>
                    <a:pt x="366" y="38"/>
                  </a:cubicBezTo>
                  <a:lnTo>
                    <a:pt x="341" y="48"/>
                  </a:lnTo>
                  <a:cubicBezTo>
                    <a:pt x="328" y="52"/>
                    <a:pt x="314" y="46"/>
                    <a:pt x="309" y="34"/>
                  </a:cubicBezTo>
                  <a:lnTo>
                    <a:pt x="298" y="9"/>
                  </a:lnTo>
                  <a:cubicBezTo>
                    <a:pt x="295" y="4"/>
                    <a:pt x="290" y="0"/>
                    <a:pt x="284" y="0"/>
                  </a:cubicBezTo>
                  <a:lnTo>
                    <a:pt x="199" y="0"/>
                  </a:lnTo>
                  <a:cubicBezTo>
                    <a:pt x="193" y="0"/>
                    <a:pt x="188" y="4"/>
                    <a:pt x="185" y="9"/>
                  </a:cubicBezTo>
                  <a:lnTo>
                    <a:pt x="174" y="34"/>
                  </a:lnTo>
                  <a:cubicBezTo>
                    <a:pt x="169" y="46"/>
                    <a:pt x="155" y="53"/>
                    <a:pt x="142" y="48"/>
                  </a:cubicBezTo>
                  <a:lnTo>
                    <a:pt x="119" y="40"/>
                  </a:lnTo>
                  <a:cubicBezTo>
                    <a:pt x="113" y="38"/>
                    <a:pt x="107" y="39"/>
                    <a:pt x="103" y="43"/>
                  </a:cubicBezTo>
                  <a:lnTo>
                    <a:pt x="43" y="103"/>
                  </a:lnTo>
                  <a:cubicBezTo>
                    <a:pt x="39" y="107"/>
                    <a:pt x="37" y="113"/>
                    <a:pt x="39" y="119"/>
                  </a:cubicBezTo>
                  <a:lnTo>
                    <a:pt x="48" y="142"/>
                  </a:lnTo>
                  <a:cubicBezTo>
                    <a:pt x="52" y="155"/>
                    <a:pt x="46" y="169"/>
                    <a:pt x="34" y="175"/>
                  </a:cubicBezTo>
                  <a:lnTo>
                    <a:pt x="9" y="185"/>
                  </a:lnTo>
                  <a:cubicBezTo>
                    <a:pt x="4" y="188"/>
                    <a:pt x="0" y="193"/>
                    <a:pt x="0" y="199"/>
                  </a:cubicBezTo>
                  <a:lnTo>
                    <a:pt x="0" y="284"/>
                  </a:lnTo>
                  <a:cubicBezTo>
                    <a:pt x="0" y="290"/>
                    <a:pt x="4" y="296"/>
                    <a:pt x="9" y="298"/>
                  </a:cubicBezTo>
                  <a:lnTo>
                    <a:pt x="34" y="309"/>
                  </a:lnTo>
                  <a:cubicBezTo>
                    <a:pt x="46" y="314"/>
                    <a:pt x="52" y="329"/>
                    <a:pt x="47" y="341"/>
                  </a:cubicBezTo>
                  <a:lnTo>
                    <a:pt x="37" y="366"/>
                  </a:lnTo>
                  <a:cubicBezTo>
                    <a:pt x="35" y="372"/>
                    <a:pt x="37" y="378"/>
                    <a:pt x="41" y="383"/>
                  </a:cubicBezTo>
                  <a:lnTo>
                    <a:pt x="101" y="442"/>
                  </a:lnTo>
                  <a:cubicBezTo>
                    <a:pt x="105" y="447"/>
                    <a:pt x="111" y="448"/>
                    <a:pt x="117" y="446"/>
                  </a:cubicBezTo>
                  <a:lnTo>
                    <a:pt x="142" y="436"/>
                  </a:lnTo>
                  <a:cubicBezTo>
                    <a:pt x="155" y="431"/>
                    <a:pt x="169" y="437"/>
                    <a:pt x="174" y="449"/>
                  </a:cubicBezTo>
                  <a:lnTo>
                    <a:pt x="185" y="474"/>
                  </a:lnTo>
                  <a:cubicBezTo>
                    <a:pt x="188" y="480"/>
                    <a:pt x="193" y="483"/>
                    <a:pt x="199" y="483"/>
                  </a:cubicBezTo>
                  <a:lnTo>
                    <a:pt x="284" y="483"/>
                  </a:lnTo>
                  <a:cubicBezTo>
                    <a:pt x="290" y="483"/>
                    <a:pt x="295" y="480"/>
                    <a:pt x="298" y="474"/>
                  </a:cubicBezTo>
                  <a:lnTo>
                    <a:pt x="309" y="449"/>
                  </a:lnTo>
                  <a:cubicBezTo>
                    <a:pt x="314" y="437"/>
                    <a:pt x="328" y="431"/>
                    <a:pt x="341" y="435"/>
                  </a:cubicBezTo>
                  <a:lnTo>
                    <a:pt x="364" y="444"/>
                  </a:lnTo>
                  <a:cubicBezTo>
                    <a:pt x="370" y="446"/>
                    <a:pt x="376" y="444"/>
                    <a:pt x="380" y="440"/>
                  </a:cubicBezTo>
                  <a:lnTo>
                    <a:pt x="440" y="380"/>
                  </a:lnTo>
                  <a:cubicBezTo>
                    <a:pt x="444" y="376"/>
                    <a:pt x="446" y="370"/>
                    <a:pt x="444" y="364"/>
                  </a:cubicBezTo>
                  <a:lnTo>
                    <a:pt x="435" y="341"/>
                  </a:lnTo>
                  <a:cubicBezTo>
                    <a:pt x="431" y="329"/>
                    <a:pt x="437" y="314"/>
                    <a:pt x="449" y="309"/>
                  </a:cubicBezTo>
                  <a:lnTo>
                    <a:pt x="474" y="298"/>
                  </a:lnTo>
                  <a:cubicBezTo>
                    <a:pt x="479" y="296"/>
                    <a:pt x="483" y="290"/>
                    <a:pt x="483" y="284"/>
                  </a:cubicBezTo>
                  <a:lnTo>
                    <a:pt x="483" y="199"/>
                  </a:lnTo>
                  <a:cubicBezTo>
                    <a:pt x="483" y="193"/>
                    <a:pt x="479" y="188"/>
                    <a:pt x="474" y="185"/>
                  </a:cubicBezTo>
                  <a:moveTo>
                    <a:pt x="437" y="281"/>
                  </a:moveTo>
                  <a:cubicBezTo>
                    <a:pt x="410" y="292"/>
                    <a:pt x="396" y="324"/>
                    <a:pt x="406" y="351"/>
                  </a:cubicBezTo>
                  <a:lnTo>
                    <a:pt x="411" y="366"/>
                  </a:lnTo>
                  <a:lnTo>
                    <a:pt x="365" y="412"/>
                  </a:lnTo>
                  <a:lnTo>
                    <a:pt x="351" y="406"/>
                  </a:lnTo>
                  <a:cubicBezTo>
                    <a:pt x="324" y="397"/>
                    <a:pt x="292" y="410"/>
                    <a:pt x="280" y="437"/>
                  </a:cubicBezTo>
                  <a:lnTo>
                    <a:pt x="274" y="453"/>
                  </a:lnTo>
                  <a:lnTo>
                    <a:pt x="209" y="453"/>
                  </a:lnTo>
                  <a:lnTo>
                    <a:pt x="203" y="437"/>
                  </a:lnTo>
                  <a:cubicBezTo>
                    <a:pt x="191" y="410"/>
                    <a:pt x="159" y="397"/>
                    <a:pt x="131" y="407"/>
                  </a:cubicBezTo>
                  <a:lnTo>
                    <a:pt x="115" y="414"/>
                  </a:lnTo>
                  <a:lnTo>
                    <a:pt x="70" y="368"/>
                  </a:lnTo>
                  <a:lnTo>
                    <a:pt x="76" y="352"/>
                  </a:lnTo>
                  <a:cubicBezTo>
                    <a:pt x="87" y="325"/>
                    <a:pt x="73" y="292"/>
                    <a:pt x="46" y="281"/>
                  </a:cubicBezTo>
                  <a:lnTo>
                    <a:pt x="31" y="274"/>
                  </a:lnTo>
                  <a:lnTo>
                    <a:pt x="31" y="210"/>
                  </a:lnTo>
                  <a:lnTo>
                    <a:pt x="46" y="203"/>
                  </a:lnTo>
                  <a:cubicBezTo>
                    <a:pt x="73" y="191"/>
                    <a:pt x="87" y="159"/>
                    <a:pt x="77" y="132"/>
                  </a:cubicBezTo>
                  <a:lnTo>
                    <a:pt x="72" y="118"/>
                  </a:lnTo>
                  <a:lnTo>
                    <a:pt x="118" y="72"/>
                  </a:lnTo>
                  <a:lnTo>
                    <a:pt x="132" y="77"/>
                  </a:lnTo>
                  <a:cubicBezTo>
                    <a:pt x="159" y="87"/>
                    <a:pt x="191" y="73"/>
                    <a:pt x="203" y="46"/>
                  </a:cubicBezTo>
                  <a:lnTo>
                    <a:pt x="209" y="31"/>
                  </a:lnTo>
                  <a:lnTo>
                    <a:pt x="274" y="31"/>
                  </a:lnTo>
                  <a:lnTo>
                    <a:pt x="280" y="46"/>
                  </a:lnTo>
                  <a:cubicBezTo>
                    <a:pt x="292" y="74"/>
                    <a:pt x="325" y="87"/>
                    <a:pt x="352" y="76"/>
                  </a:cubicBezTo>
                  <a:lnTo>
                    <a:pt x="368" y="70"/>
                  </a:lnTo>
                  <a:lnTo>
                    <a:pt x="413" y="115"/>
                  </a:lnTo>
                  <a:lnTo>
                    <a:pt x="407" y="131"/>
                  </a:lnTo>
                  <a:cubicBezTo>
                    <a:pt x="396" y="159"/>
                    <a:pt x="410" y="191"/>
                    <a:pt x="437" y="203"/>
                  </a:cubicBezTo>
                  <a:lnTo>
                    <a:pt x="452" y="210"/>
                  </a:lnTo>
                  <a:lnTo>
                    <a:pt x="452" y="274"/>
                  </a:lnTo>
                  <a:lnTo>
                    <a:pt x="452" y="274"/>
                  </a:lnTo>
                  <a:lnTo>
                    <a:pt x="437" y="2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201084" y="3545247"/>
              <a:ext cx="145665" cy="145175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9" y="0"/>
                  </a:moveTo>
                  <a:cubicBezTo>
                    <a:pt x="67" y="0"/>
                    <a:pt x="0" y="66"/>
                    <a:pt x="0" y="148"/>
                  </a:cubicBezTo>
                  <a:cubicBezTo>
                    <a:pt x="0" y="229"/>
                    <a:pt x="67" y="296"/>
                    <a:pt x="149" y="296"/>
                  </a:cubicBezTo>
                  <a:cubicBezTo>
                    <a:pt x="230" y="296"/>
                    <a:pt x="297" y="229"/>
                    <a:pt x="297" y="148"/>
                  </a:cubicBezTo>
                  <a:cubicBezTo>
                    <a:pt x="297" y="66"/>
                    <a:pt x="230" y="0"/>
                    <a:pt x="149" y="0"/>
                  </a:cubicBezTo>
                  <a:moveTo>
                    <a:pt x="149" y="265"/>
                  </a:moveTo>
                  <a:cubicBezTo>
                    <a:pt x="84" y="265"/>
                    <a:pt x="31" y="213"/>
                    <a:pt x="31" y="148"/>
                  </a:cubicBezTo>
                  <a:cubicBezTo>
                    <a:pt x="31" y="83"/>
                    <a:pt x="84" y="30"/>
                    <a:pt x="149" y="30"/>
                  </a:cubicBezTo>
                  <a:cubicBezTo>
                    <a:pt x="213" y="30"/>
                    <a:pt x="266" y="83"/>
                    <a:pt x="266" y="148"/>
                  </a:cubicBezTo>
                  <a:cubicBezTo>
                    <a:pt x="266" y="213"/>
                    <a:pt x="213" y="265"/>
                    <a:pt x="149" y="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7253563" y="3575165"/>
              <a:ext cx="27956" cy="62779"/>
            </a:xfrm>
            <a:custGeom>
              <a:avLst/>
              <a:gdLst/>
              <a:ahLst/>
              <a:cxnLst/>
              <a:rect l="l" t="t" r="r" b="b"/>
              <a:pathLst>
                <a:path w="57" h="128" extrusionOk="0">
                  <a:moveTo>
                    <a:pt x="42" y="0"/>
                  </a:moveTo>
                  <a:cubicBezTo>
                    <a:pt x="33" y="0"/>
                    <a:pt x="26" y="7"/>
                    <a:pt x="26" y="15"/>
                  </a:cubicBezTo>
                  <a:lnTo>
                    <a:pt x="26" y="80"/>
                  </a:lnTo>
                  <a:lnTo>
                    <a:pt x="4" y="102"/>
                  </a:lnTo>
                  <a:cubicBezTo>
                    <a:pt x="-2" y="108"/>
                    <a:pt x="-2" y="118"/>
                    <a:pt x="4" y="124"/>
                  </a:cubicBezTo>
                  <a:cubicBezTo>
                    <a:pt x="7" y="127"/>
                    <a:pt x="11" y="128"/>
                    <a:pt x="15" y="128"/>
                  </a:cubicBezTo>
                  <a:cubicBezTo>
                    <a:pt x="19" y="128"/>
                    <a:pt x="23" y="127"/>
                    <a:pt x="26" y="124"/>
                  </a:cubicBezTo>
                  <a:lnTo>
                    <a:pt x="52" y="98"/>
                  </a:lnTo>
                  <a:cubicBezTo>
                    <a:pt x="55" y="95"/>
                    <a:pt x="57" y="91"/>
                    <a:pt x="57" y="87"/>
                  </a:cubicBezTo>
                  <a:lnTo>
                    <a:pt x="57" y="15"/>
                  </a:lnTo>
                  <a:cubicBezTo>
                    <a:pt x="57" y="7"/>
                    <a:pt x="50" y="0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7108879" y="3523176"/>
              <a:ext cx="283483" cy="260923"/>
            </a:xfrm>
            <a:custGeom>
              <a:avLst/>
              <a:gdLst/>
              <a:ahLst/>
              <a:cxnLst/>
              <a:rect l="l" t="t" r="r" b="b"/>
              <a:pathLst>
                <a:path w="578" h="532" extrusionOk="0">
                  <a:moveTo>
                    <a:pt x="564" y="410"/>
                  </a:moveTo>
                  <a:lnTo>
                    <a:pt x="510" y="405"/>
                  </a:lnTo>
                  <a:cubicBezTo>
                    <a:pt x="501" y="405"/>
                    <a:pt x="494" y="411"/>
                    <a:pt x="493" y="419"/>
                  </a:cubicBezTo>
                  <a:cubicBezTo>
                    <a:pt x="492" y="428"/>
                    <a:pt x="498" y="435"/>
                    <a:pt x="507" y="436"/>
                  </a:cubicBezTo>
                  <a:lnTo>
                    <a:pt x="525" y="438"/>
                  </a:lnTo>
                  <a:cubicBezTo>
                    <a:pt x="472" y="479"/>
                    <a:pt x="407" y="501"/>
                    <a:pt x="338" y="501"/>
                  </a:cubicBezTo>
                  <a:cubicBezTo>
                    <a:pt x="169" y="501"/>
                    <a:pt x="30" y="363"/>
                    <a:pt x="30" y="193"/>
                  </a:cubicBezTo>
                  <a:cubicBezTo>
                    <a:pt x="30" y="132"/>
                    <a:pt x="48" y="74"/>
                    <a:pt x="81" y="23"/>
                  </a:cubicBezTo>
                  <a:cubicBezTo>
                    <a:pt x="86" y="16"/>
                    <a:pt x="84" y="7"/>
                    <a:pt x="77" y="2"/>
                  </a:cubicBezTo>
                  <a:cubicBezTo>
                    <a:pt x="70" y="-3"/>
                    <a:pt x="61" y="-1"/>
                    <a:pt x="56" y="6"/>
                  </a:cubicBezTo>
                  <a:cubicBezTo>
                    <a:pt x="19" y="62"/>
                    <a:pt x="0" y="126"/>
                    <a:pt x="0" y="193"/>
                  </a:cubicBezTo>
                  <a:cubicBezTo>
                    <a:pt x="0" y="283"/>
                    <a:pt x="35" y="368"/>
                    <a:pt x="99" y="432"/>
                  </a:cubicBezTo>
                  <a:cubicBezTo>
                    <a:pt x="163" y="496"/>
                    <a:pt x="248" y="532"/>
                    <a:pt x="338" y="532"/>
                  </a:cubicBezTo>
                  <a:cubicBezTo>
                    <a:pt x="413" y="532"/>
                    <a:pt x="483" y="508"/>
                    <a:pt x="542" y="464"/>
                  </a:cubicBezTo>
                  <a:lnTo>
                    <a:pt x="540" y="477"/>
                  </a:lnTo>
                  <a:cubicBezTo>
                    <a:pt x="539" y="485"/>
                    <a:pt x="545" y="493"/>
                    <a:pt x="553" y="494"/>
                  </a:cubicBezTo>
                  <a:cubicBezTo>
                    <a:pt x="561" y="495"/>
                    <a:pt x="569" y="489"/>
                    <a:pt x="570" y="481"/>
                  </a:cubicBezTo>
                  <a:lnTo>
                    <a:pt x="578" y="428"/>
                  </a:lnTo>
                  <a:cubicBezTo>
                    <a:pt x="579" y="419"/>
                    <a:pt x="573" y="411"/>
                    <a:pt x="564" y="4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7398738" y="3591350"/>
              <a:ext cx="42179" cy="122124"/>
            </a:xfrm>
            <a:custGeom>
              <a:avLst/>
              <a:gdLst/>
              <a:ahLst/>
              <a:cxnLst/>
              <a:rect l="l" t="t" r="r" b="b"/>
              <a:pathLst>
                <a:path w="86" h="249" extrusionOk="0">
                  <a:moveTo>
                    <a:pt x="67" y="0"/>
                  </a:moveTo>
                  <a:cubicBezTo>
                    <a:pt x="58" y="1"/>
                    <a:pt x="52" y="9"/>
                    <a:pt x="53" y="17"/>
                  </a:cubicBezTo>
                  <a:cubicBezTo>
                    <a:pt x="55" y="29"/>
                    <a:pt x="55" y="42"/>
                    <a:pt x="55" y="54"/>
                  </a:cubicBezTo>
                  <a:cubicBezTo>
                    <a:pt x="55" y="115"/>
                    <a:pt x="37" y="175"/>
                    <a:pt x="3" y="225"/>
                  </a:cubicBezTo>
                  <a:cubicBezTo>
                    <a:pt x="-2" y="232"/>
                    <a:pt x="0" y="242"/>
                    <a:pt x="7" y="247"/>
                  </a:cubicBezTo>
                  <a:cubicBezTo>
                    <a:pt x="14" y="251"/>
                    <a:pt x="24" y="249"/>
                    <a:pt x="29" y="242"/>
                  </a:cubicBezTo>
                  <a:cubicBezTo>
                    <a:pt x="66" y="187"/>
                    <a:pt x="86" y="121"/>
                    <a:pt x="86" y="54"/>
                  </a:cubicBezTo>
                  <a:cubicBezTo>
                    <a:pt x="86" y="41"/>
                    <a:pt x="85" y="27"/>
                    <a:pt x="84" y="14"/>
                  </a:cubicBezTo>
                  <a:cubicBezTo>
                    <a:pt x="83" y="5"/>
                    <a:pt x="75" y="-1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7156453" y="3451570"/>
              <a:ext cx="262393" cy="92696"/>
            </a:xfrm>
            <a:custGeom>
              <a:avLst/>
              <a:gdLst/>
              <a:ahLst/>
              <a:cxnLst/>
              <a:rect l="l" t="t" r="r" b="b"/>
              <a:pathLst>
                <a:path w="535" h="189" extrusionOk="0">
                  <a:moveTo>
                    <a:pt x="0" y="109"/>
                  </a:moveTo>
                  <a:cubicBezTo>
                    <a:pt x="0" y="116"/>
                    <a:pt x="6" y="122"/>
                    <a:pt x="14" y="123"/>
                  </a:cubicBezTo>
                  <a:lnTo>
                    <a:pt x="68" y="128"/>
                  </a:lnTo>
                  <a:cubicBezTo>
                    <a:pt x="77" y="129"/>
                    <a:pt x="84" y="123"/>
                    <a:pt x="85" y="114"/>
                  </a:cubicBezTo>
                  <a:cubicBezTo>
                    <a:pt x="86" y="106"/>
                    <a:pt x="80" y="99"/>
                    <a:pt x="71" y="98"/>
                  </a:cubicBezTo>
                  <a:lnTo>
                    <a:pt x="52" y="96"/>
                  </a:lnTo>
                  <a:cubicBezTo>
                    <a:pt x="106" y="54"/>
                    <a:pt x="172" y="31"/>
                    <a:pt x="241" y="31"/>
                  </a:cubicBezTo>
                  <a:cubicBezTo>
                    <a:pt x="349" y="31"/>
                    <a:pt x="451" y="89"/>
                    <a:pt x="506" y="181"/>
                  </a:cubicBezTo>
                  <a:cubicBezTo>
                    <a:pt x="510" y="188"/>
                    <a:pt x="520" y="191"/>
                    <a:pt x="527" y="186"/>
                  </a:cubicBezTo>
                  <a:cubicBezTo>
                    <a:pt x="534" y="182"/>
                    <a:pt x="537" y="173"/>
                    <a:pt x="532" y="165"/>
                  </a:cubicBezTo>
                  <a:cubicBezTo>
                    <a:pt x="472" y="64"/>
                    <a:pt x="360" y="0"/>
                    <a:pt x="241" y="0"/>
                  </a:cubicBezTo>
                  <a:cubicBezTo>
                    <a:pt x="166" y="0"/>
                    <a:pt x="95" y="25"/>
                    <a:pt x="36" y="70"/>
                  </a:cubicBezTo>
                  <a:lnTo>
                    <a:pt x="38" y="57"/>
                  </a:lnTo>
                  <a:cubicBezTo>
                    <a:pt x="39" y="48"/>
                    <a:pt x="33" y="41"/>
                    <a:pt x="25" y="40"/>
                  </a:cubicBezTo>
                  <a:cubicBezTo>
                    <a:pt x="16" y="38"/>
                    <a:pt x="9" y="44"/>
                    <a:pt x="8" y="53"/>
                  </a:cubicBezTo>
                  <a:lnTo>
                    <a:pt x="0" y="106"/>
                  </a:lnTo>
                  <a:cubicBezTo>
                    <a:pt x="0" y="107"/>
                    <a:pt x="0" y="108"/>
                    <a:pt x="0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025" rIns="90000" bIns="23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7091222" y="3724264"/>
              <a:ext cx="99072" cy="86321"/>
            </a:xfrm>
            <a:custGeom>
              <a:avLst/>
              <a:gdLst/>
              <a:ahLst/>
              <a:cxnLst/>
              <a:rect l="l" t="t" r="r" b="b"/>
              <a:pathLst>
                <a:path w="202" h="176" extrusionOk="0">
                  <a:moveTo>
                    <a:pt x="194" y="147"/>
                  </a:moveTo>
                  <a:cubicBezTo>
                    <a:pt x="139" y="120"/>
                    <a:pt x="92" y="81"/>
                    <a:pt x="54" y="34"/>
                  </a:cubicBezTo>
                  <a:lnTo>
                    <a:pt x="73" y="36"/>
                  </a:lnTo>
                  <a:cubicBezTo>
                    <a:pt x="81" y="37"/>
                    <a:pt x="89" y="30"/>
                    <a:pt x="89" y="22"/>
                  </a:cubicBezTo>
                  <a:cubicBezTo>
                    <a:pt x="90" y="14"/>
                    <a:pt x="84" y="6"/>
                    <a:pt x="76" y="5"/>
                  </a:cubicBezTo>
                  <a:lnTo>
                    <a:pt x="23" y="0"/>
                  </a:lnTo>
                  <a:cubicBezTo>
                    <a:pt x="15" y="-1"/>
                    <a:pt x="7" y="5"/>
                    <a:pt x="7" y="14"/>
                  </a:cubicBezTo>
                  <a:lnTo>
                    <a:pt x="0" y="66"/>
                  </a:lnTo>
                  <a:cubicBezTo>
                    <a:pt x="0" y="74"/>
                    <a:pt x="6" y="82"/>
                    <a:pt x="14" y="83"/>
                  </a:cubicBezTo>
                  <a:cubicBezTo>
                    <a:pt x="15" y="83"/>
                    <a:pt x="15" y="83"/>
                    <a:pt x="16" y="83"/>
                  </a:cubicBezTo>
                  <a:cubicBezTo>
                    <a:pt x="23" y="83"/>
                    <a:pt x="30" y="77"/>
                    <a:pt x="31" y="70"/>
                  </a:cubicBezTo>
                  <a:lnTo>
                    <a:pt x="33" y="56"/>
                  </a:lnTo>
                  <a:cubicBezTo>
                    <a:pt x="73" y="105"/>
                    <a:pt x="123" y="146"/>
                    <a:pt x="180" y="174"/>
                  </a:cubicBezTo>
                  <a:cubicBezTo>
                    <a:pt x="188" y="178"/>
                    <a:pt x="197" y="175"/>
                    <a:pt x="201" y="167"/>
                  </a:cubicBezTo>
                  <a:cubicBezTo>
                    <a:pt x="204" y="160"/>
                    <a:pt x="201" y="150"/>
                    <a:pt x="194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350" rIns="90000" bIns="18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7357540" y="3425085"/>
              <a:ext cx="99072" cy="86321"/>
            </a:xfrm>
            <a:custGeom>
              <a:avLst/>
              <a:gdLst/>
              <a:ahLst/>
              <a:cxnLst/>
              <a:rect l="l" t="t" r="r" b="b"/>
              <a:pathLst>
                <a:path w="202" h="176" extrusionOk="0">
                  <a:moveTo>
                    <a:pt x="188" y="92"/>
                  </a:moveTo>
                  <a:cubicBezTo>
                    <a:pt x="180" y="91"/>
                    <a:pt x="172" y="97"/>
                    <a:pt x="171" y="106"/>
                  </a:cubicBezTo>
                  <a:lnTo>
                    <a:pt x="169" y="120"/>
                  </a:lnTo>
                  <a:cubicBezTo>
                    <a:pt x="130" y="70"/>
                    <a:pt x="79" y="30"/>
                    <a:pt x="22" y="1"/>
                  </a:cubicBezTo>
                  <a:cubicBezTo>
                    <a:pt x="15" y="-2"/>
                    <a:pt x="5" y="1"/>
                    <a:pt x="2" y="8"/>
                  </a:cubicBezTo>
                  <a:cubicBezTo>
                    <a:pt x="-2" y="16"/>
                    <a:pt x="1" y="25"/>
                    <a:pt x="9" y="29"/>
                  </a:cubicBezTo>
                  <a:cubicBezTo>
                    <a:pt x="63" y="56"/>
                    <a:pt x="110" y="94"/>
                    <a:pt x="148" y="142"/>
                  </a:cubicBezTo>
                  <a:lnTo>
                    <a:pt x="130" y="140"/>
                  </a:lnTo>
                  <a:cubicBezTo>
                    <a:pt x="121" y="139"/>
                    <a:pt x="114" y="145"/>
                    <a:pt x="113" y="153"/>
                  </a:cubicBezTo>
                  <a:cubicBezTo>
                    <a:pt x="112" y="162"/>
                    <a:pt x="118" y="169"/>
                    <a:pt x="126" y="170"/>
                  </a:cubicBezTo>
                  <a:lnTo>
                    <a:pt x="179" y="176"/>
                  </a:lnTo>
                  <a:cubicBezTo>
                    <a:pt x="187" y="176"/>
                    <a:pt x="195" y="170"/>
                    <a:pt x="196" y="162"/>
                  </a:cubicBezTo>
                  <a:lnTo>
                    <a:pt x="202" y="109"/>
                  </a:lnTo>
                  <a:cubicBezTo>
                    <a:pt x="203" y="101"/>
                    <a:pt x="196" y="93"/>
                    <a:pt x="188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350" rIns="90000" bIns="18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7416885" y="3559470"/>
              <a:ext cx="14714" cy="15204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0" y="12"/>
                  </a:moveTo>
                  <a:cubicBezTo>
                    <a:pt x="-3" y="26"/>
                    <a:pt x="14" y="36"/>
                    <a:pt x="25" y="27"/>
                  </a:cubicBezTo>
                  <a:cubicBezTo>
                    <a:pt x="35" y="18"/>
                    <a:pt x="30" y="1"/>
                    <a:pt x="16" y="0"/>
                  </a:cubicBezTo>
                  <a:cubicBezTo>
                    <a:pt x="9" y="-1"/>
                    <a:pt x="2" y="4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1" name="Google Shape;1031;p34"/>
          <p:cNvGrpSpPr/>
          <p:nvPr/>
        </p:nvGrpSpPr>
        <p:grpSpPr>
          <a:xfrm>
            <a:off x="6319736" y="3425085"/>
            <a:ext cx="406587" cy="385500"/>
            <a:chOff x="6319736" y="3425085"/>
            <a:chExt cx="406587" cy="385500"/>
          </a:xfrm>
        </p:grpSpPr>
        <p:sp>
          <p:nvSpPr>
            <p:cNvPr id="1032" name="Google Shape;1032;p34"/>
            <p:cNvSpPr/>
            <p:nvPr/>
          </p:nvSpPr>
          <p:spPr>
            <a:xfrm>
              <a:off x="6319736" y="3771348"/>
              <a:ext cx="70626" cy="15695"/>
            </a:xfrm>
            <a:custGeom>
              <a:avLst/>
              <a:gdLst/>
              <a:ahLst/>
              <a:cxnLst/>
              <a:rect l="l" t="t" r="r" b="b"/>
              <a:pathLst>
                <a:path w="144" h="32" extrusionOk="0">
                  <a:moveTo>
                    <a:pt x="128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28" y="32"/>
                  </a:lnTo>
                  <a:cubicBezTo>
                    <a:pt x="137" y="32"/>
                    <a:pt x="144" y="25"/>
                    <a:pt x="144" y="16"/>
                  </a:cubicBezTo>
                  <a:cubicBezTo>
                    <a:pt x="144" y="7"/>
                    <a:pt x="137" y="0"/>
                    <a:pt x="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319736" y="3425085"/>
              <a:ext cx="406587" cy="385500"/>
            </a:xfrm>
            <a:custGeom>
              <a:avLst/>
              <a:gdLst/>
              <a:ahLst/>
              <a:cxnLst/>
              <a:rect l="l" t="t" r="r" b="b"/>
              <a:pathLst>
                <a:path w="829" h="786" extrusionOk="0">
                  <a:moveTo>
                    <a:pt x="732" y="584"/>
                  </a:moveTo>
                  <a:cubicBezTo>
                    <a:pt x="727" y="579"/>
                    <a:pt x="720" y="578"/>
                    <a:pt x="714" y="581"/>
                  </a:cubicBezTo>
                  <a:cubicBezTo>
                    <a:pt x="708" y="583"/>
                    <a:pt x="704" y="589"/>
                    <a:pt x="704" y="595"/>
                  </a:cubicBezTo>
                  <a:lnTo>
                    <a:pt x="704" y="626"/>
                  </a:lnTo>
                  <a:lnTo>
                    <a:pt x="601" y="626"/>
                  </a:lnTo>
                  <a:cubicBezTo>
                    <a:pt x="634" y="581"/>
                    <a:pt x="651" y="527"/>
                    <a:pt x="651" y="470"/>
                  </a:cubicBezTo>
                  <a:cubicBezTo>
                    <a:pt x="651" y="322"/>
                    <a:pt x="531" y="202"/>
                    <a:pt x="383" y="202"/>
                  </a:cubicBezTo>
                  <a:cubicBezTo>
                    <a:pt x="322" y="202"/>
                    <a:pt x="266" y="222"/>
                    <a:pt x="222" y="256"/>
                  </a:cubicBezTo>
                  <a:lnTo>
                    <a:pt x="172" y="206"/>
                  </a:lnTo>
                  <a:cubicBezTo>
                    <a:pt x="168" y="202"/>
                    <a:pt x="166" y="197"/>
                    <a:pt x="166" y="191"/>
                  </a:cubicBezTo>
                  <a:lnTo>
                    <a:pt x="166" y="109"/>
                  </a:lnTo>
                  <a:cubicBezTo>
                    <a:pt x="166" y="104"/>
                    <a:pt x="170" y="99"/>
                    <a:pt x="176" y="99"/>
                  </a:cubicBezTo>
                  <a:lnTo>
                    <a:pt x="233" y="99"/>
                  </a:lnTo>
                  <a:lnTo>
                    <a:pt x="233" y="126"/>
                  </a:lnTo>
                  <a:cubicBezTo>
                    <a:pt x="233" y="148"/>
                    <a:pt x="251" y="166"/>
                    <a:pt x="273" y="166"/>
                  </a:cubicBezTo>
                  <a:lnTo>
                    <a:pt x="519" y="166"/>
                  </a:lnTo>
                  <a:cubicBezTo>
                    <a:pt x="540" y="166"/>
                    <a:pt x="558" y="148"/>
                    <a:pt x="558" y="126"/>
                  </a:cubicBezTo>
                  <a:lnTo>
                    <a:pt x="558" y="40"/>
                  </a:lnTo>
                  <a:cubicBezTo>
                    <a:pt x="558" y="18"/>
                    <a:pt x="540" y="0"/>
                    <a:pt x="519" y="0"/>
                  </a:cubicBezTo>
                  <a:lnTo>
                    <a:pt x="273" y="0"/>
                  </a:lnTo>
                  <a:cubicBezTo>
                    <a:pt x="251" y="0"/>
                    <a:pt x="233" y="18"/>
                    <a:pt x="233" y="40"/>
                  </a:cubicBezTo>
                  <a:lnTo>
                    <a:pt x="233" y="67"/>
                  </a:lnTo>
                  <a:lnTo>
                    <a:pt x="176" y="67"/>
                  </a:lnTo>
                  <a:cubicBezTo>
                    <a:pt x="153" y="67"/>
                    <a:pt x="133" y="86"/>
                    <a:pt x="133" y="109"/>
                  </a:cubicBezTo>
                  <a:lnTo>
                    <a:pt x="133" y="191"/>
                  </a:lnTo>
                  <a:cubicBezTo>
                    <a:pt x="133" y="206"/>
                    <a:pt x="139" y="219"/>
                    <a:pt x="149" y="229"/>
                  </a:cubicBezTo>
                  <a:lnTo>
                    <a:pt x="197" y="277"/>
                  </a:lnTo>
                  <a:cubicBezTo>
                    <a:pt x="146" y="326"/>
                    <a:pt x="115" y="394"/>
                    <a:pt x="115" y="470"/>
                  </a:cubicBezTo>
                  <a:cubicBezTo>
                    <a:pt x="115" y="527"/>
                    <a:pt x="132" y="581"/>
                    <a:pt x="165" y="626"/>
                  </a:cubicBezTo>
                  <a:lnTo>
                    <a:pt x="16" y="626"/>
                  </a:lnTo>
                  <a:cubicBezTo>
                    <a:pt x="7" y="626"/>
                    <a:pt x="0" y="634"/>
                    <a:pt x="0" y="643"/>
                  </a:cubicBezTo>
                  <a:cubicBezTo>
                    <a:pt x="0" y="652"/>
                    <a:pt x="7" y="659"/>
                    <a:pt x="16" y="659"/>
                  </a:cubicBezTo>
                  <a:lnTo>
                    <a:pt x="383" y="659"/>
                  </a:lnTo>
                  <a:cubicBezTo>
                    <a:pt x="487" y="659"/>
                    <a:pt x="572" y="574"/>
                    <a:pt x="572" y="470"/>
                  </a:cubicBezTo>
                  <a:cubicBezTo>
                    <a:pt x="572" y="366"/>
                    <a:pt x="487" y="281"/>
                    <a:pt x="383" y="281"/>
                  </a:cubicBezTo>
                  <a:cubicBezTo>
                    <a:pt x="353" y="281"/>
                    <a:pt x="324" y="288"/>
                    <a:pt x="299" y="301"/>
                  </a:cubicBezTo>
                  <a:cubicBezTo>
                    <a:pt x="297" y="284"/>
                    <a:pt x="286" y="270"/>
                    <a:pt x="272" y="262"/>
                  </a:cubicBezTo>
                  <a:cubicBezTo>
                    <a:pt x="305" y="244"/>
                    <a:pt x="343" y="234"/>
                    <a:pt x="383" y="234"/>
                  </a:cubicBezTo>
                  <a:cubicBezTo>
                    <a:pt x="513" y="234"/>
                    <a:pt x="619" y="340"/>
                    <a:pt x="619" y="470"/>
                  </a:cubicBezTo>
                  <a:cubicBezTo>
                    <a:pt x="619" y="599"/>
                    <a:pt x="511" y="706"/>
                    <a:pt x="383" y="706"/>
                  </a:cubicBezTo>
                  <a:lnTo>
                    <a:pt x="270" y="706"/>
                  </a:lnTo>
                  <a:cubicBezTo>
                    <a:pt x="261" y="706"/>
                    <a:pt x="254" y="713"/>
                    <a:pt x="254" y="722"/>
                  </a:cubicBezTo>
                  <a:cubicBezTo>
                    <a:pt x="254" y="731"/>
                    <a:pt x="261" y="738"/>
                    <a:pt x="270" y="738"/>
                  </a:cubicBezTo>
                  <a:lnTo>
                    <a:pt x="704" y="738"/>
                  </a:lnTo>
                  <a:lnTo>
                    <a:pt x="704" y="769"/>
                  </a:lnTo>
                  <a:cubicBezTo>
                    <a:pt x="704" y="776"/>
                    <a:pt x="708" y="782"/>
                    <a:pt x="714" y="784"/>
                  </a:cubicBezTo>
                  <a:cubicBezTo>
                    <a:pt x="720" y="787"/>
                    <a:pt x="727" y="786"/>
                    <a:pt x="731" y="781"/>
                  </a:cubicBezTo>
                  <a:lnTo>
                    <a:pt x="823" y="696"/>
                  </a:lnTo>
                  <a:cubicBezTo>
                    <a:pt x="827" y="693"/>
                    <a:pt x="829" y="689"/>
                    <a:pt x="829" y="684"/>
                  </a:cubicBezTo>
                  <a:cubicBezTo>
                    <a:pt x="829" y="680"/>
                    <a:pt x="827" y="675"/>
                    <a:pt x="824" y="672"/>
                  </a:cubicBezTo>
                  <a:lnTo>
                    <a:pt x="732" y="584"/>
                  </a:lnTo>
                  <a:moveTo>
                    <a:pt x="266" y="40"/>
                  </a:moveTo>
                  <a:cubicBezTo>
                    <a:pt x="266" y="36"/>
                    <a:pt x="269" y="32"/>
                    <a:pt x="273" y="32"/>
                  </a:cubicBezTo>
                  <a:lnTo>
                    <a:pt x="519" y="32"/>
                  </a:lnTo>
                  <a:cubicBezTo>
                    <a:pt x="523" y="32"/>
                    <a:pt x="526" y="36"/>
                    <a:pt x="526" y="40"/>
                  </a:cubicBezTo>
                  <a:lnTo>
                    <a:pt x="526" y="126"/>
                  </a:lnTo>
                  <a:cubicBezTo>
                    <a:pt x="526" y="130"/>
                    <a:pt x="523" y="133"/>
                    <a:pt x="519" y="133"/>
                  </a:cubicBezTo>
                  <a:lnTo>
                    <a:pt x="273" y="133"/>
                  </a:lnTo>
                  <a:cubicBezTo>
                    <a:pt x="269" y="133"/>
                    <a:pt x="266" y="130"/>
                    <a:pt x="266" y="126"/>
                  </a:cubicBezTo>
                  <a:lnTo>
                    <a:pt x="266" y="40"/>
                  </a:lnTo>
                  <a:moveTo>
                    <a:pt x="244" y="286"/>
                  </a:moveTo>
                  <a:cubicBezTo>
                    <a:pt x="257" y="286"/>
                    <a:pt x="267" y="297"/>
                    <a:pt x="267" y="310"/>
                  </a:cubicBezTo>
                  <a:cubicBezTo>
                    <a:pt x="267" y="323"/>
                    <a:pt x="257" y="333"/>
                    <a:pt x="244" y="333"/>
                  </a:cubicBezTo>
                  <a:cubicBezTo>
                    <a:pt x="231" y="333"/>
                    <a:pt x="220" y="323"/>
                    <a:pt x="220" y="310"/>
                  </a:cubicBezTo>
                  <a:cubicBezTo>
                    <a:pt x="220" y="297"/>
                    <a:pt x="231" y="286"/>
                    <a:pt x="244" y="286"/>
                  </a:cubicBezTo>
                  <a:moveTo>
                    <a:pt x="147" y="470"/>
                  </a:moveTo>
                  <a:cubicBezTo>
                    <a:pt x="147" y="418"/>
                    <a:pt x="164" y="370"/>
                    <a:pt x="192" y="331"/>
                  </a:cubicBezTo>
                  <a:cubicBezTo>
                    <a:pt x="199" y="347"/>
                    <a:pt x="212" y="358"/>
                    <a:pt x="227" y="363"/>
                  </a:cubicBezTo>
                  <a:cubicBezTo>
                    <a:pt x="207" y="394"/>
                    <a:pt x="194" y="430"/>
                    <a:pt x="194" y="470"/>
                  </a:cubicBezTo>
                  <a:cubicBezTo>
                    <a:pt x="194" y="533"/>
                    <a:pt x="226" y="591"/>
                    <a:pt x="277" y="626"/>
                  </a:cubicBezTo>
                  <a:lnTo>
                    <a:pt x="206" y="626"/>
                  </a:lnTo>
                  <a:cubicBezTo>
                    <a:pt x="168" y="583"/>
                    <a:pt x="147" y="528"/>
                    <a:pt x="147" y="470"/>
                  </a:cubicBezTo>
                  <a:moveTo>
                    <a:pt x="539" y="470"/>
                  </a:moveTo>
                  <a:cubicBezTo>
                    <a:pt x="539" y="556"/>
                    <a:pt x="469" y="626"/>
                    <a:pt x="383" y="626"/>
                  </a:cubicBezTo>
                  <a:lnTo>
                    <a:pt x="353" y="626"/>
                  </a:lnTo>
                  <a:cubicBezTo>
                    <a:pt x="282" y="605"/>
                    <a:pt x="227" y="547"/>
                    <a:pt x="227" y="470"/>
                  </a:cubicBezTo>
                  <a:cubicBezTo>
                    <a:pt x="227" y="384"/>
                    <a:pt x="297" y="314"/>
                    <a:pt x="383" y="314"/>
                  </a:cubicBezTo>
                  <a:cubicBezTo>
                    <a:pt x="469" y="314"/>
                    <a:pt x="539" y="384"/>
                    <a:pt x="539" y="470"/>
                  </a:cubicBezTo>
                  <a:moveTo>
                    <a:pt x="737" y="732"/>
                  </a:moveTo>
                  <a:lnTo>
                    <a:pt x="737" y="722"/>
                  </a:lnTo>
                  <a:cubicBezTo>
                    <a:pt x="737" y="713"/>
                    <a:pt x="729" y="706"/>
                    <a:pt x="720" y="706"/>
                  </a:cubicBezTo>
                  <a:lnTo>
                    <a:pt x="511" y="706"/>
                  </a:lnTo>
                  <a:cubicBezTo>
                    <a:pt x="534" y="693"/>
                    <a:pt x="555" y="677"/>
                    <a:pt x="574" y="659"/>
                  </a:cubicBezTo>
                  <a:lnTo>
                    <a:pt x="720" y="659"/>
                  </a:lnTo>
                  <a:cubicBezTo>
                    <a:pt x="729" y="659"/>
                    <a:pt x="737" y="652"/>
                    <a:pt x="737" y="643"/>
                  </a:cubicBezTo>
                  <a:lnTo>
                    <a:pt x="737" y="634"/>
                  </a:lnTo>
                  <a:lnTo>
                    <a:pt x="789" y="684"/>
                  </a:lnTo>
                  <a:lnTo>
                    <a:pt x="737" y="7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466382" y="3457455"/>
              <a:ext cx="94658" cy="15695"/>
            </a:xfrm>
            <a:custGeom>
              <a:avLst/>
              <a:gdLst/>
              <a:ahLst/>
              <a:cxnLst/>
              <a:rect l="l" t="t" r="r" b="b"/>
              <a:pathLst>
                <a:path w="193" h="32" extrusionOk="0">
                  <a:moveTo>
                    <a:pt x="17" y="32"/>
                  </a:moveTo>
                  <a:lnTo>
                    <a:pt x="177" y="32"/>
                  </a:lnTo>
                  <a:cubicBezTo>
                    <a:pt x="186" y="32"/>
                    <a:pt x="193" y="25"/>
                    <a:pt x="193" y="16"/>
                  </a:cubicBezTo>
                  <a:cubicBezTo>
                    <a:pt x="193" y="7"/>
                    <a:pt x="186" y="0"/>
                    <a:pt x="177" y="0"/>
                  </a:cubicBezTo>
                  <a:lnTo>
                    <a:pt x="17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409490" y="3771348"/>
              <a:ext cx="16185" cy="16185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1" y="10"/>
                  </a:moveTo>
                  <a:cubicBezTo>
                    <a:pt x="28" y="4"/>
                    <a:pt x="22" y="-1"/>
                    <a:pt x="15" y="0"/>
                  </a:cubicBezTo>
                  <a:cubicBezTo>
                    <a:pt x="8" y="1"/>
                    <a:pt x="2" y="6"/>
                    <a:pt x="0" y="13"/>
                  </a:cubicBezTo>
                  <a:cubicBezTo>
                    <a:pt x="-3" y="27"/>
                    <a:pt x="14" y="38"/>
                    <a:pt x="25" y="29"/>
                  </a:cubicBezTo>
                  <a:cubicBezTo>
                    <a:pt x="32" y="25"/>
                    <a:pt x="34" y="17"/>
                    <a:pt x="3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5528632" y="3425085"/>
            <a:ext cx="377650" cy="377162"/>
            <a:chOff x="5528632" y="3425085"/>
            <a:chExt cx="377650" cy="377162"/>
          </a:xfrm>
        </p:grpSpPr>
        <p:sp>
          <p:nvSpPr>
            <p:cNvPr id="1037" name="Google Shape;1037;p34"/>
            <p:cNvSpPr/>
            <p:nvPr/>
          </p:nvSpPr>
          <p:spPr>
            <a:xfrm>
              <a:off x="5528632" y="3525138"/>
              <a:ext cx="139289" cy="151061"/>
            </a:xfrm>
            <a:custGeom>
              <a:avLst/>
              <a:gdLst/>
              <a:ahLst/>
              <a:cxnLst/>
              <a:rect l="l" t="t" r="r" b="b"/>
              <a:pathLst>
                <a:path w="284" h="308" extrusionOk="0">
                  <a:moveTo>
                    <a:pt x="200" y="132"/>
                  </a:moveTo>
                  <a:cubicBezTo>
                    <a:pt x="208" y="120"/>
                    <a:pt x="213" y="106"/>
                    <a:pt x="213" y="91"/>
                  </a:cubicBezTo>
                  <a:lnTo>
                    <a:pt x="213" y="70"/>
                  </a:lnTo>
                  <a:cubicBezTo>
                    <a:pt x="213" y="32"/>
                    <a:pt x="181" y="0"/>
                    <a:pt x="142" y="0"/>
                  </a:cubicBezTo>
                  <a:cubicBezTo>
                    <a:pt x="104" y="0"/>
                    <a:pt x="72" y="31"/>
                    <a:pt x="72" y="70"/>
                  </a:cubicBezTo>
                  <a:lnTo>
                    <a:pt x="72" y="91"/>
                  </a:lnTo>
                  <a:cubicBezTo>
                    <a:pt x="72" y="106"/>
                    <a:pt x="77" y="120"/>
                    <a:pt x="85" y="132"/>
                  </a:cubicBezTo>
                  <a:cubicBezTo>
                    <a:pt x="38" y="134"/>
                    <a:pt x="0" y="172"/>
                    <a:pt x="0" y="220"/>
                  </a:cubicBezTo>
                  <a:lnTo>
                    <a:pt x="0" y="293"/>
                  </a:lnTo>
                  <a:cubicBezTo>
                    <a:pt x="0" y="301"/>
                    <a:pt x="7" y="308"/>
                    <a:pt x="15" y="308"/>
                  </a:cubicBezTo>
                  <a:lnTo>
                    <a:pt x="269" y="308"/>
                  </a:lnTo>
                  <a:cubicBezTo>
                    <a:pt x="278" y="308"/>
                    <a:pt x="284" y="301"/>
                    <a:pt x="284" y="293"/>
                  </a:cubicBezTo>
                  <a:lnTo>
                    <a:pt x="284" y="220"/>
                  </a:lnTo>
                  <a:cubicBezTo>
                    <a:pt x="284" y="172"/>
                    <a:pt x="247" y="134"/>
                    <a:pt x="200" y="132"/>
                  </a:cubicBezTo>
                  <a:moveTo>
                    <a:pt x="102" y="70"/>
                  </a:moveTo>
                  <a:cubicBezTo>
                    <a:pt x="102" y="48"/>
                    <a:pt x="120" y="30"/>
                    <a:pt x="142" y="30"/>
                  </a:cubicBezTo>
                  <a:cubicBezTo>
                    <a:pt x="164" y="30"/>
                    <a:pt x="183" y="48"/>
                    <a:pt x="183" y="70"/>
                  </a:cubicBezTo>
                  <a:lnTo>
                    <a:pt x="183" y="91"/>
                  </a:lnTo>
                  <a:cubicBezTo>
                    <a:pt x="183" y="113"/>
                    <a:pt x="165" y="131"/>
                    <a:pt x="143" y="132"/>
                  </a:cubicBezTo>
                  <a:lnTo>
                    <a:pt x="142" y="132"/>
                  </a:lnTo>
                  <a:cubicBezTo>
                    <a:pt x="120" y="131"/>
                    <a:pt x="102" y="113"/>
                    <a:pt x="102" y="91"/>
                  </a:cubicBezTo>
                  <a:lnTo>
                    <a:pt x="102" y="70"/>
                  </a:lnTo>
                  <a:moveTo>
                    <a:pt x="254" y="278"/>
                  </a:moveTo>
                  <a:lnTo>
                    <a:pt x="220" y="278"/>
                  </a:lnTo>
                  <a:lnTo>
                    <a:pt x="220" y="229"/>
                  </a:lnTo>
                  <a:cubicBezTo>
                    <a:pt x="220" y="220"/>
                    <a:pt x="213" y="214"/>
                    <a:pt x="205" y="214"/>
                  </a:cubicBezTo>
                  <a:cubicBezTo>
                    <a:pt x="196" y="214"/>
                    <a:pt x="190" y="220"/>
                    <a:pt x="190" y="229"/>
                  </a:cubicBezTo>
                  <a:lnTo>
                    <a:pt x="190" y="278"/>
                  </a:lnTo>
                  <a:lnTo>
                    <a:pt x="95" y="278"/>
                  </a:lnTo>
                  <a:lnTo>
                    <a:pt x="95" y="229"/>
                  </a:lnTo>
                  <a:cubicBezTo>
                    <a:pt x="95" y="220"/>
                    <a:pt x="88" y="214"/>
                    <a:pt x="80" y="214"/>
                  </a:cubicBezTo>
                  <a:cubicBezTo>
                    <a:pt x="72" y="214"/>
                    <a:pt x="65" y="220"/>
                    <a:pt x="65" y="229"/>
                  </a:cubicBezTo>
                  <a:lnTo>
                    <a:pt x="65" y="278"/>
                  </a:lnTo>
                  <a:lnTo>
                    <a:pt x="31" y="278"/>
                  </a:lnTo>
                  <a:lnTo>
                    <a:pt x="31" y="220"/>
                  </a:lnTo>
                  <a:cubicBezTo>
                    <a:pt x="31" y="188"/>
                    <a:pt x="57" y="162"/>
                    <a:pt x="88" y="162"/>
                  </a:cubicBezTo>
                  <a:lnTo>
                    <a:pt x="142" y="162"/>
                  </a:lnTo>
                  <a:lnTo>
                    <a:pt x="142" y="162"/>
                  </a:lnTo>
                  <a:lnTo>
                    <a:pt x="142" y="162"/>
                  </a:lnTo>
                  <a:cubicBezTo>
                    <a:pt x="143" y="162"/>
                    <a:pt x="143" y="162"/>
                    <a:pt x="143" y="162"/>
                  </a:cubicBezTo>
                  <a:lnTo>
                    <a:pt x="143" y="162"/>
                  </a:lnTo>
                  <a:lnTo>
                    <a:pt x="196" y="162"/>
                  </a:lnTo>
                  <a:cubicBezTo>
                    <a:pt x="228" y="162"/>
                    <a:pt x="254" y="188"/>
                    <a:pt x="254" y="220"/>
                  </a:cubicBezTo>
                  <a:lnTo>
                    <a:pt x="254" y="2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713043" y="3678651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1" y="20"/>
                  </a:moveTo>
                  <a:cubicBezTo>
                    <a:pt x="4" y="28"/>
                    <a:pt x="13" y="32"/>
                    <a:pt x="20" y="29"/>
                  </a:cubicBezTo>
                  <a:cubicBezTo>
                    <a:pt x="28" y="25"/>
                    <a:pt x="32" y="17"/>
                    <a:pt x="29" y="9"/>
                  </a:cubicBezTo>
                  <a:cubicBezTo>
                    <a:pt x="25" y="1"/>
                    <a:pt x="17" y="-2"/>
                    <a:pt x="9" y="1"/>
                  </a:cubicBezTo>
                  <a:cubicBezTo>
                    <a:pt x="1" y="4"/>
                    <a:pt x="-2" y="1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687049" y="3487863"/>
              <a:ext cx="67192" cy="173131"/>
            </a:xfrm>
            <a:custGeom>
              <a:avLst/>
              <a:gdLst/>
              <a:ahLst/>
              <a:cxnLst/>
              <a:rect l="l" t="t" r="r" b="b"/>
              <a:pathLst>
                <a:path w="137" h="353" extrusionOk="0">
                  <a:moveTo>
                    <a:pt x="122" y="30"/>
                  </a:moveTo>
                  <a:cubicBezTo>
                    <a:pt x="131" y="30"/>
                    <a:pt x="137" y="23"/>
                    <a:pt x="137" y="15"/>
                  </a:cubicBezTo>
                  <a:cubicBezTo>
                    <a:pt x="137" y="7"/>
                    <a:pt x="131" y="0"/>
                    <a:pt x="122" y="0"/>
                  </a:cubicBezTo>
                  <a:lnTo>
                    <a:pt x="68" y="0"/>
                  </a:lnTo>
                  <a:cubicBezTo>
                    <a:pt x="59" y="0"/>
                    <a:pt x="53" y="7"/>
                    <a:pt x="53" y="15"/>
                  </a:cubicBezTo>
                  <a:lnTo>
                    <a:pt x="53" y="241"/>
                  </a:lnTo>
                  <a:lnTo>
                    <a:pt x="15" y="241"/>
                  </a:lnTo>
                  <a:cubicBezTo>
                    <a:pt x="7" y="241"/>
                    <a:pt x="0" y="248"/>
                    <a:pt x="0" y="256"/>
                  </a:cubicBezTo>
                  <a:cubicBezTo>
                    <a:pt x="0" y="265"/>
                    <a:pt x="7" y="271"/>
                    <a:pt x="15" y="271"/>
                  </a:cubicBezTo>
                  <a:lnTo>
                    <a:pt x="53" y="271"/>
                  </a:lnTo>
                  <a:lnTo>
                    <a:pt x="53" y="338"/>
                  </a:lnTo>
                  <a:cubicBezTo>
                    <a:pt x="53" y="346"/>
                    <a:pt x="59" y="353"/>
                    <a:pt x="68" y="353"/>
                  </a:cubicBezTo>
                  <a:cubicBezTo>
                    <a:pt x="76" y="353"/>
                    <a:pt x="83" y="346"/>
                    <a:pt x="83" y="338"/>
                  </a:cubicBezTo>
                  <a:lnTo>
                    <a:pt x="83" y="271"/>
                  </a:lnTo>
                  <a:lnTo>
                    <a:pt x="122" y="271"/>
                  </a:lnTo>
                  <a:cubicBezTo>
                    <a:pt x="131" y="271"/>
                    <a:pt x="137" y="265"/>
                    <a:pt x="137" y="256"/>
                  </a:cubicBezTo>
                  <a:cubicBezTo>
                    <a:pt x="137" y="248"/>
                    <a:pt x="131" y="241"/>
                    <a:pt x="122" y="241"/>
                  </a:cubicBezTo>
                  <a:lnTo>
                    <a:pt x="83" y="241"/>
                  </a:lnTo>
                  <a:lnTo>
                    <a:pt x="83" y="30"/>
                  </a:lnTo>
                  <a:lnTo>
                    <a:pt x="122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5713043" y="3711022"/>
              <a:ext cx="41198" cy="50027"/>
            </a:xfrm>
            <a:custGeom>
              <a:avLst/>
              <a:gdLst/>
              <a:ahLst/>
              <a:cxnLst/>
              <a:rect l="l" t="t" r="r" b="b"/>
              <a:pathLst>
                <a:path w="84" h="102" extrusionOk="0">
                  <a:moveTo>
                    <a:pt x="69" y="72"/>
                  </a:moveTo>
                  <a:lnTo>
                    <a:pt x="30" y="72"/>
                  </a:lnTo>
                  <a:lnTo>
                    <a:pt x="30" y="15"/>
                  </a:lnTo>
                  <a:cubicBezTo>
                    <a:pt x="30" y="7"/>
                    <a:pt x="23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lnTo>
                    <a:pt x="0" y="87"/>
                  </a:lnTo>
                  <a:cubicBezTo>
                    <a:pt x="0" y="96"/>
                    <a:pt x="6" y="102"/>
                    <a:pt x="15" y="102"/>
                  </a:cubicBezTo>
                  <a:lnTo>
                    <a:pt x="69" y="102"/>
                  </a:lnTo>
                  <a:cubicBezTo>
                    <a:pt x="78" y="102"/>
                    <a:pt x="84" y="96"/>
                    <a:pt x="84" y="87"/>
                  </a:cubicBezTo>
                  <a:cubicBezTo>
                    <a:pt x="85" y="79"/>
                    <a:pt x="78" y="72"/>
                    <a:pt x="69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5776312" y="3542304"/>
              <a:ext cx="99072" cy="117219"/>
            </a:xfrm>
            <a:custGeom>
              <a:avLst/>
              <a:gdLst/>
              <a:ahLst/>
              <a:cxnLst/>
              <a:rect l="l" t="t" r="r" b="b"/>
              <a:pathLst>
                <a:path w="202" h="239" extrusionOk="0">
                  <a:moveTo>
                    <a:pt x="202" y="99"/>
                  </a:moveTo>
                  <a:cubicBezTo>
                    <a:pt x="202" y="96"/>
                    <a:pt x="200" y="92"/>
                    <a:pt x="198" y="90"/>
                  </a:cubicBezTo>
                  <a:lnTo>
                    <a:pt x="110" y="4"/>
                  </a:lnTo>
                  <a:cubicBezTo>
                    <a:pt x="107" y="1"/>
                    <a:pt x="103" y="0"/>
                    <a:pt x="99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lnTo>
                    <a:pt x="0" y="224"/>
                  </a:lnTo>
                  <a:cubicBezTo>
                    <a:pt x="0" y="232"/>
                    <a:pt x="7" y="239"/>
                    <a:pt x="15" y="239"/>
                  </a:cubicBezTo>
                  <a:lnTo>
                    <a:pt x="187" y="239"/>
                  </a:lnTo>
                  <a:cubicBezTo>
                    <a:pt x="195" y="239"/>
                    <a:pt x="202" y="232"/>
                    <a:pt x="202" y="224"/>
                  </a:cubicBezTo>
                  <a:lnTo>
                    <a:pt x="202" y="100"/>
                  </a:lnTo>
                  <a:lnTo>
                    <a:pt x="202" y="99"/>
                  </a:lnTo>
                  <a:moveTo>
                    <a:pt x="114" y="50"/>
                  </a:moveTo>
                  <a:lnTo>
                    <a:pt x="149" y="84"/>
                  </a:lnTo>
                  <a:lnTo>
                    <a:pt x="150" y="85"/>
                  </a:lnTo>
                  <a:lnTo>
                    <a:pt x="114" y="85"/>
                  </a:lnTo>
                  <a:lnTo>
                    <a:pt x="114" y="50"/>
                  </a:lnTo>
                  <a:moveTo>
                    <a:pt x="30" y="209"/>
                  </a:moveTo>
                  <a:lnTo>
                    <a:pt x="30" y="30"/>
                  </a:lnTo>
                  <a:lnTo>
                    <a:pt x="84" y="30"/>
                  </a:lnTo>
                  <a:lnTo>
                    <a:pt x="84" y="100"/>
                  </a:lnTo>
                  <a:cubicBezTo>
                    <a:pt x="84" y="109"/>
                    <a:pt x="91" y="115"/>
                    <a:pt x="99" y="115"/>
                  </a:cubicBezTo>
                  <a:lnTo>
                    <a:pt x="172" y="115"/>
                  </a:lnTo>
                  <a:lnTo>
                    <a:pt x="172" y="209"/>
                  </a:lnTo>
                  <a:lnTo>
                    <a:pt x="30" y="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5779255" y="3425085"/>
              <a:ext cx="127028" cy="127028"/>
            </a:xfrm>
            <a:custGeom>
              <a:avLst/>
              <a:gdLst/>
              <a:ahLst/>
              <a:cxnLst/>
              <a:rect l="l" t="t" r="r" b="b"/>
              <a:pathLst>
                <a:path w="259" h="259" extrusionOk="0">
                  <a:moveTo>
                    <a:pt x="186" y="121"/>
                  </a:moveTo>
                  <a:cubicBezTo>
                    <a:pt x="189" y="113"/>
                    <a:pt x="190" y="104"/>
                    <a:pt x="190" y="95"/>
                  </a:cubicBezTo>
                  <a:cubicBezTo>
                    <a:pt x="190" y="42"/>
                    <a:pt x="148" y="0"/>
                    <a:pt x="95" y="0"/>
                  </a:cubicBezTo>
                  <a:cubicBezTo>
                    <a:pt x="43" y="0"/>
                    <a:pt x="0" y="42"/>
                    <a:pt x="0" y="95"/>
                  </a:cubicBezTo>
                  <a:cubicBezTo>
                    <a:pt x="0" y="120"/>
                    <a:pt x="10" y="144"/>
                    <a:pt x="28" y="162"/>
                  </a:cubicBezTo>
                  <a:cubicBezTo>
                    <a:pt x="46" y="180"/>
                    <a:pt x="70" y="190"/>
                    <a:pt x="95" y="190"/>
                  </a:cubicBezTo>
                  <a:cubicBezTo>
                    <a:pt x="104" y="190"/>
                    <a:pt x="113" y="189"/>
                    <a:pt x="121" y="186"/>
                  </a:cubicBezTo>
                  <a:lnTo>
                    <a:pt x="180" y="245"/>
                  </a:lnTo>
                  <a:cubicBezTo>
                    <a:pt x="198" y="263"/>
                    <a:pt x="228" y="263"/>
                    <a:pt x="245" y="245"/>
                  </a:cubicBezTo>
                  <a:cubicBezTo>
                    <a:pt x="263" y="227"/>
                    <a:pt x="263" y="198"/>
                    <a:pt x="245" y="180"/>
                  </a:cubicBezTo>
                  <a:lnTo>
                    <a:pt x="186" y="121"/>
                  </a:lnTo>
                  <a:moveTo>
                    <a:pt x="49" y="141"/>
                  </a:moveTo>
                  <a:cubicBezTo>
                    <a:pt x="37" y="129"/>
                    <a:pt x="30" y="112"/>
                    <a:pt x="30" y="95"/>
                  </a:cubicBezTo>
                  <a:cubicBezTo>
                    <a:pt x="30" y="59"/>
                    <a:pt x="59" y="30"/>
                    <a:pt x="95" y="30"/>
                  </a:cubicBezTo>
                  <a:cubicBezTo>
                    <a:pt x="131" y="30"/>
                    <a:pt x="160" y="59"/>
                    <a:pt x="160" y="95"/>
                  </a:cubicBezTo>
                  <a:cubicBezTo>
                    <a:pt x="160" y="130"/>
                    <a:pt x="131" y="160"/>
                    <a:pt x="95" y="160"/>
                  </a:cubicBezTo>
                  <a:cubicBezTo>
                    <a:pt x="78" y="160"/>
                    <a:pt x="61" y="153"/>
                    <a:pt x="49" y="141"/>
                  </a:cubicBezTo>
                  <a:moveTo>
                    <a:pt x="224" y="224"/>
                  </a:moveTo>
                  <a:cubicBezTo>
                    <a:pt x="218" y="230"/>
                    <a:pt x="208" y="230"/>
                    <a:pt x="202" y="224"/>
                  </a:cubicBezTo>
                  <a:lnTo>
                    <a:pt x="150" y="172"/>
                  </a:lnTo>
                  <a:cubicBezTo>
                    <a:pt x="159" y="166"/>
                    <a:pt x="166" y="159"/>
                    <a:pt x="173" y="150"/>
                  </a:cubicBezTo>
                  <a:lnTo>
                    <a:pt x="224" y="201"/>
                  </a:lnTo>
                  <a:cubicBezTo>
                    <a:pt x="230" y="208"/>
                    <a:pt x="230" y="218"/>
                    <a:pt x="224" y="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779745" y="3676690"/>
              <a:ext cx="90244" cy="125557"/>
            </a:xfrm>
            <a:custGeom>
              <a:avLst/>
              <a:gdLst/>
              <a:ahLst/>
              <a:cxnLst/>
              <a:rect l="l" t="t" r="r" b="b"/>
              <a:pathLst>
                <a:path w="184" h="256" extrusionOk="0">
                  <a:moveTo>
                    <a:pt x="88" y="0"/>
                  </a:moveTo>
                  <a:cubicBezTo>
                    <a:pt x="65" y="1"/>
                    <a:pt x="44" y="11"/>
                    <a:pt x="27" y="27"/>
                  </a:cubicBezTo>
                  <a:cubicBezTo>
                    <a:pt x="11" y="43"/>
                    <a:pt x="1" y="64"/>
                    <a:pt x="0" y="87"/>
                  </a:cubicBezTo>
                  <a:cubicBezTo>
                    <a:pt x="-2" y="115"/>
                    <a:pt x="9" y="142"/>
                    <a:pt x="29" y="161"/>
                  </a:cubicBezTo>
                  <a:cubicBezTo>
                    <a:pt x="34" y="165"/>
                    <a:pt x="37" y="172"/>
                    <a:pt x="37" y="178"/>
                  </a:cubicBezTo>
                  <a:lnTo>
                    <a:pt x="37" y="218"/>
                  </a:lnTo>
                  <a:cubicBezTo>
                    <a:pt x="37" y="239"/>
                    <a:pt x="54" y="256"/>
                    <a:pt x="76" y="256"/>
                  </a:cubicBezTo>
                  <a:lnTo>
                    <a:pt x="108" y="256"/>
                  </a:lnTo>
                  <a:cubicBezTo>
                    <a:pt x="129" y="256"/>
                    <a:pt x="147" y="239"/>
                    <a:pt x="147" y="218"/>
                  </a:cubicBezTo>
                  <a:lnTo>
                    <a:pt x="147" y="178"/>
                  </a:lnTo>
                  <a:cubicBezTo>
                    <a:pt x="147" y="172"/>
                    <a:pt x="149" y="165"/>
                    <a:pt x="154" y="161"/>
                  </a:cubicBezTo>
                  <a:cubicBezTo>
                    <a:pt x="173" y="144"/>
                    <a:pt x="184" y="119"/>
                    <a:pt x="184" y="93"/>
                  </a:cubicBezTo>
                  <a:cubicBezTo>
                    <a:pt x="184" y="67"/>
                    <a:pt x="174" y="44"/>
                    <a:pt x="156" y="26"/>
                  </a:cubicBezTo>
                  <a:cubicBezTo>
                    <a:pt x="138" y="9"/>
                    <a:pt x="114" y="-1"/>
                    <a:pt x="88" y="0"/>
                  </a:cubicBezTo>
                  <a:moveTo>
                    <a:pt x="116" y="218"/>
                  </a:moveTo>
                  <a:cubicBezTo>
                    <a:pt x="116" y="222"/>
                    <a:pt x="113" y="226"/>
                    <a:pt x="108" y="226"/>
                  </a:cubicBezTo>
                  <a:lnTo>
                    <a:pt x="76" y="226"/>
                  </a:lnTo>
                  <a:cubicBezTo>
                    <a:pt x="71" y="226"/>
                    <a:pt x="67" y="222"/>
                    <a:pt x="67" y="218"/>
                  </a:cubicBezTo>
                  <a:lnTo>
                    <a:pt x="67" y="193"/>
                  </a:lnTo>
                  <a:lnTo>
                    <a:pt x="116" y="193"/>
                  </a:lnTo>
                  <a:lnTo>
                    <a:pt x="116" y="218"/>
                  </a:lnTo>
                  <a:moveTo>
                    <a:pt x="134" y="139"/>
                  </a:moveTo>
                  <a:cubicBezTo>
                    <a:pt x="127" y="145"/>
                    <a:pt x="121" y="154"/>
                    <a:pt x="119" y="163"/>
                  </a:cubicBezTo>
                  <a:lnTo>
                    <a:pt x="65" y="163"/>
                  </a:lnTo>
                  <a:cubicBezTo>
                    <a:pt x="62" y="154"/>
                    <a:pt x="57" y="145"/>
                    <a:pt x="50" y="139"/>
                  </a:cubicBezTo>
                  <a:cubicBezTo>
                    <a:pt x="36" y="126"/>
                    <a:pt x="28" y="108"/>
                    <a:pt x="30" y="89"/>
                  </a:cubicBezTo>
                  <a:cubicBezTo>
                    <a:pt x="32" y="57"/>
                    <a:pt x="58" y="32"/>
                    <a:pt x="89" y="30"/>
                  </a:cubicBezTo>
                  <a:cubicBezTo>
                    <a:pt x="90" y="30"/>
                    <a:pt x="91" y="30"/>
                    <a:pt x="92" y="30"/>
                  </a:cubicBezTo>
                  <a:cubicBezTo>
                    <a:pt x="108" y="30"/>
                    <a:pt x="123" y="36"/>
                    <a:pt x="135" y="48"/>
                  </a:cubicBezTo>
                  <a:cubicBezTo>
                    <a:pt x="147" y="60"/>
                    <a:pt x="154" y="76"/>
                    <a:pt x="154" y="93"/>
                  </a:cubicBezTo>
                  <a:cubicBezTo>
                    <a:pt x="154" y="110"/>
                    <a:pt x="147" y="127"/>
                    <a:pt x="134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4" name="Google Shape;1044;p34"/>
          <p:cNvGrpSpPr/>
          <p:nvPr/>
        </p:nvGrpSpPr>
        <p:grpSpPr>
          <a:xfrm>
            <a:off x="4747337" y="3423123"/>
            <a:ext cx="392364" cy="386481"/>
            <a:chOff x="4747337" y="3423123"/>
            <a:chExt cx="392364" cy="386481"/>
          </a:xfrm>
        </p:grpSpPr>
        <p:sp>
          <p:nvSpPr>
            <p:cNvPr id="1045" name="Google Shape;1045;p34"/>
            <p:cNvSpPr/>
            <p:nvPr/>
          </p:nvSpPr>
          <p:spPr>
            <a:xfrm>
              <a:off x="4844937" y="3602631"/>
              <a:ext cx="196672" cy="206973"/>
            </a:xfrm>
            <a:custGeom>
              <a:avLst/>
              <a:gdLst/>
              <a:ahLst/>
              <a:cxnLst/>
              <a:rect l="l" t="t" r="r" b="b"/>
              <a:pathLst>
                <a:path w="401" h="422" extrusionOk="0">
                  <a:moveTo>
                    <a:pt x="107" y="123"/>
                  </a:moveTo>
                  <a:lnTo>
                    <a:pt x="107" y="139"/>
                  </a:lnTo>
                  <a:cubicBezTo>
                    <a:pt x="107" y="163"/>
                    <a:pt x="116" y="185"/>
                    <a:pt x="131" y="202"/>
                  </a:cubicBezTo>
                  <a:lnTo>
                    <a:pt x="118" y="202"/>
                  </a:lnTo>
                  <a:cubicBezTo>
                    <a:pt x="53" y="202"/>
                    <a:pt x="0" y="255"/>
                    <a:pt x="0" y="321"/>
                  </a:cubicBezTo>
                  <a:lnTo>
                    <a:pt x="0" y="406"/>
                  </a:lnTo>
                  <a:cubicBezTo>
                    <a:pt x="0" y="415"/>
                    <a:pt x="7" y="422"/>
                    <a:pt x="15" y="422"/>
                  </a:cubicBezTo>
                  <a:lnTo>
                    <a:pt x="386" y="422"/>
                  </a:lnTo>
                  <a:cubicBezTo>
                    <a:pt x="394" y="422"/>
                    <a:pt x="401" y="415"/>
                    <a:pt x="401" y="406"/>
                  </a:cubicBezTo>
                  <a:lnTo>
                    <a:pt x="401" y="321"/>
                  </a:lnTo>
                  <a:cubicBezTo>
                    <a:pt x="401" y="255"/>
                    <a:pt x="348" y="202"/>
                    <a:pt x="282" y="202"/>
                  </a:cubicBezTo>
                  <a:lnTo>
                    <a:pt x="270" y="202"/>
                  </a:lnTo>
                  <a:cubicBezTo>
                    <a:pt x="285" y="185"/>
                    <a:pt x="294" y="163"/>
                    <a:pt x="294" y="139"/>
                  </a:cubicBezTo>
                  <a:lnTo>
                    <a:pt x="294" y="123"/>
                  </a:lnTo>
                  <a:cubicBezTo>
                    <a:pt x="300" y="121"/>
                    <a:pt x="304" y="115"/>
                    <a:pt x="304" y="109"/>
                  </a:cubicBezTo>
                  <a:cubicBezTo>
                    <a:pt x="304" y="105"/>
                    <a:pt x="304" y="100"/>
                    <a:pt x="304" y="96"/>
                  </a:cubicBezTo>
                  <a:cubicBezTo>
                    <a:pt x="302" y="71"/>
                    <a:pt x="291" y="48"/>
                    <a:pt x="274" y="31"/>
                  </a:cubicBezTo>
                  <a:cubicBezTo>
                    <a:pt x="254" y="11"/>
                    <a:pt x="228" y="0"/>
                    <a:pt x="200" y="0"/>
                  </a:cubicBezTo>
                  <a:cubicBezTo>
                    <a:pt x="171" y="0"/>
                    <a:pt x="143" y="13"/>
                    <a:pt x="124" y="34"/>
                  </a:cubicBezTo>
                  <a:cubicBezTo>
                    <a:pt x="108" y="52"/>
                    <a:pt x="99" y="73"/>
                    <a:pt x="97" y="96"/>
                  </a:cubicBezTo>
                  <a:cubicBezTo>
                    <a:pt x="97" y="100"/>
                    <a:pt x="97" y="105"/>
                    <a:pt x="97" y="109"/>
                  </a:cubicBezTo>
                  <a:cubicBezTo>
                    <a:pt x="97" y="115"/>
                    <a:pt x="101" y="121"/>
                    <a:pt x="107" y="123"/>
                  </a:cubicBezTo>
                  <a:moveTo>
                    <a:pt x="215" y="269"/>
                  </a:moveTo>
                  <a:lnTo>
                    <a:pt x="185" y="269"/>
                  </a:lnTo>
                  <a:lnTo>
                    <a:pt x="172" y="233"/>
                  </a:lnTo>
                  <a:lnTo>
                    <a:pt x="228" y="233"/>
                  </a:lnTo>
                  <a:lnTo>
                    <a:pt x="215" y="269"/>
                  </a:lnTo>
                  <a:moveTo>
                    <a:pt x="200" y="202"/>
                  </a:moveTo>
                  <a:cubicBezTo>
                    <a:pt x="166" y="202"/>
                    <a:pt x="138" y="174"/>
                    <a:pt x="138" y="139"/>
                  </a:cubicBezTo>
                  <a:lnTo>
                    <a:pt x="138" y="124"/>
                  </a:lnTo>
                  <a:lnTo>
                    <a:pt x="152" y="124"/>
                  </a:lnTo>
                  <a:cubicBezTo>
                    <a:pt x="162" y="124"/>
                    <a:pt x="172" y="121"/>
                    <a:pt x="180" y="115"/>
                  </a:cubicBezTo>
                  <a:cubicBezTo>
                    <a:pt x="189" y="121"/>
                    <a:pt x="199" y="124"/>
                    <a:pt x="210" y="124"/>
                  </a:cubicBezTo>
                  <a:lnTo>
                    <a:pt x="263" y="124"/>
                  </a:lnTo>
                  <a:lnTo>
                    <a:pt x="263" y="139"/>
                  </a:lnTo>
                  <a:cubicBezTo>
                    <a:pt x="263" y="174"/>
                    <a:pt x="235" y="202"/>
                    <a:pt x="200" y="202"/>
                  </a:cubicBezTo>
                  <a:moveTo>
                    <a:pt x="31" y="321"/>
                  </a:moveTo>
                  <a:cubicBezTo>
                    <a:pt x="31" y="272"/>
                    <a:pt x="70" y="233"/>
                    <a:pt x="118" y="233"/>
                  </a:cubicBezTo>
                  <a:lnTo>
                    <a:pt x="139" y="233"/>
                  </a:lnTo>
                  <a:lnTo>
                    <a:pt x="158" y="286"/>
                  </a:lnTo>
                  <a:lnTo>
                    <a:pt x="138" y="391"/>
                  </a:lnTo>
                  <a:lnTo>
                    <a:pt x="101" y="391"/>
                  </a:lnTo>
                  <a:lnTo>
                    <a:pt x="101" y="320"/>
                  </a:lnTo>
                  <a:cubicBezTo>
                    <a:pt x="101" y="311"/>
                    <a:pt x="94" y="304"/>
                    <a:pt x="85" y="304"/>
                  </a:cubicBezTo>
                  <a:cubicBezTo>
                    <a:pt x="77" y="304"/>
                    <a:pt x="70" y="311"/>
                    <a:pt x="70" y="320"/>
                  </a:cubicBezTo>
                  <a:lnTo>
                    <a:pt x="70" y="391"/>
                  </a:lnTo>
                  <a:lnTo>
                    <a:pt x="31" y="391"/>
                  </a:lnTo>
                  <a:lnTo>
                    <a:pt x="31" y="321"/>
                  </a:lnTo>
                  <a:moveTo>
                    <a:pt x="170" y="391"/>
                  </a:moveTo>
                  <a:lnTo>
                    <a:pt x="187" y="300"/>
                  </a:lnTo>
                  <a:lnTo>
                    <a:pt x="213" y="300"/>
                  </a:lnTo>
                  <a:lnTo>
                    <a:pt x="230" y="391"/>
                  </a:lnTo>
                  <a:lnTo>
                    <a:pt x="170" y="391"/>
                  </a:lnTo>
                  <a:moveTo>
                    <a:pt x="370" y="321"/>
                  </a:moveTo>
                  <a:lnTo>
                    <a:pt x="370" y="391"/>
                  </a:lnTo>
                  <a:lnTo>
                    <a:pt x="330" y="391"/>
                  </a:lnTo>
                  <a:lnTo>
                    <a:pt x="330" y="320"/>
                  </a:lnTo>
                  <a:cubicBezTo>
                    <a:pt x="330" y="311"/>
                    <a:pt x="323" y="304"/>
                    <a:pt x="315" y="304"/>
                  </a:cubicBezTo>
                  <a:cubicBezTo>
                    <a:pt x="306" y="304"/>
                    <a:pt x="299" y="311"/>
                    <a:pt x="299" y="320"/>
                  </a:cubicBezTo>
                  <a:lnTo>
                    <a:pt x="299" y="391"/>
                  </a:lnTo>
                  <a:lnTo>
                    <a:pt x="262" y="391"/>
                  </a:lnTo>
                  <a:lnTo>
                    <a:pt x="243" y="286"/>
                  </a:lnTo>
                  <a:lnTo>
                    <a:pt x="261" y="233"/>
                  </a:lnTo>
                  <a:lnTo>
                    <a:pt x="282" y="233"/>
                  </a:lnTo>
                  <a:cubicBezTo>
                    <a:pt x="331" y="233"/>
                    <a:pt x="370" y="272"/>
                    <a:pt x="370" y="321"/>
                  </a:cubicBezTo>
                  <a:moveTo>
                    <a:pt x="147" y="55"/>
                  </a:moveTo>
                  <a:cubicBezTo>
                    <a:pt x="160" y="40"/>
                    <a:pt x="180" y="32"/>
                    <a:pt x="200" y="32"/>
                  </a:cubicBezTo>
                  <a:cubicBezTo>
                    <a:pt x="220" y="32"/>
                    <a:pt x="238" y="39"/>
                    <a:pt x="252" y="53"/>
                  </a:cubicBezTo>
                  <a:cubicBezTo>
                    <a:pt x="263" y="64"/>
                    <a:pt x="270" y="78"/>
                    <a:pt x="272" y="93"/>
                  </a:cubicBezTo>
                  <a:lnTo>
                    <a:pt x="210" y="93"/>
                  </a:lnTo>
                  <a:cubicBezTo>
                    <a:pt x="204" y="93"/>
                    <a:pt x="197" y="90"/>
                    <a:pt x="194" y="84"/>
                  </a:cubicBezTo>
                  <a:cubicBezTo>
                    <a:pt x="191" y="79"/>
                    <a:pt x="186" y="76"/>
                    <a:pt x="180" y="76"/>
                  </a:cubicBezTo>
                  <a:cubicBezTo>
                    <a:pt x="175" y="76"/>
                    <a:pt x="169" y="79"/>
                    <a:pt x="167" y="84"/>
                  </a:cubicBezTo>
                  <a:cubicBezTo>
                    <a:pt x="164" y="89"/>
                    <a:pt x="157" y="93"/>
                    <a:pt x="152" y="93"/>
                  </a:cubicBezTo>
                  <a:lnTo>
                    <a:pt x="129" y="93"/>
                  </a:lnTo>
                  <a:cubicBezTo>
                    <a:pt x="131" y="79"/>
                    <a:pt x="137" y="66"/>
                    <a:pt x="147" y="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017087" y="3494239"/>
              <a:ext cx="122614" cy="189807"/>
            </a:xfrm>
            <a:custGeom>
              <a:avLst/>
              <a:gdLst/>
              <a:ahLst/>
              <a:cxnLst/>
              <a:rect l="l" t="t" r="r" b="b"/>
              <a:pathLst>
                <a:path w="250" h="387" extrusionOk="0">
                  <a:moveTo>
                    <a:pt x="16" y="387"/>
                  </a:moveTo>
                  <a:cubicBezTo>
                    <a:pt x="118" y="387"/>
                    <a:pt x="202" y="304"/>
                    <a:pt x="202" y="201"/>
                  </a:cubicBezTo>
                  <a:lnTo>
                    <a:pt x="202" y="134"/>
                  </a:lnTo>
                  <a:lnTo>
                    <a:pt x="234" y="134"/>
                  </a:lnTo>
                  <a:cubicBezTo>
                    <a:pt x="240" y="134"/>
                    <a:pt x="245" y="130"/>
                    <a:pt x="248" y="125"/>
                  </a:cubicBezTo>
                  <a:cubicBezTo>
                    <a:pt x="250" y="119"/>
                    <a:pt x="250" y="113"/>
                    <a:pt x="246" y="108"/>
                  </a:cubicBezTo>
                  <a:lnTo>
                    <a:pt x="165" y="6"/>
                  </a:lnTo>
                  <a:cubicBezTo>
                    <a:pt x="162" y="2"/>
                    <a:pt x="158" y="0"/>
                    <a:pt x="153" y="0"/>
                  </a:cubicBezTo>
                  <a:cubicBezTo>
                    <a:pt x="148" y="0"/>
                    <a:pt x="144" y="2"/>
                    <a:pt x="141" y="6"/>
                  </a:cubicBezTo>
                  <a:lnTo>
                    <a:pt x="60" y="108"/>
                  </a:lnTo>
                  <a:cubicBezTo>
                    <a:pt x="56" y="113"/>
                    <a:pt x="56" y="120"/>
                    <a:pt x="58" y="125"/>
                  </a:cubicBezTo>
                  <a:cubicBezTo>
                    <a:pt x="61" y="131"/>
                    <a:pt x="66" y="134"/>
                    <a:pt x="72" y="134"/>
                  </a:cubicBezTo>
                  <a:lnTo>
                    <a:pt x="102" y="134"/>
                  </a:lnTo>
                  <a:lnTo>
                    <a:pt x="102" y="201"/>
                  </a:lnTo>
                  <a:cubicBezTo>
                    <a:pt x="102" y="249"/>
                    <a:pt x="63" y="287"/>
                    <a:pt x="16" y="287"/>
                  </a:cubicBezTo>
                  <a:cubicBezTo>
                    <a:pt x="7" y="287"/>
                    <a:pt x="0" y="294"/>
                    <a:pt x="0" y="303"/>
                  </a:cubicBezTo>
                  <a:lnTo>
                    <a:pt x="0" y="372"/>
                  </a:lnTo>
                  <a:cubicBezTo>
                    <a:pt x="0" y="380"/>
                    <a:pt x="7" y="387"/>
                    <a:pt x="16" y="387"/>
                  </a:cubicBezTo>
                  <a:moveTo>
                    <a:pt x="31" y="318"/>
                  </a:moveTo>
                  <a:cubicBezTo>
                    <a:pt x="89" y="310"/>
                    <a:pt x="133" y="261"/>
                    <a:pt x="133" y="201"/>
                  </a:cubicBezTo>
                  <a:lnTo>
                    <a:pt x="133" y="118"/>
                  </a:lnTo>
                  <a:cubicBezTo>
                    <a:pt x="133" y="109"/>
                    <a:pt x="126" y="102"/>
                    <a:pt x="118" y="102"/>
                  </a:cubicBezTo>
                  <a:lnTo>
                    <a:pt x="104" y="102"/>
                  </a:lnTo>
                  <a:lnTo>
                    <a:pt x="153" y="41"/>
                  </a:lnTo>
                  <a:lnTo>
                    <a:pt x="201" y="102"/>
                  </a:lnTo>
                  <a:lnTo>
                    <a:pt x="186" y="102"/>
                  </a:lnTo>
                  <a:cubicBezTo>
                    <a:pt x="178" y="102"/>
                    <a:pt x="171" y="109"/>
                    <a:pt x="171" y="118"/>
                  </a:cubicBezTo>
                  <a:lnTo>
                    <a:pt x="171" y="201"/>
                  </a:lnTo>
                  <a:cubicBezTo>
                    <a:pt x="171" y="281"/>
                    <a:pt x="110" y="348"/>
                    <a:pt x="31" y="355"/>
                  </a:cubicBezTo>
                  <a:lnTo>
                    <a:pt x="31" y="3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4747337" y="3494239"/>
              <a:ext cx="122123" cy="189807"/>
            </a:xfrm>
            <a:custGeom>
              <a:avLst/>
              <a:gdLst/>
              <a:ahLst/>
              <a:cxnLst/>
              <a:rect l="l" t="t" r="r" b="b"/>
              <a:pathLst>
                <a:path w="249" h="387" extrusionOk="0">
                  <a:moveTo>
                    <a:pt x="15" y="134"/>
                  </a:moveTo>
                  <a:lnTo>
                    <a:pt x="47" y="134"/>
                  </a:lnTo>
                  <a:lnTo>
                    <a:pt x="47" y="201"/>
                  </a:lnTo>
                  <a:cubicBezTo>
                    <a:pt x="47" y="304"/>
                    <a:pt x="130" y="387"/>
                    <a:pt x="233" y="387"/>
                  </a:cubicBezTo>
                  <a:cubicBezTo>
                    <a:pt x="242" y="387"/>
                    <a:pt x="249" y="380"/>
                    <a:pt x="249" y="372"/>
                  </a:cubicBezTo>
                  <a:lnTo>
                    <a:pt x="249" y="303"/>
                  </a:lnTo>
                  <a:cubicBezTo>
                    <a:pt x="249" y="294"/>
                    <a:pt x="242" y="287"/>
                    <a:pt x="233" y="287"/>
                  </a:cubicBezTo>
                  <a:cubicBezTo>
                    <a:pt x="186" y="287"/>
                    <a:pt x="147" y="249"/>
                    <a:pt x="147" y="201"/>
                  </a:cubicBezTo>
                  <a:lnTo>
                    <a:pt x="147" y="134"/>
                  </a:lnTo>
                  <a:lnTo>
                    <a:pt x="177" y="134"/>
                  </a:lnTo>
                  <a:cubicBezTo>
                    <a:pt x="183" y="134"/>
                    <a:pt x="188" y="130"/>
                    <a:pt x="191" y="125"/>
                  </a:cubicBezTo>
                  <a:cubicBezTo>
                    <a:pt x="194" y="119"/>
                    <a:pt x="193" y="113"/>
                    <a:pt x="189" y="108"/>
                  </a:cubicBezTo>
                  <a:lnTo>
                    <a:pt x="108" y="6"/>
                  </a:lnTo>
                  <a:cubicBezTo>
                    <a:pt x="105" y="2"/>
                    <a:pt x="101" y="0"/>
                    <a:pt x="96" y="0"/>
                  </a:cubicBezTo>
                  <a:cubicBezTo>
                    <a:pt x="91" y="0"/>
                    <a:pt x="87" y="2"/>
                    <a:pt x="84" y="6"/>
                  </a:cubicBezTo>
                  <a:lnTo>
                    <a:pt x="3" y="108"/>
                  </a:lnTo>
                  <a:cubicBezTo>
                    <a:pt x="-1" y="113"/>
                    <a:pt x="-1" y="119"/>
                    <a:pt x="1" y="125"/>
                  </a:cubicBezTo>
                  <a:cubicBezTo>
                    <a:pt x="4" y="130"/>
                    <a:pt x="9" y="134"/>
                    <a:pt x="15" y="134"/>
                  </a:cubicBezTo>
                  <a:moveTo>
                    <a:pt x="96" y="41"/>
                  </a:moveTo>
                  <a:lnTo>
                    <a:pt x="145" y="102"/>
                  </a:lnTo>
                  <a:lnTo>
                    <a:pt x="131" y="102"/>
                  </a:lnTo>
                  <a:cubicBezTo>
                    <a:pt x="123" y="102"/>
                    <a:pt x="116" y="109"/>
                    <a:pt x="116" y="118"/>
                  </a:cubicBezTo>
                  <a:lnTo>
                    <a:pt x="116" y="201"/>
                  </a:lnTo>
                  <a:cubicBezTo>
                    <a:pt x="116" y="261"/>
                    <a:pt x="160" y="310"/>
                    <a:pt x="217" y="318"/>
                  </a:cubicBezTo>
                  <a:lnTo>
                    <a:pt x="217" y="355"/>
                  </a:lnTo>
                  <a:cubicBezTo>
                    <a:pt x="139" y="348"/>
                    <a:pt x="78" y="281"/>
                    <a:pt x="78" y="201"/>
                  </a:cubicBezTo>
                  <a:lnTo>
                    <a:pt x="78" y="118"/>
                  </a:lnTo>
                  <a:cubicBezTo>
                    <a:pt x="78" y="109"/>
                    <a:pt x="71" y="102"/>
                    <a:pt x="62" y="102"/>
                  </a:cubicBezTo>
                  <a:lnTo>
                    <a:pt x="47" y="102"/>
                  </a:lnTo>
                  <a:lnTo>
                    <a:pt x="96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4895945" y="3423123"/>
              <a:ext cx="94658" cy="163322"/>
            </a:xfrm>
            <a:custGeom>
              <a:avLst/>
              <a:gdLst/>
              <a:ahLst/>
              <a:cxnLst/>
              <a:rect l="l" t="t" r="r" b="b"/>
              <a:pathLst>
                <a:path w="193" h="333" extrusionOk="0">
                  <a:moveTo>
                    <a:pt x="16" y="134"/>
                  </a:moveTo>
                  <a:lnTo>
                    <a:pt x="47" y="134"/>
                  </a:lnTo>
                  <a:lnTo>
                    <a:pt x="47" y="318"/>
                  </a:lnTo>
                  <a:cubicBezTo>
                    <a:pt x="47" y="326"/>
                    <a:pt x="54" y="333"/>
                    <a:pt x="63" y="333"/>
                  </a:cubicBezTo>
                  <a:lnTo>
                    <a:pt x="132" y="333"/>
                  </a:lnTo>
                  <a:cubicBezTo>
                    <a:pt x="140" y="333"/>
                    <a:pt x="147" y="326"/>
                    <a:pt x="147" y="318"/>
                  </a:cubicBezTo>
                  <a:lnTo>
                    <a:pt x="147" y="287"/>
                  </a:lnTo>
                  <a:cubicBezTo>
                    <a:pt x="147" y="278"/>
                    <a:pt x="140" y="271"/>
                    <a:pt x="132" y="271"/>
                  </a:cubicBezTo>
                  <a:cubicBezTo>
                    <a:pt x="123" y="271"/>
                    <a:pt x="116" y="278"/>
                    <a:pt x="116" y="287"/>
                  </a:cubicBezTo>
                  <a:lnTo>
                    <a:pt x="116" y="302"/>
                  </a:lnTo>
                  <a:lnTo>
                    <a:pt x="78" y="302"/>
                  </a:lnTo>
                  <a:lnTo>
                    <a:pt x="78" y="118"/>
                  </a:lnTo>
                  <a:cubicBezTo>
                    <a:pt x="78" y="110"/>
                    <a:pt x="71" y="103"/>
                    <a:pt x="63" y="103"/>
                  </a:cubicBezTo>
                  <a:lnTo>
                    <a:pt x="48" y="103"/>
                  </a:lnTo>
                  <a:lnTo>
                    <a:pt x="96" y="41"/>
                  </a:lnTo>
                  <a:lnTo>
                    <a:pt x="145" y="103"/>
                  </a:lnTo>
                  <a:lnTo>
                    <a:pt x="132" y="103"/>
                  </a:lnTo>
                  <a:cubicBezTo>
                    <a:pt x="123" y="103"/>
                    <a:pt x="116" y="110"/>
                    <a:pt x="116" y="118"/>
                  </a:cubicBezTo>
                  <a:lnTo>
                    <a:pt x="116" y="150"/>
                  </a:lnTo>
                  <a:cubicBezTo>
                    <a:pt x="116" y="158"/>
                    <a:pt x="123" y="165"/>
                    <a:pt x="132" y="165"/>
                  </a:cubicBezTo>
                  <a:cubicBezTo>
                    <a:pt x="140" y="165"/>
                    <a:pt x="147" y="158"/>
                    <a:pt x="147" y="150"/>
                  </a:cubicBezTo>
                  <a:lnTo>
                    <a:pt x="147" y="134"/>
                  </a:lnTo>
                  <a:lnTo>
                    <a:pt x="177" y="134"/>
                  </a:lnTo>
                  <a:cubicBezTo>
                    <a:pt x="183" y="134"/>
                    <a:pt x="189" y="130"/>
                    <a:pt x="191" y="125"/>
                  </a:cubicBezTo>
                  <a:cubicBezTo>
                    <a:pt x="194" y="120"/>
                    <a:pt x="193" y="113"/>
                    <a:pt x="190" y="109"/>
                  </a:cubicBezTo>
                  <a:lnTo>
                    <a:pt x="109" y="6"/>
                  </a:lnTo>
                  <a:cubicBezTo>
                    <a:pt x="106" y="3"/>
                    <a:pt x="101" y="0"/>
                    <a:pt x="96" y="0"/>
                  </a:cubicBezTo>
                  <a:cubicBezTo>
                    <a:pt x="92" y="0"/>
                    <a:pt x="87" y="3"/>
                    <a:pt x="84" y="6"/>
                  </a:cubicBezTo>
                  <a:lnTo>
                    <a:pt x="3" y="109"/>
                  </a:lnTo>
                  <a:cubicBezTo>
                    <a:pt x="0" y="113"/>
                    <a:pt x="-1" y="120"/>
                    <a:pt x="1" y="125"/>
                  </a:cubicBezTo>
                  <a:cubicBezTo>
                    <a:pt x="4" y="130"/>
                    <a:pt x="10" y="134"/>
                    <a:pt x="16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4952838" y="352268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24" y="2"/>
                  </a:moveTo>
                  <a:cubicBezTo>
                    <a:pt x="13" y="-6"/>
                    <a:pt x="-3" y="5"/>
                    <a:pt x="0" y="18"/>
                  </a:cubicBezTo>
                  <a:cubicBezTo>
                    <a:pt x="2" y="25"/>
                    <a:pt x="7" y="29"/>
                    <a:pt x="14" y="30"/>
                  </a:cubicBezTo>
                  <a:cubicBezTo>
                    <a:pt x="20" y="31"/>
                    <a:pt x="27" y="27"/>
                    <a:pt x="30" y="21"/>
                  </a:cubicBezTo>
                  <a:cubicBezTo>
                    <a:pt x="33" y="14"/>
                    <a:pt x="31" y="6"/>
                    <a:pt x="2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0" name="Google Shape;1050;p34"/>
          <p:cNvGrpSpPr/>
          <p:nvPr/>
        </p:nvGrpSpPr>
        <p:grpSpPr>
          <a:xfrm>
            <a:off x="3974870" y="3495220"/>
            <a:ext cx="390893" cy="315364"/>
            <a:chOff x="3974870" y="3495220"/>
            <a:chExt cx="390893" cy="315364"/>
          </a:xfrm>
        </p:grpSpPr>
        <p:sp>
          <p:nvSpPr>
            <p:cNvPr id="1051" name="Google Shape;1051;p34"/>
            <p:cNvSpPr/>
            <p:nvPr/>
          </p:nvSpPr>
          <p:spPr>
            <a:xfrm>
              <a:off x="4052362" y="3495220"/>
              <a:ext cx="308006" cy="174603"/>
            </a:xfrm>
            <a:custGeom>
              <a:avLst/>
              <a:gdLst/>
              <a:ahLst/>
              <a:cxnLst/>
              <a:rect l="l" t="t" r="r" b="b"/>
              <a:pathLst>
                <a:path w="628" h="356" extrusionOk="0">
                  <a:moveTo>
                    <a:pt x="39" y="144"/>
                  </a:moveTo>
                  <a:lnTo>
                    <a:pt x="424" y="144"/>
                  </a:lnTo>
                  <a:cubicBezTo>
                    <a:pt x="446" y="144"/>
                    <a:pt x="463" y="126"/>
                    <a:pt x="463" y="105"/>
                  </a:cubicBezTo>
                  <a:lnTo>
                    <a:pt x="463" y="90"/>
                  </a:lnTo>
                  <a:lnTo>
                    <a:pt x="590" y="90"/>
                  </a:lnTo>
                  <a:cubicBezTo>
                    <a:pt x="594" y="90"/>
                    <a:pt x="597" y="93"/>
                    <a:pt x="597" y="97"/>
                  </a:cubicBezTo>
                  <a:lnTo>
                    <a:pt x="597" y="280"/>
                  </a:lnTo>
                  <a:cubicBezTo>
                    <a:pt x="597" y="284"/>
                    <a:pt x="594" y="287"/>
                    <a:pt x="590" y="287"/>
                  </a:cubicBezTo>
                  <a:lnTo>
                    <a:pt x="548" y="287"/>
                  </a:lnTo>
                  <a:lnTo>
                    <a:pt x="560" y="276"/>
                  </a:lnTo>
                  <a:cubicBezTo>
                    <a:pt x="566" y="270"/>
                    <a:pt x="566" y="260"/>
                    <a:pt x="560" y="254"/>
                  </a:cubicBezTo>
                  <a:cubicBezTo>
                    <a:pt x="553" y="248"/>
                    <a:pt x="544" y="248"/>
                    <a:pt x="538" y="254"/>
                  </a:cubicBezTo>
                  <a:lnTo>
                    <a:pt x="500" y="292"/>
                  </a:lnTo>
                  <a:cubicBezTo>
                    <a:pt x="494" y="298"/>
                    <a:pt x="494" y="308"/>
                    <a:pt x="500" y="314"/>
                  </a:cubicBezTo>
                  <a:lnTo>
                    <a:pt x="538" y="352"/>
                  </a:lnTo>
                  <a:cubicBezTo>
                    <a:pt x="544" y="357"/>
                    <a:pt x="554" y="357"/>
                    <a:pt x="560" y="352"/>
                  </a:cubicBezTo>
                  <a:cubicBezTo>
                    <a:pt x="566" y="345"/>
                    <a:pt x="566" y="336"/>
                    <a:pt x="560" y="329"/>
                  </a:cubicBezTo>
                  <a:lnTo>
                    <a:pt x="548" y="318"/>
                  </a:lnTo>
                  <a:lnTo>
                    <a:pt x="590" y="318"/>
                  </a:lnTo>
                  <a:cubicBezTo>
                    <a:pt x="611" y="318"/>
                    <a:pt x="628" y="301"/>
                    <a:pt x="628" y="280"/>
                  </a:cubicBezTo>
                  <a:lnTo>
                    <a:pt x="628" y="97"/>
                  </a:lnTo>
                  <a:cubicBezTo>
                    <a:pt x="628" y="76"/>
                    <a:pt x="611" y="59"/>
                    <a:pt x="590" y="59"/>
                  </a:cubicBezTo>
                  <a:lnTo>
                    <a:pt x="463" y="59"/>
                  </a:lnTo>
                  <a:lnTo>
                    <a:pt x="463" y="39"/>
                  </a:lnTo>
                  <a:cubicBezTo>
                    <a:pt x="463" y="17"/>
                    <a:pt x="446" y="0"/>
                    <a:pt x="424" y="0"/>
                  </a:cubicBezTo>
                  <a:lnTo>
                    <a:pt x="301" y="0"/>
                  </a:lnTo>
                  <a:cubicBezTo>
                    <a:pt x="292" y="0"/>
                    <a:pt x="285" y="7"/>
                    <a:pt x="285" y="15"/>
                  </a:cubicBezTo>
                  <a:cubicBezTo>
                    <a:pt x="285" y="24"/>
                    <a:pt x="292" y="31"/>
                    <a:pt x="301" y="31"/>
                  </a:cubicBezTo>
                  <a:lnTo>
                    <a:pt x="424" y="31"/>
                  </a:lnTo>
                  <a:cubicBezTo>
                    <a:pt x="428" y="31"/>
                    <a:pt x="432" y="34"/>
                    <a:pt x="432" y="39"/>
                  </a:cubicBezTo>
                  <a:lnTo>
                    <a:pt x="432" y="105"/>
                  </a:lnTo>
                  <a:cubicBezTo>
                    <a:pt x="432" y="109"/>
                    <a:pt x="428" y="113"/>
                    <a:pt x="424" y="113"/>
                  </a:cubicBezTo>
                  <a:lnTo>
                    <a:pt x="39" y="113"/>
                  </a:lnTo>
                  <a:cubicBezTo>
                    <a:pt x="35" y="113"/>
                    <a:pt x="31" y="109"/>
                    <a:pt x="31" y="105"/>
                  </a:cubicBezTo>
                  <a:lnTo>
                    <a:pt x="31" y="39"/>
                  </a:lnTo>
                  <a:cubicBezTo>
                    <a:pt x="31" y="34"/>
                    <a:pt x="35" y="31"/>
                    <a:pt x="39" y="31"/>
                  </a:cubicBezTo>
                  <a:lnTo>
                    <a:pt x="164" y="31"/>
                  </a:lnTo>
                  <a:cubicBezTo>
                    <a:pt x="172" y="31"/>
                    <a:pt x="179" y="24"/>
                    <a:pt x="179" y="15"/>
                  </a:cubicBezTo>
                  <a:cubicBezTo>
                    <a:pt x="179" y="7"/>
                    <a:pt x="172" y="0"/>
                    <a:pt x="164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9"/>
                  </a:cubicBezTo>
                  <a:lnTo>
                    <a:pt x="0" y="105"/>
                  </a:lnTo>
                  <a:cubicBezTo>
                    <a:pt x="0" y="126"/>
                    <a:pt x="17" y="144"/>
                    <a:pt x="39" y="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4052362" y="3721812"/>
              <a:ext cx="123595" cy="70626"/>
            </a:xfrm>
            <a:custGeom>
              <a:avLst/>
              <a:gdLst/>
              <a:ahLst/>
              <a:cxnLst/>
              <a:rect l="l" t="t" r="r" b="b"/>
              <a:pathLst>
                <a:path w="252" h="144" extrusionOk="0">
                  <a:moveTo>
                    <a:pt x="213" y="144"/>
                  </a:moveTo>
                  <a:cubicBezTo>
                    <a:pt x="234" y="144"/>
                    <a:pt x="252" y="127"/>
                    <a:pt x="252" y="105"/>
                  </a:cubicBezTo>
                  <a:lnTo>
                    <a:pt x="252" y="39"/>
                  </a:lnTo>
                  <a:cubicBezTo>
                    <a:pt x="252" y="17"/>
                    <a:pt x="234" y="0"/>
                    <a:pt x="213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9"/>
                  </a:cubicBezTo>
                  <a:lnTo>
                    <a:pt x="0" y="105"/>
                  </a:lnTo>
                  <a:cubicBezTo>
                    <a:pt x="0" y="127"/>
                    <a:pt x="17" y="144"/>
                    <a:pt x="39" y="144"/>
                  </a:cubicBezTo>
                  <a:lnTo>
                    <a:pt x="213" y="144"/>
                  </a:lnTo>
                  <a:moveTo>
                    <a:pt x="31" y="105"/>
                  </a:moveTo>
                  <a:lnTo>
                    <a:pt x="31" y="39"/>
                  </a:lnTo>
                  <a:cubicBezTo>
                    <a:pt x="31" y="34"/>
                    <a:pt x="35" y="31"/>
                    <a:pt x="39" y="31"/>
                  </a:cubicBezTo>
                  <a:lnTo>
                    <a:pt x="213" y="31"/>
                  </a:lnTo>
                  <a:cubicBezTo>
                    <a:pt x="217" y="31"/>
                    <a:pt x="221" y="34"/>
                    <a:pt x="221" y="39"/>
                  </a:cubicBezTo>
                  <a:lnTo>
                    <a:pt x="221" y="105"/>
                  </a:lnTo>
                  <a:cubicBezTo>
                    <a:pt x="221" y="109"/>
                    <a:pt x="217" y="113"/>
                    <a:pt x="213" y="113"/>
                  </a:cubicBezTo>
                  <a:lnTo>
                    <a:pt x="39" y="113"/>
                  </a:lnTo>
                  <a:cubicBezTo>
                    <a:pt x="35" y="113"/>
                    <a:pt x="31" y="109"/>
                    <a:pt x="31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6825" rIns="90000" bIns="6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3974870" y="3608516"/>
              <a:ext cx="304573" cy="174603"/>
            </a:xfrm>
            <a:custGeom>
              <a:avLst/>
              <a:gdLst/>
              <a:ahLst/>
              <a:cxnLst/>
              <a:rect l="l" t="t" r="r" b="b"/>
              <a:pathLst>
                <a:path w="621" h="356" extrusionOk="0">
                  <a:moveTo>
                    <a:pt x="38" y="318"/>
                  </a:moveTo>
                  <a:lnTo>
                    <a:pt x="76" y="318"/>
                  </a:lnTo>
                  <a:lnTo>
                    <a:pt x="65" y="330"/>
                  </a:lnTo>
                  <a:cubicBezTo>
                    <a:pt x="59" y="336"/>
                    <a:pt x="59" y="345"/>
                    <a:pt x="65" y="352"/>
                  </a:cubicBezTo>
                  <a:cubicBezTo>
                    <a:pt x="68" y="355"/>
                    <a:pt x="72" y="356"/>
                    <a:pt x="76" y="356"/>
                  </a:cubicBezTo>
                  <a:cubicBezTo>
                    <a:pt x="80" y="356"/>
                    <a:pt x="84" y="355"/>
                    <a:pt x="87" y="352"/>
                  </a:cubicBezTo>
                  <a:lnTo>
                    <a:pt x="125" y="314"/>
                  </a:lnTo>
                  <a:cubicBezTo>
                    <a:pt x="131" y="308"/>
                    <a:pt x="131" y="298"/>
                    <a:pt x="125" y="292"/>
                  </a:cubicBezTo>
                  <a:lnTo>
                    <a:pt x="87" y="254"/>
                  </a:lnTo>
                  <a:cubicBezTo>
                    <a:pt x="81" y="248"/>
                    <a:pt x="71" y="248"/>
                    <a:pt x="65" y="254"/>
                  </a:cubicBezTo>
                  <a:cubicBezTo>
                    <a:pt x="59" y="260"/>
                    <a:pt x="59" y="270"/>
                    <a:pt x="65" y="276"/>
                  </a:cubicBezTo>
                  <a:lnTo>
                    <a:pt x="76" y="287"/>
                  </a:lnTo>
                  <a:lnTo>
                    <a:pt x="38" y="287"/>
                  </a:lnTo>
                  <a:cubicBezTo>
                    <a:pt x="34" y="287"/>
                    <a:pt x="31" y="284"/>
                    <a:pt x="31" y="281"/>
                  </a:cubicBezTo>
                  <a:lnTo>
                    <a:pt x="31" y="94"/>
                  </a:lnTo>
                  <a:cubicBezTo>
                    <a:pt x="31" y="90"/>
                    <a:pt x="34" y="87"/>
                    <a:pt x="38" y="87"/>
                  </a:cubicBezTo>
                  <a:lnTo>
                    <a:pt x="158" y="87"/>
                  </a:lnTo>
                  <a:lnTo>
                    <a:pt x="158" y="105"/>
                  </a:lnTo>
                  <a:cubicBezTo>
                    <a:pt x="158" y="127"/>
                    <a:pt x="175" y="144"/>
                    <a:pt x="197" y="144"/>
                  </a:cubicBezTo>
                  <a:lnTo>
                    <a:pt x="582" y="144"/>
                  </a:lnTo>
                  <a:cubicBezTo>
                    <a:pt x="604" y="144"/>
                    <a:pt x="621" y="127"/>
                    <a:pt x="621" y="105"/>
                  </a:cubicBezTo>
                  <a:lnTo>
                    <a:pt x="621" y="39"/>
                  </a:lnTo>
                  <a:cubicBezTo>
                    <a:pt x="621" y="17"/>
                    <a:pt x="604" y="0"/>
                    <a:pt x="582" y="0"/>
                  </a:cubicBezTo>
                  <a:lnTo>
                    <a:pt x="197" y="0"/>
                  </a:lnTo>
                  <a:cubicBezTo>
                    <a:pt x="175" y="0"/>
                    <a:pt x="158" y="17"/>
                    <a:pt x="158" y="39"/>
                  </a:cubicBezTo>
                  <a:lnTo>
                    <a:pt x="158" y="56"/>
                  </a:lnTo>
                  <a:lnTo>
                    <a:pt x="38" y="56"/>
                  </a:lnTo>
                  <a:cubicBezTo>
                    <a:pt x="17" y="56"/>
                    <a:pt x="0" y="73"/>
                    <a:pt x="0" y="94"/>
                  </a:cubicBezTo>
                  <a:lnTo>
                    <a:pt x="0" y="281"/>
                  </a:lnTo>
                  <a:cubicBezTo>
                    <a:pt x="0" y="301"/>
                    <a:pt x="17" y="318"/>
                    <a:pt x="38" y="318"/>
                  </a:cubicBezTo>
                  <a:moveTo>
                    <a:pt x="189" y="39"/>
                  </a:moveTo>
                  <a:cubicBezTo>
                    <a:pt x="189" y="34"/>
                    <a:pt x="193" y="31"/>
                    <a:pt x="197" y="31"/>
                  </a:cubicBezTo>
                  <a:lnTo>
                    <a:pt x="582" y="31"/>
                  </a:lnTo>
                  <a:cubicBezTo>
                    <a:pt x="586" y="31"/>
                    <a:pt x="590" y="34"/>
                    <a:pt x="590" y="39"/>
                  </a:cubicBezTo>
                  <a:lnTo>
                    <a:pt x="590" y="105"/>
                  </a:lnTo>
                  <a:cubicBezTo>
                    <a:pt x="590" y="109"/>
                    <a:pt x="586" y="113"/>
                    <a:pt x="582" y="113"/>
                  </a:cubicBezTo>
                  <a:lnTo>
                    <a:pt x="197" y="113"/>
                  </a:lnTo>
                  <a:cubicBezTo>
                    <a:pt x="193" y="113"/>
                    <a:pt x="189" y="109"/>
                    <a:pt x="189" y="105"/>
                  </a:cubicBezTo>
                  <a:lnTo>
                    <a:pt x="189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4258843" y="3703665"/>
              <a:ext cx="106919" cy="106920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109" y="0"/>
                  </a:moveTo>
                  <a:cubicBezTo>
                    <a:pt x="49" y="0"/>
                    <a:pt x="0" y="49"/>
                    <a:pt x="0" y="109"/>
                  </a:cubicBezTo>
                  <a:cubicBezTo>
                    <a:pt x="0" y="169"/>
                    <a:pt x="49" y="218"/>
                    <a:pt x="109" y="218"/>
                  </a:cubicBezTo>
                  <a:cubicBezTo>
                    <a:pt x="169" y="218"/>
                    <a:pt x="218" y="169"/>
                    <a:pt x="218" y="109"/>
                  </a:cubicBezTo>
                  <a:cubicBezTo>
                    <a:pt x="218" y="49"/>
                    <a:pt x="169" y="0"/>
                    <a:pt x="109" y="0"/>
                  </a:cubicBezTo>
                  <a:moveTo>
                    <a:pt x="109" y="187"/>
                  </a:moveTo>
                  <a:cubicBezTo>
                    <a:pt x="66" y="187"/>
                    <a:pt x="31" y="152"/>
                    <a:pt x="31" y="109"/>
                  </a:cubicBezTo>
                  <a:cubicBezTo>
                    <a:pt x="31" y="66"/>
                    <a:pt x="66" y="31"/>
                    <a:pt x="109" y="31"/>
                  </a:cubicBezTo>
                  <a:cubicBezTo>
                    <a:pt x="152" y="31"/>
                    <a:pt x="187" y="66"/>
                    <a:pt x="187" y="109"/>
                  </a:cubicBezTo>
                  <a:cubicBezTo>
                    <a:pt x="187" y="152"/>
                    <a:pt x="152" y="187"/>
                    <a:pt x="109" y="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3475" rIns="90000" bIns="33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3974870" y="3506010"/>
              <a:ext cx="62288" cy="52479"/>
            </a:xfrm>
            <a:custGeom>
              <a:avLst/>
              <a:gdLst/>
              <a:ahLst/>
              <a:cxnLst/>
              <a:rect l="l" t="t" r="r" b="b"/>
              <a:pathLst>
                <a:path w="127" h="107" extrusionOk="0">
                  <a:moveTo>
                    <a:pt x="16" y="68"/>
                  </a:moveTo>
                  <a:lnTo>
                    <a:pt x="74" y="68"/>
                  </a:lnTo>
                  <a:lnTo>
                    <a:pt x="63" y="80"/>
                  </a:lnTo>
                  <a:cubicBezTo>
                    <a:pt x="57" y="86"/>
                    <a:pt x="57" y="95"/>
                    <a:pt x="63" y="102"/>
                  </a:cubicBezTo>
                  <a:cubicBezTo>
                    <a:pt x="69" y="108"/>
                    <a:pt x="79" y="108"/>
                    <a:pt x="85" y="102"/>
                  </a:cubicBezTo>
                  <a:lnTo>
                    <a:pt x="123" y="64"/>
                  </a:lnTo>
                  <a:cubicBezTo>
                    <a:pt x="129" y="58"/>
                    <a:pt x="129" y="48"/>
                    <a:pt x="123" y="42"/>
                  </a:cubicBezTo>
                  <a:lnTo>
                    <a:pt x="85" y="4"/>
                  </a:lnTo>
                  <a:cubicBezTo>
                    <a:pt x="79" y="-2"/>
                    <a:pt x="69" y="-2"/>
                    <a:pt x="63" y="4"/>
                  </a:cubicBezTo>
                  <a:cubicBezTo>
                    <a:pt x="57" y="10"/>
                    <a:pt x="57" y="20"/>
                    <a:pt x="63" y="26"/>
                  </a:cubicBezTo>
                  <a:lnTo>
                    <a:pt x="74" y="37"/>
                  </a:lnTo>
                  <a:lnTo>
                    <a:pt x="16" y="37"/>
                  </a:lnTo>
                  <a:cubicBezTo>
                    <a:pt x="7" y="37"/>
                    <a:pt x="0" y="44"/>
                    <a:pt x="0" y="53"/>
                  </a:cubicBezTo>
                  <a:cubicBezTo>
                    <a:pt x="0" y="61"/>
                    <a:pt x="7" y="68"/>
                    <a:pt x="16" y="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4287290" y="3739468"/>
              <a:ext cx="48555" cy="37275"/>
            </a:xfrm>
            <a:custGeom>
              <a:avLst/>
              <a:gdLst/>
              <a:ahLst/>
              <a:cxnLst/>
              <a:rect l="l" t="t" r="r" b="b"/>
              <a:pathLst>
                <a:path w="99" h="76" extrusionOk="0">
                  <a:moveTo>
                    <a:pt x="73" y="4"/>
                  </a:moveTo>
                  <a:lnTo>
                    <a:pt x="39" y="38"/>
                  </a:lnTo>
                  <a:lnTo>
                    <a:pt x="27" y="27"/>
                  </a:lnTo>
                  <a:cubicBezTo>
                    <a:pt x="21" y="21"/>
                    <a:pt x="11" y="21"/>
                    <a:pt x="5" y="27"/>
                  </a:cubicBezTo>
                  <a:cubicBezTo>
                    <a:pt x="-1" y="33"/>
                    <a:pt x="-1" y="43"/>
                    <a:pt x="5" y="49"/>
                  </a:cubicBezTo>
                  <a:lnTo>
                    <a:pt x="28" y="71"/>
                  </a:lnTo>
                  <a:cubicBezTo>
                    <a:pt x="34" y="77"/>
                    <a:pt x="44" y="77"/>
                    <a:pt x="50" y="71"/>
                  </a:cubicBezTo>
                  <a:lnTo>
                    <a:pt x="95" y="26"/>
                  </a:lnTo>
                  <a:cubicBezTo>
                    <a:pt x="101" y="20"/>
                    <a:pt x="101" y="10"/>
                    <a:pt x="95" y="4"/>
                  </a:cubicBezTo>
                  <a:cubicBezTo>
                    <a:pt x="89" y="-2"/>
                    <a:pt x="79" y="-2"/>
                    <a:pt x="7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4190180" y="3731130"/>
              <a:ext cx="54931" cy="52479"/>
            </a:xfrm>
            <a:custGeom>
              <a:avLst/>
              <a:gdLst/>
              <a:ahLst/>
              <a:cxnLst/>
              <a:rect l="l" t="t" r="r" b="b"/>
              <a:pathLst>
                <a:path w="112" h="107" extrusionOk="0">
                  <a:moveTo>
                    <a:pt x="0" y="53"/>
                  </a:moveTo>
                  <a:cubicBezTo>
                    <a:pt x="0" y="61"/>
                    <a:pt x="7" y="68"/>
                    <a:pt x="15" y="68"/>
                  </a:cubicBezTo>
                  <a:lnTo>
                    <a:pt x="60" y="68"/>
                  </a:lnTo>
                  <a:lnTo>
                    <a:pt x="49" y="80"/>
                  </a:lnTo>
                  <a:cubicBezTo>
                    <a:pt x="43" y="86"/>
                    <a:pt x="43" y="95"/>
                    <a:pt x="49" y="102"/>
                  </a:cubicBezTo>
                  <a:cubicBezTo>
                    <a:pt x="55" y="108"/>
                    <a:pt x="65" y="108"/>
                    <a:pt x="71" y="102"/>
                  </a:cubicBezTo>
                  <a:lnTo>
                    <a:pt x="108" y="64"/>
                  </a:lnTo>
                  <a:cubicBezTo>
                    <a:pt x="114" y="58"/>
                    <a:pt x="114" y="48"/>
                    <a:pt x="108" y="42"/>
                  </a:cubicBezTo>
                  <a:lnTo>
                    <a:pt x="71" y="4"/>
                  </a:lnTo>
                  <a:cubicBezTo>
                    <a:pt x="65" y="-2"/>
                    <a:pt x="55" y="-2"/>
                    <a:pt x="49" y="4"/>
                  </a:cubicBezTo>
                  <a:cubicBezTo>
                    <a:pt x="43" y="10"/>
                    <a:pt x="43" y="20"/>
                    <a:pt x="49" y="26"/>
                  </a:cubicBezTo>
                  <a:lnTo>
                    <a:pt x="60" y="37"/>
                  </a:lnTo>
                  <a:lnTo>
                    <a:pt x="15" y="37"/>
                  </a:lnTo>
                  <a:cubicBezTo>
                    <a:pt x="7" y="37"/>
                    <a:pt x="0" y="44"/>
                    <a:pt x="0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4158791" y="3495220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2" y="21"/>
                  </a:moveTo>
                  <a:cubicBezTo>
                    <a:pt x="5" y="29"/>
                    <a:pt x="14" y="33"/>
                    <a:pt x="22" y="30"/>
                  </a:cubicBezTo>
                  <a:cubicBezTo>
                    <a:pt x="30" y="26"/>
                    <a:pt x="34" y="17"/>
                    <a:pt x="30" y="9"/>
                  </a:cubicBezTo>
                  <a:cubicBezTo>
                    <a:pt x="27" y="1"/>
                    <a:pt x="18" y="-2"/>
                    <a:pt x="10" y="1"/>
                  </a:cubicBezTo>
                  <a:cubicBezTo>
                    <a:pt x="2" y="4"/>
                    <a:pt x="-2" y="13"/>
                    <a:pt x="2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34"/>
          <p:cNvGrpSpPr/>
          <p:nvPr/>
        </p:nvGrpSpPr>
        <p:grpSpPr>
          <a:xfrm>
            <a:off x="3211231" y="3448627"/>
            <a:ext cx="378141" cy="361467"/>
            <a:chOff x="3211231" y="3448627"/>
            <a:chExt cx="378141" cy="361467"/>
          </a:xfrm>
        </p:grpSpPr>
        <p:sp>
          <p:nvSpPr>
            <p:cNvPr id="1060" name="Google Shape;1060;p34"/>
            <p:cNvSpPr/>
            <p:nvPr/>
          </p:nvSpPr>
          <p:spPr>
            <a:xfrm>
              <a:off x="3248015" y="3448627"/>
              <a:ext cx="134385" cy="283975"/>
            </a:xfrm>
            <a:custGeom>
              <a:avLst/>
              <a:gdLst/>
              <a:ahLst/>
              <a:cxnLst/>
              <a:rect l="l" t="t" r="r" b="b"/>
              <a:pathLst>
                <a:path w="274" h="579" extrusionOk="0">
                  <a:moveTo>
                    <a:pt x="39" y="579"/>
                  </a:moveTo>
                  <a:lnTo>
                    <a:pt x="235" y="579"/>
                  </a:lnTo>
                  <a:cubicBezTo>
                    <a:pt x="256" y="579"/>
                    <a:pt x="274" y="561"/>
                    <a:pt x="274" y="540"/>
                  </a:cubicBezTo>
                  <a:lnTo>
                    <a:pt x="274" y="39"/>
                  </a:lnTo>
                  <a:cubicBezTo>
                    <a:pt x="274" y="17"/>
                    <a:pt x="256" y="0"/>
                    <a:pt x="235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9"/>
                  </a:cubicBezTo>
                  <a:lnTo>
                    <a:pt x="0" y="540"/>
                  </a:lnTo>
                  <a:cubicBezTo>
                    <a:pt x="0" y="561"/>
                    <a:pt x="18" y="579"/>
                    <a:pt x="39" y="579"/>
                  </a:cubicBezTo>
                  <a:moveTo>
                    <a:pt x="243" y="540"/>
                  </a:moveTo>
                  <a:cubicBezTo>
                    <a:pt x="243" y="544"/>
                    <a:pt x="240" y="548"/>
                    <a:pt x="235" y="548"/>
                  </a:cubicBezTo>
                  <a:lnTo>
                    <a:pt x="39" y="548"/>
                  </a:lnTo>
                  <a:cubicBezTo>
                    <a:pt x="34" y="548"/>
                    <a:pt x="30" y="544"/>
                    <a:pt x="30" y="540"/>
                  </a:cubicBezTo>
                  <a:lnTo>
                    <a:pt x="30" y="158"/>
                  </a:lnTo>
                  <a:lnTo>
                    <a:pt x="243" y="158"/>
                  </a:lnTo>
                  <a:lnTo>
                    <a:pt x="243" y="540"/>
                  </a:lnTo>
                  <a:moveTo>
                    <a:pt x="30" y="39"/>
                  </a:moveTo>
                  <a:cubicBezTo>
                    <a:pt x="30" y="34"/>
                    <a:pt x="34" y="30"/>
                    <a:pt x="39" y="30"/>
                  </a:cubicBezTo>
                  <a:lnTo>
                    <a:pt x="235" y="30"/>
                  </a:lnTo>
                  <a:cubicBezTo>
                    <a:pt x="240" y="30"/>
                    <a:pt x="243" y="34"/>
                    <a:pt x="243" y="39"/>
                  </a:cubicBezTo>
                  <a:lnTo>
                    <a:pt x="243" y="128"/>
                  </a:lnTo>
                  <a:lnTo>
                    <a:pt x="30" y="128"/>
                  </a:lnTo>
                  <a:lnTo>
                    <a:pt x="30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3415260" y="3448627"/>
              <a:ext cx="134385" cy="283975"/>
            </a:xfrm>
            <a:custGeom>
              <a:avLst/>
              <a:gdLst/>
              <a:ahLst/>
              <a:cxnLst/>
              <a:rect l="l" t="t" r="r" b="b"/>
              <a:pathLst>
                <a:path w="274" h="579" extrusionOk="0">
                  <a:moveTo>
                    <a:pt x="39" y="579"/>
                  </a:moveTo>
                  <a:lnTo>
                    <a:pt x="235" y="579"/>
                  </a:lnTo>
                  <a:cubicBezTo>
                    <a:pt x="256" y="579"/>
                    <a:pt x="274" y="561"/>
                    <a:pt x="274" y="540"/>
                  </a:cubicBezTo>
                  <a:lnTo>
                    <a:pt x="274" y="416"/>
                  </a:lnTo>
                  <a:cubicBezTo>
                    <a:pt x="274" y="408"/>
                    <a:pt x="267" y="401"/>
                    <a:pt x="259" y="401"/>
                  </a:cubicBezTo>
                  <a:cubicBezTo>
                    <a:pt x="250" y="401"/>
                    <a:pt x="243" y="408"/>
                    <a:pt x="243" y="416"/>
                  </a:cubicBezTo>
                  <a:lnTo>
                    <a:pt x="243" y="540"/>
                  </a:lnTo>
                  <a:cubicBezTo>
                    <a:pt x="243" y="544"/>
                    <a:pt x="240" y="548"/>
                    <a:pt x="235" y="548"/>
                  </a:cubicBezTo>
                  <a:lnTo>
                    <a:pt x="39" y="548"/>
                  </a:lnTo>
                  <a:cubicBezTo>
                    <a:pt x="34" y="548"/>
                    <a:pt x="30" y="544"/>
                    <a:pt x="30" y="540"/>
                  </a:cubicBezTo>
                  <a:lnTo>
                    <a:pt x="30" y="158"/>
                  </a:lnTo>
                  <a:lnTo>
                    <a:pt x="243" y="158"/>
                  </a:lnTo>
                  <a:lnTo>
                    <a:pt x="243" y="283"/>
                  </a:lnTo>
                  <a:cubicBezTo>
                    <a:pt x="243" y="292"/>
                    <a:pt x="250" y="298"/>
                    <a:pt x="259" y="298"/>
                  </a:cubicBezTo>
                  <a:cubicBezTo>
                    <a:pt x="267" y="298"/>
                    <a:pt x="274" y="292"/>
                    <a:pt x="274" y="283"/>
                  </a:cubicBezTo>
                  <a:lnTo>
                    <a:pt x="274" y="39"/>
                  </a:lnTo>
                  <a:cubicBezTo>
                    <a:pt x="274" y="17"/>
                    <a:pt x="256" y="0"/>
                    <a:pt x="235" y="0"/>
                  </a:cubicBezTo>
                  <a:lnTo>
                    <a:pt x="39" y="0"/>
                  </a:lnTo>
                  <a:cubicBezTo>
                    <a:pt x="18" y="0"/>
                    <a:pt x="0" y="17"/>
                    <a:pt x="0" y="39"/>
                  </a:cubicBezTo>
                  <a:lnTo>
                    <a:pt x="0" y="540"/>
                  </a:lnTo>
                  <a:cubicBezTo>
                    <a:pt x="0" y="561"/>
                    <a:pt x="18" y="579"/>
                    <a:pt x="39" y="579"/>
                  </a:cubicBezTo>
                  <a:moveTo>
                    <a:pt x="30" y="39"/>
                  </a:moveTo>
                  <a:cubicBezTo>
                    <a:pt x="30" y="34"/>
                    <a:pt x="34" y="30"/>
                    <a:pt x="39" y="30"/>
                  </a:cubicBezTo>
                  <a:lnTo>
                    <a:pt x="235" y="30"/>
                  </a:lnTo>
                  <a:cubicBezTo>
                    <a:pt x="240" y="30"/>
                    <a:pt x="243" y="34"/>
                    <a:pt x="243" y="39"/>
                  </a:cubicBezTo>
                  <a:lnTo>
                    <a:pt x="243" y="128"/>
                  </a:lnTo>
                  <a:lnTo>
                    <a:pt x="30" y="128"/>
                  </a:lnTo>
                  <a:lnTo>
                    <a:pt x="30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3211231" y="3744373"/>
              <a:ext cx="378141" cy="65721"/>
            </a:xfrm>
            <a:custGeom>
              <a:avLst/>
              <a:gdLst/>
              <a:ahLst/>
              <a:cxnLst/>
              <a:rect l="l" t="t" r="r" b="b"/>
              <a:pathLst>
                <a:path w="771" h="134" extrusionOk="0">
                  <a:moveTo>
                    <a:pt x="771" y="79"/>
                  </a:moveTo>
                  <a:cubicBezTo>
                    <a:pt x="770" y="76"/>
                    <a:pt x="769" y="74"/>
                    <a:pt x="767" y="71"/>
                  </a:cubicBezTo>
                  <a:lnTo>
                    <a:pt x="730" y="35"/>
                  </a:lnTo>
                  <a:cubicBezTo>
                    <a:pt x="724" y="29"/>
                    <a:pt x="715" y="29"/>
                    <a:pt x="709" y="35"/>
                  </a:cubicBezTo>
                  <a:cubicBezTo>
                    <a:pt x="703" y="41"/>
                    <a:pt x="703" y="50"/>
                    <a:pt x="709" y="56"/>
                  </a:cubicBezTo>
                  <a:lnTo>
                    <a:pt x="720" y="67"/>
                  </a:lnTo>
                  <a:lnTo>
                    <a:pt x="568" y="67"/>
                  </a:lnTo>
                  <a:lnTo>
                    <a:pt x="568" y="15"/>
                  </a:lnTo>
                  <a:cubicBezTo>
                    <a:pt x="568" y="7"/>
                    <a:pt x="561" y="0"/>
                    <a:pt x="553" y="0"/>
                  </a:cubicBezTo>
                  <a:cubicBezTo>
                    <a:pt x="545" y="0"/>
                    <a:pt x="538" y="7"/>
                    <a:pt x="538" y="15"/>
                  </a:cubicBezTo>
                  <a:lnTo>
                    <a:pt x="538" y="67"/>
                  </a:lnTo>
                  <a:lnTo>
                    <a:pt x="227" y="67"/>
                  </a:lnTo>
                  <a:lnTo>
                    <a:pt x="227" y="15"/>
                  </a:lnTo>
                  <a:cubicBezTo>
                    <a:pt x="227" y="7"/>
                    <a:pt x="220" y="0"/>
                    <a:pt x="212" y="0"/>
                  </a:cubicBezTo>
                  <a:cubicBezTo>
                    <a:pt x="204" y="0"/>
                    <a:pt x="197" y="7"/>
                    <a:pt x="197" y="15"/>
                  </a:cubicBezTo>
                  <a:lnTo>
                    <a:pt x="197" y="67"/>
                  </a:lnTo>
                  <a:lnTo>
                    <a:pt x="15" y="67"/>
                  </a:lnTo>
                  <a:cubicBezTo>
                    <a:pt x="7" y="67"/>
                    <a:pt x="0" y="74"/>
                    <a:pt x="0" y="82"/>
                  </a:cubicBezTo>
                  <a:cubicBezTo>
                    <a:pt x="0" y="90"/>
                    <a:pt x="7" y="97"/>
                    <a:pt x="15" y="97"/>
                  </a:cubicBezTo>
                  <a:lnTo>
                    <a:pt x="720" y="97"/>
                  </a:lnTo>
                  <a:lnTo>
                    <a:pt x="709" y="108"/>
                  </a:lnTo>
                  <a:cubicBezTo>
                    <a:pt x="703" y="114"/>
                    <a:pt x="703" y="123"/>
                    <a:pt x="709" y="129"/>
                  </a:cubicBezTo>
                  <a:cubicBezTo>
                    <a:pt x="715" y="135"/>
                    <a:pt x="724" y="135"/>
                    <a:pt x="730" y="129"/>
                  </a:cubicBezTo>
                  <a:lnTo>
                    <a:pt x="767" y="93"/>
                  </a:lnTo>
                  <a:cubicBezTo>
                    <a:pt x="770" y="89"/>
                    <a:pt x="772" y="84"/>
                    <a:pt x="771" y="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225" rIns="90000" bIns="3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3293137" y="3601650"/>
              <a:ext cx="41689" cy="42179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81" y="4"/>
                  </a:moveTo>
                  <a:cubicBezTo>
                    <a:pt x="76" y="-2"/>
                    <a:pt x="66" y="-2"/>
                    <a:pt x="60" y="4"/>
                  </a:cubicBezTo>
                  <a:lnTo>
                    <a:pt x="43" y="21"/>
                  </a:lnTo>
                  <a:lnTo>
                    <a:pt x="26" y="4"/>
                  </a:lnTo>
                  <a:cubicBezTo>
                    <a:pt x="20" y="-2"/>
                    <a:pt x="11" y="-2"/>
                    <a:pt x="5" y="4"/>
                  </a:cubicBezTo>
                  <a:cubicBezTo>
                    <a:pt x="-1" y="10"/>
                    <a:pt x="-1" y="20"/>
                    <a:pt x="5" y="25"/>
                  </a:cubicBezTo>
                  <a:lnTo>
                    <a:pt x="22" y="42"/>
                  </a:lnTo>
                  <a:lnTo>
                    <a:pt x="5" y="60"/>
                  </a:lnTo>
                  <a:cubicBezTo>
                    <a:pt x="-1" y="65"/>
                    <a:pt x="-1" y="75"/>
                    <a:pt x="5" y="81"/>
                  </a:cubicBezTo>
                  <a:cubicBezTo>
                    <a:pt x="11" y="87"/>
                    <a:pt x="20" y="87"/>
                    <a:pt x="26" y="81"/>
                  </a:cubicBezTo>
                  <a:lnTo>
                    <a:pt x="43" y="64"/>
                  </a:lnTo>
                  <a:lnTo>
                    <a:pt x="60" y="81"/>
                  </a:lnTo>
                  <a:cubicBezTo>
                    <a:pt x="66" y="87"/>
                    <a:pt x="76" y="87"/>
                    <a:pt x="81" y="81"/>
                  </a:cubicBezTo>
                  <a:cubicBezTo>
                    <a:pt x="87" y="75"/>
                    <a:pt x="87" y="65"/>
                    <a:pt x="81" y="60"/>
                  </a:cubicBezTo>
                  <a:lnTo>
                    <a:pt x="64" y="42"/>
                  </a:lnTo>
                  <a:lnTo>
                    <a:pt x="81" y="25"/>
                  </a:lnTo>
                  <a:cubicBezTo>
                    <a:pt x="87" y="20"/>
                    <a:pt x="87" y="10"/>
                    <a:pt x="8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3461363" y="3656090"/>
              <a:ext cx="41689" cy="42179"/>
            </a:xfrm>
            <a:custGeom>
              <a:avLst/>
              <a:gdLst/>
              <a:ahLst/>
              <a:cxnLst/>
              <a:rect l="l" t="t" r="r" b="b"/>
              <a:pathLst>
                <a:path w="85" h="86" extrusionOk="0">
                  <a:moveTo>
                    <a:pt x="81" y="4"/>
                  </a:moveTo>
                  <a:cubicBezTo>
                    <a:pt x="75" y="-2"/>
                    <a:pt x="66" y="-2"/>
                    <a:pt x="60" y="4"/>
                  </a:cubicBezTo>
                  <a:lnTo>
                    <a:pt x="43" y="21"/>
                  </a:lnTo>
                  <a:lnTo>
                    <a:pt x="26" y="4"/>
                  </a:lnTo>
                  <a:cubicBezTo>
                    <a:pt x="20" y="-2"/>
                    <a:pt x="10" y="-2"/>
                    <a:pt x="5" y="4"/>
                  </a:cubicBezTo>
                  <a:cubicBezTo>
                    <a:pt x="-1" y="10"/>
                    <a:pt x="-1" y="20"/>
                    <a:pt x="5" y="26"/>
                  </a:cubicBezTo>
                  <a:lnTo>
                    <a:pt x="22" y="43"/>
                  </a:lnTo>
                  <a:lnTo>
                    <a:pt x="5" y="60"/>
                  </a:lnTo>
                  <a:cubicBezTo>
                    <a:pt x="-1" y="66"/>
                    <a:pt x="-1" y="75"/>
                    <a:pt x="5" y="81"/>
                  </a:cubicBezTo>
                  <a:cubicBezTo>
                    <a:pt x="10" y="87"/>
                    <a:pt x="20" y="87"/>
                    <a:pt x="26" y="81"/>
                  </a:cubicBezTo>
                  <a:lnTo>
                    <a:pt x="43" y="64"/>
                  </a:lnTo>
                  <a:lnTo>
                    <a:pt x="60" y="81"/>
                  </a:lnTo>
                  <a:cubicBezTo>
                    <a:pt x="66" y="87"/>
                    <a:pt x="76" y="87"/>
                    <a:pt x="81" y="81"/>
                  </a:cubicBezTo>
                  <a:cubicBezTo>
                    <a:pt x="87" y="75"/>
                    <a:pt x="87" y="66"/>
                    <a:pt x="81" y="60"/>
                  </a:cubicBezTo>
                  <a:lnTo>
                    <a:pt x="64" y="43"/>
                  </a:lnTo>
                  <a:lnTo>
                    <a:pt x="81" y="26"/>
                  </a:lnTo>
                  <a:cubicBezTo>
                    <a:pt x="87" y="20"/>
                    <a:pt x="87" y="10"/>
                    <a:pt x="8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3291666" y="3660505"/>
              <a:ext cx="50517" cy="38256"/>
            </a:xfrm>
            <a:custGeom>
              <a:avLst/>
              <a:gdLst/>
              <a:ahLst/>
              <a:cxnLst/>
              <a:rect l="l" t="t" r="r" b="b"/>
              <a:pathLst>
                <a:path w="103" h="78" extrusionOk="0">
                  <a:moveTo>
                    <a:pt x="30" y="73"/>
                  </a:moveTo>
                  <a:cubicBezTo>
                    <a:pt x="36" y="79"/>
                    <a:pt x="45" y="79"/>
                    <a:pt x="51" y="73"/>
                  </a:cubicBezTo>
                  <a:lnTo>
                    <a:pt x="99" y="26"/>
                  </a:lnTo>
                  <a:cubicBezTo>
                    <a:pt x="105" y="20"/>
                    <a:pt x="105" y="10"/>
                    <a:pt x="99" y="4"/>
                  </a:cubicBezTo>
                  <a:cubicBezTo>
                    <a:pt x="93" y="-2"/>
                    <a:pt x="83" y="-2"/>
                    <a:pt x="78" y="4"/>
                  </a:cubicBezTo>
                  <a:lnTo>
                    <a:pt x="41" y="41"/>
                  </a:lnTo>
                  <a:lnTo>
                    <a:pt x="26" y="27"/>
                  </a:lnTo>
                  <a:cubicBezTo>
                    <a:pt x="20" y="21"/>
                    <a:pt x="11" y="21"/>
                    <a:pt x="5" y="27"/>
                  </a:cubicBezTo>
                  <a:cubicBezTo>
                    <a:pt x="-1" y="33"/>
                    <a:pt x="-1" y="42"/>
                    <a:pt x="5" y="48"/>
                  </a:cubicBezTo>
                  <a:lnTo>
                    <a:pt x="30" y="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3291666" y="3545737"/>
              <a:ext cx="50517" cy="37765"/>
            </a:xfrm>
            <a:custGeom>
              <a:avLst/>
              <a:gdLst/>
              <a:ahLst/>
              <a:cxnLst/>
              <a:rect l="l" t="t" r="r" b="b"/>
              <a:pathLst>
                <a:path w="103" h="77" extrusionOk="0">
                  <a:moveTo>
                    <a:pt x="30" y="73"/>
                  </a:moveTo>
                  <a:cubicBezTo>
                    <a:pt x="36" y="78"/>
                    <a:pt x="45" y="78"/>
                    <a:pt x="51" y="73"/>
                  </a:cubicBezTo>
                  <a:lnTo>
                    <a:pt x="99" y="25"/>
                  </a:lnTo>
                  <a:cubicBezTo>
                    <a:pt x="105" y="19"/>
                    <a:pt x="105" y="10"/>
                    <a:pt x="99" y="4"/>
                  </a:cubicBezTo>
                  <a:cubicBezTo>
                    <a:pt x="93" y="-2"/>
                    <a:pt x="83" y="-2"/>
                    <a:pt x="78" y="4"/>
                  </a:cubicBezTo>
                  <a:lnTo>
                    <a:pt x="41" y="41"/>
                  </a:lnTo>
                  <a:lnTo>
                    <a:pt x="26" y="26"/>
                  </a:lnTo>
                  <a:cubicBezTo>
                    <a:pt x="20" y="20"/>
                    <a:pt x="11" y="20"/>
                    <a:pt x="5" y="26"/>
                  </a:cubicBezTo>
                  <a:cubicBezTo>
                    <a:pt x="-1" y="32"/>
                    <a:pt x="-1" y="42"/>
                    <a:pt x="5" y="48"/>
                  </a:cubicBezTo>
                  <a:lnTo>
                    <a:pt x="30" y="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456949" y="3599688"/>
              <a:ext cx="50517" cy="37765"/>
            </a:xfrm>
            <a:custGeom>
              <a:avLst/>
              <a:gdLst/>
              <a:ahLst/>
              <a:cxnLst/>
              <a:rect l="l" t="t" r="r" b="b"/>
              <a:pathLst>
                <a:path w="103" h="77" extrusionOk="0">
                  <a:moveTo>
                    <a:pt x="99" y="4"/>
                  </a:moveTo>
                  <a:cubicBezTo>
                    <a:pt x="93" y="-2"/>
                    <a:pt x="84" y="-2"/>
                    <a:pt x="78" y="4"/>
                  </a:cubicBezTo>
                  <a:lnTo>
                    <a:pt x="41" y="41"/>
                  </a:lnTo>
                  <a:lnTo>
                    <a:pt x="26" y="26"/>
                  </a:lnTo>
                  <a:cubicBezTo>
                    <a:pt x="20" y="20"/>
                    <a:pt x="11" y="20"/>
                    <a:pt x="5" y="26"/>
                  </a:cubicBezTo>
                  <a:cubicBezTo>
                    <a:pt x="-1" y="32"/>
                    <a:pt x="-1" y="42"/>
                    <a:pt x="5" y="47"/>
                  </a:cubicBezTo>
                  <a:lnTo>
                    <a:pt x="30" y="73"/>
                  </a:lnTo>
                  <a:cubicBezTo>
                    <a:pt x="36" y="78"/>
                    <a:pt x="46" y="78"/>
                    <a:pt x="51" y="73"/>
                  </a:cubicBezTo>
                  <a:lnTo>
                    <a:pt x="99" y="25"/>
                  </a:lnTo>
                  <a:cubicBezTo>
                    <a:pt x="105" y="19"/>
                    <a:pt x="105" y="9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3456949" y="3545737"/>
              <a:ext cx="50517" cy="37765"/>
            </a:xfrm>
            <a:custGeom>
              <a:avLst/>
              <a:gdLst/>
              <a:ahLst/>
              <a:cxnLst/>
              <a:rect l="l" t="t" r="r" b="b"/>
              <a:pathLst>
                <a:path w="103" h="77" extrusionOk="0">
                  <a:moveTo>
                    <a:pt x="99" y="4"/>
                  </a:moveTo>
                  <a:cubicBezTo>
                    <a:pt x="93" y="-2"/>
                    <a:pt x="84" y="-2"/>
                    <a:pt x="78" y="4"/>
                  </a:cubicBezTo>
                  <a:lnTo>
                    <a:pt x="41" y="41"/>
                  </a:lnTo>
                  <a:lnTo>
                    <a:pt x="26" y="26"/>
                  </a:lnTo>
                  <a:cubicBezTo>
                    <a:pt x="20" y="20"/>
                    <a:pt x="11" y="20"/>
                    <a:pt x="5" y="26"/>
                  </a:cubicBezTo>
                  <a:cubicBezTo>
                    <a:pt x="-1" y="32"/>
                    <a:pt x="-1" y="42"/>
                    <a:pt x="5" y="48"/>
                  </a:cubicBezTo>
                  <a:lnTo>
                    <a:pt x="30" y="73"/>
                  </a:lnTo>
                  <a:cubicBezTo>
                    <a:pt x="36" y="78"/>
                    <a:pt x="46" y="78"/>
                    <a:pt x="51" y="73"/>
                  </a:cubicBezTo>
                  <a:lnTo>
                    <a:pt x="99" y="25"/>
                  </a:lnTo>
                  <a:cubicBezTo>
                    <a:pt x="105" y="19"/>
                    <a:pt x="105" y="10"/>
                    <a:pt x="99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3281366" y="3480016"/>
              <a:ext cx="66702" cy="14714"/>
            </a:xfrm>
            <a:custGeom>
              <a:avLst/>
              <a:gdLst/>
              <a:ahLst/>
              <a:cxnLst/>
              <a:rect l="l" t="t" r="r" b="b"/>
              <a:pathLst>
                <a:path w="136" h="30" extrusionOk="0">
                  <a:moveTo>
                    <a:pt x="121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121" y="30"/>
                  </a:lnTo>
                  <a:cubicBezTo>
                    <a:pt x="130" y="30"/>
                    <a:pt x="136" y="23"/>
                    <a:pt x="136" y="15"/>
                  </a:cubicBezTo>
                  <a:cubicBezTo>
                    <a:pt x="136" y="7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3449592" y="3480016"/>
              <a:ext cx="67192" cy="14714"/>
            </a:xfrm>
            <a:custGeom>
              <a:avLst/>
              <a:gdLst/>
              <a:ahLst/>
              <a:cxnLst/>
              <a:rect l="l" t="t" r="r" b="b"/>
              <a:pathLst>
                <a:path w="137" h="30" extrusionOk="0">
                  <a:moveTo>
                    <a:pt x="121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121" y="30"/>
                  </a:lnTo>
                  <a:cubicBezTo>
                    <a:pt x="130" y="30"/>
                    <a:pt x="137" y="23"/>
                    <a:pt x="137" y="15"/>
                  </a:cubicBezTo>
                  <a:cubicBezTo>
                    <a:pt x="137" y="7"/>
                    <a:pt x="130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3534441" y="3611949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9" y="9"/>
                  </a:moveTo>
                  <a:cubicBezTo>
                    <a:pt x="27" y="3"/>
                    <a:pt x="21" y="-1"/>
                    <a:pt x="14" y="0"/>
                  </a:cubicBezTo>
                  <a:cubicBezTo>
                    <a:pt x="8" y="0"/>
                    <a:pt x="3" y="4"/>
                    <a:pt x="1" y="11"/>
                  </a:cubicBezTo>
                  <a:cubicBezTo>
                    <a:pt x="-3" y="24"/>
                    <a:pt x="12" y="34"/>
                    <a:pt x="24" y="27"/>
                  </a:cubicBezTo>
                  <a:cubicBezTo>
                    <a:pt x="30" y="23"/>
                    <a:pt x="32" y="15"/>
                    <a:pt x="29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34"/>
          <p:cNvGrpSpPr/>
          <p:nvPr/>
        </p:nvGrpSpPr>
        <p:grpSpPr>
          <a:xfrm>
            <a:off x="2420617" y="3421652"/>
            <a:ext cx="393836" cy="385990"/>
            <a:chOff x="2420617" y="3421652"/>
            <a:chExt cx="393836" cy="385990"/>
          </a:xfrm>
        </p:grpSpPr>
        <p:sp>
          <p:nvSpPr>
            <p:cNvPr id="1073" name="Google Shape;1073;p34"/>
            <p:cNvSpPr/>
            <p:nvPr/>
          </p:nvSpPr>
          <p:spPr>
            <a:xfrm>
              <a:off x="2420617" y="3446665"/>
              <a:ext cx="139289" cy="55422"/>
            </a:xfrm>
            <a:custGeom>
              <a:avLst/>
              <a:gdLst/>
              <a:ahLst/>
              <a:cxnLst/>
              <a:rect l="l" t="t" r="r" b="b"/>
              <a:pathLst>
                <a:path w="284" h="113" extrusionOk="0">
                  <a:moveTo>
                    <a:pt x="15" y="72"/>
                  </a:moveTo>
                  <a:lnTo>
                    <a:pt x="231" y="72"/>
                  </a:lnTo>
                  <a:lnTo>
                    <a:pt x="218" y="86"/>
                  </a:lnTo>
                  <a:cubicBezTo>
                    <a:pt x="211" y="92"/>
                    <a:pt x="211" y="102"/>
                    <a:pt x="218" y="108"/>
                  </a:cubicBezTo>
                  <a:cubicBezTo>
                    <a:pt x="224" y="114"/>
                    <a:pt x="234" y="114"/>
                    <a:pt x="240" y="108"/>
                  </a:cubicBezTo>
                  <a:lnTo>
                    <a:pt x="280" y="67"/>
                  </a:lnTo>
                  <a:cubicBezTo>
                    <a:pt x="286" y="61"/>
                    <a:pt x="286" y="51"/>
                    <a:pt x="280" y="45"/>
                  </a:cubicBezTo>
                  <a:lnTo>
                    <a:pt x="240" y="4"/>
                  </a:lnTo>
                  <a:cubicBezTo>
                    <a:pt x="234" y="-2"/>
                    <a:pt x="224" y="-2"/>
                    <a:pt x="218" y="4"/>
                  </a:cubicBezTo>
                  <a:cubicBezTo>
                    <a:pt x="211" y="10"/>
                    <a:pt x="211" y="20"/>
                    <a:pt x="218" y="27"/>
                  </a:cubicBezTo>
                  <a:lnTo>
                    <a:pt x="231" y="40"/>
                  </a:lnTo>
                  <a:lnTo>
                    <a:pt x="15" y="40"/>
                  </a:lnTo>
                  <a:cubicBezTo>
                    <a:pt x="7" y="40"/>
                    <a:pt x="0" y="47"/>
                    <a:pt x="0" y="56"/>
                  </a:cubicBezTo>
                  <a:cubicBezTo>
                    <a:pt x="0" y="65"/>
                    <a:pt x="7" y="72"/>
                    <a:pt x="15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581486" y="3421652"/>
              <a:ext cx="104957" cy="93677"/>
            </a:xfrm>
            <a:custGeom>
              <a:avLst/>
              <a:gdLst/>
              <a:ahLst/>
              <a:cxnLst/>
              <a:rect l="l" t="t" r="r" b="b"/>
              <a:pathLst>
                <a:path w="214" h="191" extrusionOk="0">
                  <a:moveTo>
                    <a:pt x="34" y="186"/>
                  </a:moveTo>
                  <a:cubicBezTo>
                    <a:pt x="40" y="192"/>
                    <a:pt x="50" y="191"/>
                    <a:pt x="56" y="185"/>
                  </a:cubicBezTo>
                  <a:cubicBezTo>
                    <a:pt x="62" y="179"/>
                    <a:pt x="62" y="169"/>
                    <a:pt x="55" y="163"/>
                  </a:cubicBezTo>
                  <a:cubicBezTo>
                    <a:pt x="40" y="148"/>
                    <a:pt x="31" y="128"/>
                    <a:pt x="31" y="107"/>
                  </a:cubicBezTo>
                  <a:cubicBezTo>
                    <a:pt x="31" y="65"/>
                    <a:pt x="65" y="31"/>
                    <a:pt x="107" y="31"/>
                  </a:cubicBezTo>
                  <a:cubicBezTo>
                    <a:pt x="149" y="31"/>
                    <a:pt x="183" y="65"/>
                    <a:pt x="183" y="107"/>
                  </a:cubicBezTo>
                  <a:cubicBezTo>
                    <a:pt x="183" y="129"/>
                    <a:pt x="174" y="149"/>
                    <a:pt x="158" y="164"/>
                  </a:cubicBezTo>
                  <a:cubicBezTo>
                    <a:pt x="151" y="169"/>
                    <a:pt x="151" y="179"/>
                    <a:pt x="156" y="186"/>
                  </a:cubicBezTo>
                  <a:cubicBezTo>
                    <a:pt x="160" y="189"/>
                    <a:pt x="164" y="191"/>
                    <a:pt x="168" y="191"/>
                  </a:cubicBezTo>
                  <a:cubicBezTo>
                    <a:pt x="172" y="191"/>
                    <a:pt x="176" y="190"/>
                    <a:pt x="179" y="187"/>
                  </a:cubicBezTo>
                  <a:cubicBezTo>
                    <a:pt x="201" y="167"/>
                    <a:pt x="214" y="137"/>
                    <a:pt x="214" y="107"/>
                  </a:cubicBez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37"/>
                    <a:pt x="12" y="166"/>
                    <a:pt x="34" y="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718814" y="3655109"/>
              <a:ext cx="93677" cy="94168"/>
            </a:xfrm>
            <a:custGeom>
              <a:avLst/>
              <a:gdLst/>
              <a:ahLst/>
              <a:cxnLst/>
              <a:rect l="l" t="t" r="r" b="b"/>
              <a:pathLst>
                <a:path w="191" h="192" extrusionOk="0">
                  <a:moveTo>
                    <a:pt x="191" y="176"/>
                  </a:moveTo>
                  <a:lnTo>
                    <a:pt x="191" y="16"/>
                  </a:lnTo>
                  <a:cubicBezTo>
                    <a:pt x="191" y="7"/>
                    <a:pt x="184" y="0"/>
                    <a:pt x="17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176"/>
                  </a:lnTo>
                  <a:cubicBezTo>
                    <a:pt x="0" y="185"/>
                    <a:pt x="7" y="192"/>
                    <a:pt x="15" y="192"/>
                  </a:cubicBezTo>
                  <a:lnTo>
                    <a:pt x="176" y="192"/>
                  </a:lnTo>
                  <a:cubicBezTo>
                    <a:pt x="184" y="192"/>
                    <a:pt x="191" y="185"/>
                    <a:pt x="191" y="176"/>
                  </a:cubicBezTo>
                  <a:moveTo>
                    <a:pt x="160" y="160"/>
                  </a:moveTo>
                  <a:lnTo>
                    <a:pt x="31" y="160"/>
                  </a:lnTo>
                  <a:lnTo>
                    <a:pt x="31" y="31"/>
                  </a:lnTo>
                  <a:lnTo>
                    <a:pt x="160" y="31"/>
                  </a:lnTo>
                  <a:lnTo>
                    <a:pt x="160" y="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4100" rIns="90000" bIns="24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461815" y="3653638"/>
              <a:ext cx="110843" cy="98092"/>
            </a:xfrm>
            <a:custGeom>
              <a:avLst/>
              <a:gdLst/>
              <a:ahLst/>
              <a:cxnLst/>
              <a:rect l="l" t="t" r="r" b="b"/>
              <a:pathLst>
                <a:path w="226" h="200" extrusionOk="0">
                  <a:moveTo>
                    <a:pt x="113" y="0"/>
                  </a:moveTo>
                  <a:cubicBezTo>
                    <a:pt x="107" y="0"/>
                    <a:pt x="102" y="3"/>
                    <a:pt x="99" y="8"/>
                  </a:cubicBezTo>
                  <a:lnTo>
                    <a:pt x="2" y="176"/>
                  </a:lnTo>
                  <a:cubicBezTo>
                    <a:pt x="0" y="181"/>
                    <a:pt x="0" y="187"/>
                    <a:pt x="2" y="192"/>
                  </a:cubicBezTo>
                  <a:cubicBezTo>
                    <a:pt x="5" y="197"/>
                    <a:pt x="10" y="200"/>
                    <a:pt x="16" y="200"/>
                  </a:cubicBezTo>
                  <a:lnTo>
                    <a:pt x="210" y="200"/>
                  </a:lnTo>
                  <a:cubicBezTo>
                    <a:pt x="216" y="200"/>
                    <a:pt x="221" y="197"/>
                    <a:pt x="224" y="192"/>
                  </a:cubicBezTo>
                  <a:cubicBezTo>
                    <a:pt x="227" y="187"/>
                    <a:pt x="227" y="181"/>
                    <a:pt x="224" y="176"/>
                  </a:cubicBezTo>
                  <a:lnTo>
                    <a:pt x="127" y="8"/>
                  </a:lnTo>
                  <a:cubicBezTo>
                    <a:pt x="124" y="3"/>
                    <a:pt x="119" y="0"/>
                    <a:pt x="113" y="0"/>
                  </a:cubicBezTo>
                  <a:moveTo>
                    <a:pt x="43" y="168"/>
                  </a:moveTo>
                  <a:lnTo>
                    <a:pt x="113" y="47"/>
                  </a:lnTo>
                  <a:lnTo>
                    <a:pt x="183" y="168"/>
                  </a:lnTo>
                  <a:lnTo>
                    <a:pt x="43" y="1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473096" y="3516310"/>
              <a:ext cx="60326" cy="146647"/>
            </a:xfrm>
            <a:custGeom>
              <a:avLst/>
              <a:gdLst/>
              <a:ahLst/>
              <a:cxnLst/>
              <a:rect l="l" t="t" r="r" b="b"/>
              <a:pathLst>
                <a:path w="123" h="299" extrusionOk="0">
                  <a:moveTo>
                    <a:pt x="5" y="286"/>
                  </a:moveTo>
                  <a:cubicBezTo>
                    <a:pt x="7" y="294"/>
                    <a:pt x="13" y="299"/>
                    <a:pt x="21" y="299"/>
                  </a:cubicBezTo>
                  <a:cubicBezTo>
                    <a:pt x="22" y="299"/>
                    <a:pt x="23" y="299"/>
                    <a:pt x="24" y="299"/>
                  </a:cubicBezTo>
                  <a:cubicBezTo>
                    <a:pt x="32" y="297"/>
                    <a:pt x="38" y="289"/>
                    <a:pt x="36" y="280"/>
                  </a:cubicBezTo>
                  <a:cubicBezTo>
                    <a:pt x="33" y="263"/>
                    <a:pt x="31" y="244"/>
                    <a:pt x="31" y="226"/>
                  </a:cubicBezTo>
                  <a:cubicBezTo>
                    <a:pt x="31" y="163"/>
                    <a:pt x="51" y="103"/>
                    <a:pt x="88" y="53"/>
                  </a:cubicBezTo>
                  <a:lnTo>
                    <a:pt x="92" y="77"/>
                  </a:lnTo>
                  <a:cubicBezTo>
                    <a:pt x="94" y="84"/>
                    <a:pt x="101" y="89"/>
                    <a:pt x="108" y="89"/>
                  </a:cubicBezTo>
                  <a:cubicBezTo>
                    <a:pt x="109" y="89"/>
                    <a:pt x="110" y="89"/>
                    <a:pt x="111" y="89"/>
                  </a:cubicBezTo>
                  <a:cubicBezTo>
                    <a:pt x="119" y="87"/>
                    <a:pt x="125" y="79"/>
                    <a:pt x="123" y="70"/>
                  </a:cubicBezTo>
                  <a:lnTo>
                    <a:pt x="112" y="13"/>
                  </a:lnTo>
                  <a:cubicBezTo>
                    <a:pt x="110" y="5"/>
                    <a:pt x="103" y="-1"/>
                    <a:pt x="95" y="0"/>
                  </a:cubicBezTo>
                  <a:lnTo>
                    <a:pt x="34" y="7"/>
                  </a:lnTo>
                  <a:cubicBezTo>
                    <a:pt x="26" y="8"/>
                    <a:pt x="19" y="16"/>
                    <a:pt x="20" y="24"/>
                  </a:cubicBezTo>
                  <a:cubicBezTo>
                    <a:pt x="21" y="33"/>
                    <a:pt x="29" y="39"/>
                    <a:pt x="38" y="38"/>
                  </a:cubicBezTo>
                  <a:lnTo>
                    <a:pt x="61" y="36"/>
                  </a:lnTo>
                  <a:cubicBezTo>
                    <a:pt x="21" y="91"/>
                    <a:pt x="0" y="157"/>
                    <a:pt x="0" y="226"/>
                  </a:cubicBezTo>
                  <a:cubicBezTo>
                    <a:pt x="0" y="246"/>
                    <a:pt x="2" y="266"/>
                    <a:pt x="5" y="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704591" y="3488354"/>
              <a:ext cx="109862" cy="146647"/>
            </a:xfrm>
            <a:custGeom>
              <a:avLst/>
              <a:gdLst/>
              <a:ahLst/>
              <a:cxnLst/>
              <a:rect l="l" t="t" r="r" b="b"/>
              <a:pathLst>
                <a:path w="224" h="299" extrusionOk="0">
                  <a:moveTo>
                    <a:pt x="8" y="29"/>
                  </a:moveTo>
                  <a:cubicBezTo>
                    <a:pt x="51" y="55"/>
                    <a:pt x="87" y="91"/>
                    <a:pt x="113" y="135"/>
                  </a:cubicBezTo>
                  <a:cubicBezTo>
                    <a:pt x="133" y="170"/>
                    <a:pt x="145" y="208"/>
                    <a:pt x="150" y="248"/>
                  </a:cubicBezTo>
                  <a:lnTo>
                    <a:pt x="133" y="233"/>
                  </a:lnTo>
                  <a:cubicBezTo>
                    <a:pt x="126" y="227"/>
                    <a:pt x="116" y="228"/>
                    <a:pt x="111" y="235"/>
                  </a:cubicBezTo>
                  <a:cubicBezTo>
                    <a:pt x="105" y="241"/>
                    <a:pt x="106" y="251"/>
                    <a:pt x="113" y="257"/>
                  </a:cubicBezTo>
                  <a:lnTo>
                    <a:pt x="158" y="295"/>
                  </a:lnTo>
                  <a:cubicBezTo>
                    <a:pt x="164" y="301"/>
                    <a:pt x="174" y="300"/>
                    <a:pt x="180" y="294"/>
                  </a:cubicBezTo>
                  <a:lnTo>
                    <a:pt x="221" y="248"/>
                  </a:lnTo>
                  <a:cubicBezTo>
                    <a:pt x="226" y="241"/>
                    <a:pt x="226" y="231"/>
                    <a:pt x="219" y="226"/>
                  </a:cubicBezTo>
                  <a:cubicBezTo>
                    <a:pt x="213" y="220"/>
                    <a:pt x="203" y="220"/>
                    <a:pt x="197" y="227"/>
                  </a:cubicBezTo>
                  <a:lnTo>
                    <a:pt x="181" y="245"/>
                  </a:lnTo>
                  <a:cubicBezTo>
                    <a:pt x="176" y="200"/>
                    <a:pt x="162" y="158"/>
                    <a:pt x="140" y="119"/>
                  </a:cubicBezTo>
                  <a:cubicBezTo>
                    <a:pt x="112" y="71"/>
                    <a:pt x="72" y="30"/>
                    <a:pt x="24" y="2"/>
                  </a:cubicBezTo>
                  <a:cubicBezTo>
                    <a:pt x="17" y="-3"/>
                    <a:pt x="7" y="0"/>
                    <a:pt x="3" y="7"/>
                  </a:cubicBezTo>
                  <a:cubicBezTo>
                    <a:pt x="-2" y="15"/>
                    <a:pt x="1" y="24"/>
                    <a:pt x="8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580015" y="3750749"/>
              <a:ext cx="127028" cy="56893"/>
            </a:xfrm>
            <a:custGeom>
              <a:avLst/>
              <a:gdLst/>
              <a:ahLst/>
              <a:cxnLst/>
              <a:rect l="l" t="t" r="r" b="b"/>
              <a:pathLst>
                <a:path w="259" h="116" extrusionOk="0">
                  <a:moveTo>
                    <a:pt x="33" y="108"/>
                  </a:moveTo>
                  <a:cubicBezTo>
                    <a:pt x="38" y="115"/>
                    <a:pt x="47" y="118"/>
                    <a:pt x="55" y="113"/>
                  </a:cubicBezTo>
                  <a:cubicBezTo>
                    <a:pt x="62" y="109"/>
                    <a:pt x="65" y="99"/>
                    <a:pt x="61" y="92"/>
                  </a:cubicBezTo>
                  <a:lnTo>
                    <a:pt x="48" y="70"/>
                  </a:lnTo>
                  <a:cubicBezTo>
                    <a:pt x="68" y="74"/>
                    <a:pt x="89" y="76"/>
                    <a:pt x="110" y="76"/>
                  </a:cubicBezTo>
                  <a:cubicBezTo>
                    <a:pt x="159" y="76"/>
                    <a:pt x="206" y="66"/>
                    <a:pt x="250" y="45"/>
                  </a:cubicBezTo>
                  <a:cubicBezTo>
                    <a:pt x="258" y="41"/>
                    <a:pt x="262" y="32"/>
                    <a:pt x="258" y="24"/>
                  </a:cubicBezTo>
                  <a:cubicBezTo>
                    <a:pt x="254" y="16"/>
                    <a:pt x="245" y="13"/>
                    <a:pt x="237" y="16"/>
                  </a:cubicBezTo>
                  <a:cubicBezTo>
                    <a:pt x="197" y="35"/>
                    <a:pt x="154" y="45"/>
                    <a:pt x="110" y="45"/>
                  </a:cubicBezTo>
                  <a:cubicBezTo>
                    <a:pt x="92" y="45"/>
                    <a:pt x="74" y="43"/>
                    <a:pt x="57" y="40"/>
                  </a:cubicBezTo>
                  <a:lnTo>
                    <a:pt x="75" y="29"/>
                  </a:lnTo>
                  <a:cubicBezTo>
                    <a:pt x="82" y="24"/>
                    <a:pt x="85" y="15"/>
                    <a:pt x="80" y="7"/>
                  </a:cubicBezTo>
                  <a:cubicBezTo>
                    <a:pt x="76" y="0"/>
                    <a:pt x="66" y="-2"/>
                    <a:pt x="59" y="2"/>
                  </a:cubicBezTo>
                  <a:lnTo>
                    <a:pt x="8" y="33"/>
                  </a:lnTo>
                  <a:cubicBezTo>
                    <a:pt x="1" y="38"/>
                    <a:pt x="-2" y="47"/>
                    <a:pt x="3" y="55"/>
                  </a:cubicBezTo>
                  <a:lnTo>
                    <a:pt x="33" y="1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626118" y="3511896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29" y="6"/>
                  </a:moveTo>
                  <a:cubicBezTo>
                    <a:pt x="21" y="-6"/>
                    <a:pt x="2" y="-1"/>
                    <a:pt x="0" y="12"/>
                  </a:cubicBezTo>
                  <a:cubicBezTo>
                    <a:pt x="-2" y="26"/>
                    <a:pt x="15" y="36"/>
                    <a:pt x="26" y="27"/>
                  </a:cubicBezTo>
                  <a:cubicBezTo>
                    <a:pt x="32" y="21"/>
                    <a:pt x="33" y="13"/>
                    <a:pt x="29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p34"/>
          <p:cNvGrpSpPr/>
          <p:nvPr/>
        </p:nvGrpSpPr>
        <p:grpSpPr>
          <a:xfrm>
            <a:off x="1644717" y="3432442"/>
            <a:ext cx="382064" cy="374710"/>
            <a:chOff x="1644717" y="3432442"/>
            <a:chExt cx="382064" cy="374710"/>
          </a:xfrm>
        </p:grpSpPr>
        <p:sp>
          <p:nvSpPr>
            <p:cNvPr id="1082" name="Google Shape;1082;p34"/>
            <p:cNvSpPr/>
            <p:nvPr/>
          </p:nvSpPr>
          <p:spPr>
            <a:xfrm>
              <a:off x="1644717" y="3432442"/>
              <a:ext cx="382064" cy="374710"/>
            </a:xfrm>
            <a:custGeom>
              <a:avLst/>
              <a:gdLst/>
              <a:ahLst/>
              <a:cxnLst/>
              <a:rect l="l" t="t" r="r" b="b"/>
              <a:pathLst>
                <a:path w="779" h="764" extrusionOk="0">
                  <a:moveTo>
                    <a:pt x="15" y="609"/>
                  </a:moveTo>
                  <a:cubicBezTo>
                    <a:pt x="7" y="609"/>
                    <a:pt x="0" y="616"/>
                    <a:pt x="0" y="624"/>
                  </a:cubicBezTo>
                  <a:cubicBezTo>
                    <a:pt x="0" y="633"/>
                    <a:pt x="7" y="639"/>
                    <a:pt x="15" y="639"/>
                  </a:cubicBezTo>
                  <a:lnTo>
                    <a:pt x="85" y="639"/>
                  </a:lnTo>
                  <a:cubicBezTo>
                    <a:pt x="95" y="649"/>
                    <a:pt x="118" y="671"/>
                    <a:pt x="155" y="690"/>
                  </a:cubicBezTo>
                  <a:lnTo>
                    <a:pt x="15" y="690"/>
                  </a:lnTo>
                  <a:cubicBezTo>
                    <a:pt x="7" y="690"/>
                    <a:pt x="0" y="696"/>
                    <a:pt x="0" y="705"/>
                  </a:cubicBezTo>
                  <a:cubicBezTo>
                    <a:pt x="0" y="713"/>
                    <a:pt x="7" y="720"/>
                    <a:pt x="15" y="720"/>
                  </a:cubicBezTo>
                  <a:lnTo>
                    <a:pt x="283" y="720"/>
                  </a:lnTo>
                  <a:lnTo>
                    <a:pt x="284" y="720"/>
                  </a:lnTo>
                  <a:lnTo>
                    <a:pt x="405" y="720"/>
                  </a:lnTo>
                  <a:cubicBezTo>
                    <a:pt x="413" y="720"/>
                    <a:pt x="420" y="713"/>
                    <a:pt x="420" y="705"/>
                  </a:cubicBezTo>
                  <a:cubicBezTo>
                    <a:pt x="420" y="696"/>
                    <a:pt x="413" y="690"/>
                    <a:pt x="405" y="690"/>
                  </a:cubicBezTo>
                  <a:lnTo>
                    <a:pt x="284" y="690"/>
                  </a:lnTo>
                  <a:lnTo>
                    <a:pt x="284" y="690"/>
                  </a:lnTo>
                  <a:cubicBezTo>
                    <a:pt x="236" y="690"/>
                    <a:pt x="191" y="677"/>
                    <a:pt x="150" y="652"/>
                  </a:cubicBezTo>
                  <a:cubicBezTo>
                    <a:pt x="120" y="633"/>
                    <a:pt x="103" y="614"/>
                    <a:pt x="103" y="614"/>
                  </a:cubicBezTo>
                  <a:lnTo>
                    <a:pt x="103" y="614"/>
                  </a:lnTo>
                  <a:lnTo>
                    <a:pt x="103" y="614"/>
                  </a:lnTo>
                  <a:cubicBezTo>
                    <a:pt x="56" y="566"/>
                    <a:pt x="30" y="503"/>
                    <a:pt x="30" y="437"/>
                  </a:cubicBezTo>
                  <a:cubicBezTo>
                    <a:pt x="30" y="298"/>
                    <a:pt x="144" y="184"/>
                    <a:pt x="283" y="184"/>
                  </a:cubicBezTo>
                  <a:cubicBezTo>
                    <a:pt x="305" y="184"/>
                    <a:pt x="327" y="187"/>
                    <a:pt x="348" y="193"/>
                  </a:cubicBezTo>
                  <a:lnTo>
                    <a:pt x="348" y="217"/>
                  </a:lnTo>
                  <a:cubicBezTo>
                    <a:pt x="348" y="223"/>
                    <a:pt x="352" y="229"/>
                    <a:pt x="358" y="231"/>
                  </a:cubicBezTo>
                  <a:lnTo>
                    <a:pt x="376" y="239"/>
                  </a:lnTo>
                  <a:cubicBezTo>
                    <a:pt x="384" y="242"/>
                    <a:pt x="387" y="251"/>
                    <a:pt x="384" y="259"/>
                  </a:cubicBezTo>
                  <a:lnTo>
                    <a:pt x="384" y="260"/>
                  </a:lnTo>
                  <a:cubicBezTo>
                    <a:pt x="368" y="253"/>
                    <a:pt x="353" y="246"/>
                    <a:pt x="336" y="241"/>
                  </a:cubicBezTo>
                  <a:cubicBezTo>
                    <a:pt x="318" y="237"/>
                    <a:pt x="301" y="234"/>
                    <a:pt x="283" y="235"/>
                  </a:cubicBezTo>
                  <a:cubicBezTo>
                    <a:pt x="173" y="235"/>
                    <a:pt x="83" y="323"/>
                    <a:pt x="81" y="432"/>
                  </a:cubicBezTo>
                  <a:cubicBezTo>
                    <a:pt x="81" y="433"/>
                    <a:pt x="81" y="435"/>
                    <a:pt x="81" y="437"/>
                  </a:cubicBezTo>
                  <a:cubicBezTo>
                    <a:pt x="81" y="549"/>
                    <a:pt x="171" y="639"/>
                    <a:pt x="283" y="639"/>
                  </a:cubicBezTo>
                  <a:lnTo>
                    <a:pt x="658" y="639"/>
                  </a:lnTo>
                  <a:cubicBezTo>
                    <a:pt x="666" y="639"/>
                    <a:pt x="673" y="633"/>
                    <a:pt x="673" y="624"/>
                  </a:cubicBezTo>
                  <a:lnTo>
                    <a:pt x="673" y="613"/>
                  </a:lnTo>
                  <a:lnTo>
                    <a:pt x="739" y="665"/>
                  </a:lnTo>
                  <a:lnTo>
                    <a:pt x="673" y="717"/>
                  </a:lnTo>
                  <a:lnTo>
                    <a:pt x="673" y="705"/>
                  </a:lnTo>
                  <a:cubicBezTo>
                    <a:pt x="673" y="696"/>
                    <a:pt x="666" y="690"/>
                    <a:pt x="658" y="690"/>
                  </a:cubicBezTo>
                  <a:lnTo>
                    <a:pt x="540" y="690"/>
                  </a:lnTo>
                  <a:cubicBezTo>
                    <a:pt x="531" y="690"/>
                    <a:pt x="524" y="697"/>
                    <a:pt x="524" y="705"/>
                  </a:cubicBezTo>
                  <a:cubicBezTo>
                    <a:pt x="524" y="714"/>
                    <a:pt x="531" y="720"/>
                    <a:pt x="540" y="720"/>
                  </a:cubicBezTo>
                  <a:lnTo>
                    <a:pt x="643" y="720"/>
                  </a:lnTo>
                  <a:lnTo>
                    <a:pt x="643" y="748"/>
                  </a:lnTo>
                  <a:cubicBezTo>
                    <a:pt x="643" y="754"/>
                    <a:pt x="646" y="759"/>
                    <a:pt x="651" y="762"/>
                  </a:cubicBezTo>
                  <a:cubicBezTo>
                    <a:pt x="657" y="764"/>
                    <a:pt x="663" y="764"/>
                    <a:pt x="667" y="760"/>
                  </a:cubicBezTo>
                  <a:lnTo>
                    <a:pt x="773" y="677"/>
                  </a:lnTo>
                  <a:cubicBezTo>
                    <a:pt x="776" y="674"/>
                    <a:pt x="779" y="669"/>
                    <a:pt x="779" y="665"/>
                  </a:cubicBezTo>
                  <a:cubicBezTo>
                    <a:pt x="779" y="660"/>
                    <a:pt x="776" y="656"/>
                    <a:pt x="773" y="653"/>
                  </a:cubicBezTo>
                  <a:lnTo>
                    <a:pt x="667" y="569"/>
                  </a:lnTo>
                  <a:cubicBezTo>
                    <a:pt x="663" y="566"/>
                    <a:pt x="657" y="565"/>
                    <a:pt x="651" y="568"/>
                  </a:cubicBezTo>
                  <a:cubicBezTo>
                    <a:pt x="646" y="570"/>
                    <a:pt x="643" y="575"/>
                    <a:pt x="643" y="581"/>
                  </a:cubicBezTo>
                  <a:lnTo>
                    <a:pt x="643" y="609"/>
                  </a:lnTo>
                  <a:lnTo>
                    <a:pt x="509" y="609"/>
                  </a:lnTo>
                  <a:cubicBezTo>
                    <a:pt x="547" y="560"/>
                    <a:pt x="568" y="500"/>
                    <a:pt x="568" y="437"/>
                  </a:cubicBezTo>
                  <a:cubicBezTo>
                    <a:pt x="568" y="415"/>
                    <a:pt x="565" y="392"/>
                    <a:pt x="560" y="371"/>
                  </a:cubicBezTo>
                  <a:lnTo>
                    <a:pt x="566" y="371"/>
                  </a:lnTo>
                  <a:cubicBezTo>
                    <a:pt x="572" y="371"/>
                    <a:pt x="577" y="367"/>
                    <a:pt x="580" y="362"/>
                  </a:cubicBezTo>
                  <a:lnTo>
                    <a:pt x="588" y="343"/>
                  </a:lnTo>
                  <a:cubicBezTo>
                    <a:pt x="591" y="336"/>
                    <a:pt x="600" y="332"/>
                    <a:pt x="608" y="334"/>
                  </a:cubicBezTo>
                  <a:lnTo>
                    <a:pt x="625" y="341"/>
                  </a:lnTo>
                  <a:cubicBezTo>
                    <a:pt x="631" y="343"/>
                    <a:pt x="637" y="341"/>
                    <a:pt x="641" y="337"/>
                  </a:cubicBezTo>
                  <a:lnTo>
                    <a:pt x="686" y="292"/>
                  </a:lnTo>
                  <a:cubicBezTo>
                    <a:pt x="690" y="288"/>
                    <a:pt x="692" y="282"/>
                    <a:pt x="690" y="276"/>
                  </a:cubicBezTo>
                  <a:lnTo>
                    <a:pt x="683" y="259"/>
                  </a:lnTo>
                  <a:cubicBezTo>
                    <a:pt x="681" y="251"/>
                    <a:pt x="684" y="242"/>
                    <a:pt x="692" y="239"/>
                  </a:cubicBezTo>
                  <a:lnTo>
                    <a:pt x="710" y="231"/>
                  </a:lnTo>
                  <a:cubicBezTo>
                    <a:pt x="716" y="229"/>
                    <a:pt x="720" y="223"/>
                    <a:pt x="720" y="217"/>
                  </a:cubicBezTo>
                  <a:lnTo>
                    <a:pt x="720" y="153"/>
                  </a:lnTo>
                  <a:cubicBezTo>
                    <a:pt x="720" y="147"/>
                    <a:pt x="716" y="142"/>
                    <a:pt x="710" y="139"/>
                  </a:cubicBezTo>
                  <a:lnTo>
                    <a:pt x="692" y="131"/>
                  </a:lnTo>
                  <a:cubicBezTo>
                    <a:pt x="685" y="128"/>
                    <a:pt x="681" y="120"/>
                    <a:pt x="684" y="112"/>
                  </a:cubicBezTo>
                  <a:lnTo>
                    <a:pt x="691" y="93"/>
                  </a:lnTo>
                  <a:cubicBezTo>
                    <a:pt x="693" y="87"/>
                    <a:pt x="692" y="81"/>
                    <a:pt x="688" y="76"/>
                  </a:cubicBezTo>
                  <a:lnTo>
                    <a:pt x="643" y="31"/>
                  </a:lnTo>
                  <a:cubicBezTo>
                    <a:pt x="638" y="27"/>
                    <a:pt x="632" y="26"/>
                    <a:pt x="626" y="28"/>
                  </a:cubicBezTo>
                  <a:lnTo>
                    <a:pt x="607" y="36"/>
                  </a:lnTo>
                  <a:cubicBezTo>
                    <a:pt x="600" y="38"/>
                    <a:pt x="591" y="35"/>
                    <a:pt x="588" y="27"/>
                  </a:cubicBezTo>
                  <a:lnTo>
                    <a:pt x="580" y="9"/>
                  </a:lnTo>
                  <a:cubicBezTo>
                    <a:pt x="577" y="3"/>
                    <a:pt x="572" y="0"/>
                    <a:pt x="566" y="0"/>
                  </a:cubicBezTo>
                  <a:lnTo>
                    <a:pt x="502" y="0"/>
                  </a:lnTo>
                  <a:cubicBezTo>
                    <a:pt x="496" y="0"/>
                    <a:pt x="491" y="3"/>
                    <a:pt x="488" y="9"/>
                  </a:cubicBezTo>
                  <a:lnTo>
                    <a:pt x="480" y="27"/>
                  </a:lnTo>
                  <a:cubicBezTo>
                    <a:pt x="477" y="35"/>
                    <a:pt x="468" y="39"/>
                    <a:pt x="460" y="36"/>
                  </a:cubicBezTo>
                  <a:lnTo>
                    <a:pt x="443" y="30"/>
                  </a:lnTo>
                  <a:cubicBezTo>
                    <a:pt x="437" y="28"/>
                    <a:pt x="431" y="29"/>
                    <a:pt x="427" y="33"/>
                  </a:cubicBezTo>
                  <a:lnTo>
                    <a:pt x="382" y="78"/>
                  </a:lnTo>
                  <a:cubicBezTo>
                    <a:pt x="378" y="82"/>
                    <a:pt x="376" y="88"/>
                    <a:pt x="378" y="94"/>
                  </a:cubicBezTo>
                  <a:lnTo>
                    <a:pt x="385" y="112"/>
                  </a:lnTo>
                  <a:cubicBezTo>
                    <a:pt x="387" y="119"/>
                    <a:pt x="384" y="128"/>
                    <a:pt x="376" y="131"/>
                  </a:cubicBezTo>
                  <a:lnTo>
                    <a:pt x="358" y="139"/>
                  </a:lnTo>
                  <a:cubicBezTo>
                    <a:pt x="352" y="142"/>
                    <a:pt x="348" y="147"/>
                    <a:pt x="348" y="153"/>
                  </a:cubicBezTo>
                  <a:lnTo>
                    <a:pt x="348" y="161"/>
                  </a:lnTo>
                  <a:cubicBezTo>
                    <a:pt x="327" y="156"/>
                    <a:pt x="305" y="154"/>
                    <a:pt x="283" y="154"/>
                  </a:cubicBezTo>
                  <a:cubicBezTo>
                    <a:pt x="127" y="154"/>
                    <a:pt x="0" y="281"/>
                    <a:pt x="0" y="437"/>
                  </a:cubicBezTo>
                  <a:cubicBezTo>
                    <a:pt x="0" y="500"/>
                    <a:pt x="21" y="560"/>
                    <a:pt x="58" y="609"/>
                  </a:cubicBezTo>
                  <a:lnTo>
                    <a:pt x="15" y="609"/>
                  </a:lnTo>
                  <a:moveTo>
                    <a:pt x="111" y="437"/>
                  </a:moveTo>
                  <a:cubicBezTo>
                    <a:pt x="111" y="435"/>
                    <a:pt x="111" y="434"/>
                    <a:pt x="111" y="433"/>
                  </a:cubicBezTo>
                  <a:cubicBezTo>
                    <a:pt x="113" y="341"/>
                    <a:pt x="187" y="267"/>
                    <a:pt x="279" y="265"/>
                  </a:cubicBezTo>
                  <a:cubicBezTo>
                    <a:pt x="314" y="264"/>
                    <a:pt x="353" y="273"/>
                    <a:pt x="382" y="295"/>
                  </a:cubicBezTo>
                  <a:cubicBezTo>
                    <a:pt x="427" y="329"/>
                    <a:pt x="457" y="379"/>
                    <a:pt x="457" y="437"/>
                  </a:cubicBezTo>
                  <a:cubicBezTo>
                    <a:pt x="457" y="532"/>
                    <a:pt x="377" y="609"/>
                    <a:pt x="283" y="609"/>
                  </a:cubicBezTo>
                  <a:cubicBezTo>
                    <a:pt x="188" y="609"/>
                    <a:pt x="111" y="532"/>
                    <a:pt x="111" y="437"/>
                  </a:cubicBezTo>
                  <a:moveTo>
                    <a:pt x="537" y="437"/>
                  </a:moveTo>
                  <a:cubicBezTo>
                    <a:pt x="537" y="501"/>
                    <a:pt x="513" y="562"/>
                    <a:pt x="469" y="609"/>
                  </a:cubicBezTo>
                  <a:lnTo>
                    <a:pt x="391" y="609"/>
                  </a:lnTo>
                  <a:cubicBezTo>
                    <a:pt x="450" y="572"/>
                    <a:pt x="487" y="506"/>
                    <a:pt x="487" y="437"/>
                  </a:cubicBezTo>
                  <a:cubicBezTo>
                    <a:pt x="487" y="401"/>
                    <a:pt x="478" y="366"/>
                    <a:pt x="460" y="335"/>
                  </a:cubicBezTo>
                  <a:cubicBezTo>
                    <a:pt x="467" y="332"/>
                    <a:pt x="477" y="335"/>
                    <a:pt x="480" y="343"/>
                  </a:cubicBezTo>
                  <a:lnTo>
                    <a:pt x="488" y="362"/>
                  </a:lnTo>
                  <a:cubicBezTo>
                    <a:pt x="491" y="367"/>
                    <a:pt x="496" y="371"/>
                    <a:pt x="502" y="371"/>
                  </a:cubicBezTo>
                  <a:lnTo>
                    <a:pt x="528" y="371"/>
                  </a:lnTo>
                  <a:cubicBezTo>
                    <a:pt x="534" y="392"/>
                    <a:pt x="537" y="414"/>
                    <a:pt x="537" y="437"/>
                  </a:cubicBezTo>
                  <a:moveTo>
                    <a:pt x="379" y="163"/>
                  </a:moveTo>
                  <a:lnTo>
                    <a:pt x="388" y="159"/>
                  </a:lnTo>
                  <a:cubicBezTo>
                    <a:pt x="410" y="150"/>
                    <a:pt x="421" y="124"/>
                    <a:pt x="413" y="101"/>
                  </a:cubicBezTo>
                  <a:lnTo>
                    <a:pt x="410" y="93"/>
                  </a:lnTo>
                  <a:lnTo>
                    <a:pt x="442" y="61"/>
                  </a:lnTo>
                  <a:lnTo>
                    <a:pt x="450" y="65"/>
                  </a:lnTo>
                  <a:cubicBezTo>
                    <a:pt x="473" y="73"/>
                    <a:pt x="499" y="61"/>
                    <a:pt x="508" y="40"/>
                  </a:cubicBezTo>
                  <a:lnTo>
                    <a:pt x="512" y="30"/>
                  </a:lnTo>
                  <a:lnTo>
                    <a:pt x="556" y="30"/>
                  </a:lnTo>
                  <a:lnTo>
                    <a:pt x="560" y="40"/>
                  </a:lnTo>
                  <a:cubicBezTo>
                    <a:pt x="570" y="62"/>
                    <a:pt x="596" y="73"/>
                    <a:pt x="619" y="64"/>
                  </a:cubicBezTo>
                  <a:lnTo>
                    <a:pt x="628" y="60"/>
                  </a:lnTo>
                  <a:lnTo>
                    <a:pt x="659" y="91"/>
                  </a:lnTo>
                  <a:lnTo>
                    <a:pt x="655" y="101"/>
                  </a:lnTo>
                  <a:cubicBezTo>
                    <a:pt x="646" y="123"/>
                    <a:pt x="657" y="150"/>
                    <a:pt x="680" y="159"/>
                  </a:cubicBezTo>
                  <a:lnTo>
                    <a:pt x="689" y="163"/>
                  </a:lnTo>
                  <a:lnTo>
                    <a:pt x="689" y="207"/>
                  </a:lnTo>
                  <a:lnTo>
                    <a:pt x="680" y="211"/>
                  </a:lnTo>
                  <a:cubicBezTo>
                    <a:pt x="658" y="221"/>
                    <a:pt x="647" y="247"/>
                    <a:pt x="655" y="269"/>
                  </a:cubicBezTo>
                  <a:lnTo>
                    <a:pt x="658" y="278"/>
                  </a:lnTo>
                  <a:lnTo>
                    <a:pt x="626" y="309"/>
                  </a:lnTo>
                  <a:lnTo>
                    <a:pt x="618" y="306"/>
                  </a:lnTo>
                  <a:cubicBezTo>
                    <a:pt x="595" y="298"/>
                    <a:pt x="570" y="309"/>
                    <a:pt x="560" y="331"/>
                  </a:cubicBezTo>
                  <a:lnTo>
                    <a:pt x="556" y="340"/>
                  </a:lnTo>
                  <a:lnTo>
                    <a:pt x="512" y="340"/>
                  </a:lnTo>
                  <a:lnTo>
                    <a:pt x="508" y="331"/>
                  </a:lnTo>
                  <a:cubicBezTo>
                    <a:pt x="496" y="304"/>
                    <a:pt x="468" y="299"/>
                    <a:pt x="443" y="309"/>
                  </a:cubicBezTo>
                  <a:lnTo>
                    <a:pt x="440" y="310"/>
                  </a:lnTo>
                  <a:lnTo>
                    <a:pt x="409" y="279"/>
                  </a:lnTo>
                  <a:lnTo>
                    <a:pt x="412" y="272"/>
                  </a:lnTo>
                  <a:cubicBezTo>
                    <a:pt x="421" y="249"/>
                    <a:pt x="412" y="221"/>
                    <a:pt x="388" y="211"/>
                  </a:cubicBezTo>
                  <a:lnTo>
                    <a:pt x="379" y="207"/>
                  </a:lnTo>
                  <a:lnTo>
                    <a:pt x="379" y="1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738394" y="3611949"/>
              <a:ext cx="91715" cy="66702"/>
            </a:xfrm>
            <a:custGeom>
              <a:avLst/>
              <a:gdLst/>
              <a:ahLst/>
              <a:cxnLst/>
              <a:rect l="l" t="t" r="r" b="b"/>
              <a:pathLst>
                <a:path w="187" h="136" extrusionOk="0">
                  <a:moveTo>
                    <a:pt x="183" y="3"/>
                  </a:moveTo>
                  <a:cubicBezTo>
                    <a:pt x="178" y="-2"/>
                    <a:pt x="168" y="-2"/>
                    <a:pt x="162" y="3"/>
                  </a:cubicBezTo>
                  <a:lnTo>
                    <a:pt x="66" y="99"/>
                  </a:lnTo>
                  <a:lnTo>
                    <a:pt x="27" y="59"/>
                  </a:lnTo>
                  <a:cubicBezTo>
                    <a:pt x="21" y="53"/>
                    <a:pt x="11" y="53"/>
                    <a:pt x="5" y="59"/>
                  </a:cubicBezTo>
                  <a:cubicBezTo>
                    <a:pt x="-1" y="65"/>
                    <a:pt x="-1" y="75"/>
                    <a:pt x="5" y="81"/>
                  </a:cubicBezTo>
                  <a:lnTo>
                    <a:pt x="56" y="131"/>
                  </a:lnTo>
                  <a:cubicBezTo>
                    <a:pt x="58" y="134"/>
                    <a:pt x="62" y="136"/>
                    <a:pt x="66" y="136"/>
                  </a:cubicBezTo>
                  <a:cubicBezTo>
                    <a:pt x="70" y="136"/>
                    <a:pt x="74" y="134"/>
                    <a:pt x="77" y="131"/>
                  </a:cubicBezTo>
                  <a:lnTo>
                    <a:pt x="183" y="25"/>
                  </a:lnTo>
                  <a:cubicBezTo>
                    <a:pt x="189" y="19"/>
                    <a:pt x="189" y="9"/>
                    <a:pt x="18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50" rIns="90000" bIns="3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1863460" y="3480507"/>
              <a:ext cx="85830" cy="85830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88" y="175"/>
                  </a:moveTo>
                  <a:cubicBezTo>
                    <a:pt x="123" y="175"/>
                    <a:pt x="156" y="153"/>
                    <a:pt x="169" y="120"/>
                  </a:cubicBezTo>
                  <a:cubicBezTo>
                    <a:pt x="183" y="87"/>
                    <a:pt x="174" y="47"/>
                    <a:pt x="147" y="23"/>
                  </a:cubicBezTo>
                  <a:cubicBezTo>
                    <a:pt x="118" y="-5"/>
                    <a:pt x="72" y="-8"/>
                    <a:pt x="38" y="15"/>
                  </a:cubicBezTo>
                  <a:cubicBezTo>
                    <a:pt x="7" y="36"/>
                    <a:pt x="-7" y="77"/>
                    <a:pt x="4" y="113"/>
                  </a:cubicBezTo>
                  <a:cubicBezTo>
                    <a:pt x="15" y="149"/>
                    <a:pt x="50" y="175"/>
                    <a:pt x="88" y="175"/>
                  </a:cubicBezTo>
                  <a:moveTo>
                    <a:pt x="145" y="87"/>
                  </a:moveTo>
                  <a:cubicBezTo>
                    <a:pt x="145" y="116"/>
                    <a:pt x="123" y="141"/>
                    <a:pt x="94" y="144"/>
                  </a:cubicBezTo>
                  <a:cubicBezTo>
                    <a:pt x="66" y="147"/>
                    <a:pt x="39" y="128"/>
                    <a:pt x="32" y="100"/>
                  </a:cubicBezTo>
                  <a:cubicBezTo>
                    <a:pt x="25" y="67"/>
                    <a:pt x="48" y="34"/>
                    <a:pt x="81" y="30"/>
                  </a:cubicBezTo>
                  <a:cubicBezTo>
                    <a:pt x="115" y="26"/>
                    <a:pt x="145" y="53"/>
                    <a:pt x="145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868855" y="3770857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1" y="1"/>
                  </a:moveTo>
                  <a:cubicBezTo>
                    <a:pt x="15" y="-2"/>
                    <a:pt x="8" y="0"/>
                    <a:pt x="4" y="5"/>
                  </a:cubicBezTo>
                  <a:cubicBezTo>
                    <a:pt x="0" y="10"/>
                    <a:pt x="-1" y="17"/>
                    <a:pt x="2" y="22"/>
                  </a:cubicBezTo>
                  <a:cubicBezTo>
                    <a:pt x="9" y="35"/>
                    <a:pt x="28" y="31"/>
                    <a:pt x="30" y="17"/>
                  </a:cubicBezTo>
                  <a:cubicBezTo>
                    <a:pt x="31" y="10"/>
                    <a:pt x="27" y="3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6" name="Google Shape;1086;p34"/>
          <p:cNvGrpSpPr/>
          <p:nvPr/>
        </p:nvGrpSpPr>
        <p:grpSpPr>
          <a:xfrm>
            <a:off x="893340" y="3424594"/>
            <a:ext cx="365880" cy="370786"/>
            <a:chOff x="893340" y="3424594"/>
            <a:chExt cx="365880" cy="370786"/>
          </a:xfrm>
        </p:grpSpPr>
        <p:sp>
          <p:nvSpPr>
            <p:cNvPr id="1087" name="Google Shape;1087;p34"/>
            <p:cNvSpPr/>
            <p:nvPr/>
          </p:nvSpPr>
          <p:spPr>
            <a:xfrm>
              <a:off x="893340" y="3486392"/>
              <a:ext cx="303592" cy="308988"/>
            </a:xfrm>
            <a:custGeom>
              <a:avLst/>
              <a:gdLst/>
              <a:ahLst/>
              <a:cxnLst/>
              <a:rect l="l" t="t" r="r" b="b"/>
              <a:pathLst>
                <a:path w="619" h="630" extrusionOk="0">
                  <a:moveTo>
                    <a:pt x="0" y="325"/>
                  </a:moveTo>
                  <a:lnTo>
                    <a:pt x="0" y="578"/>
                  </a:lnTo>
                  <a:cubicBezTo>
                    <a:pt x="0" y="607"/>
                    <a:pt x="23" y="630"/>
                    <a:pt x="52" y="630"/>
                  </a:cubicBezTo>
                  <a:lnTo>
                    <a:pt x="305" y="630"/>
                  </a:lnTo>
                  <a:cubicBezTo>
                    <a:pt x="333" y="630"/>
                    <a:pt x="356" y="607"/>
                    <a:pt x="356" y="578"/>
                  </a:cubicBezTo>
                  <a:lnTo>
                    <a:pt x="356" y="504"/>
                  </a:lnTo>
                  <a:lnTo>
                    <a:pt x="568" y="504"/>
                  </a:lnTo>
                  <a:cubicBezTo>
                    <a:pt x="596" y="504"/>
                    <a:pt x="619" y="481"/>
                    <a:pt x="619" y="453"/>
                  </a:cubicBezTo>
                  <a:lnTo>
                    <a:pt x="619" y="322"/>
                  </a:lnTo>
                  <a:cubicBezTo>
                    <a:pt x="619" y="313"/>
                    <a:pt x="612" y="307"/>
                    <a:pt x="604" y="307"/>
                  </a:cubicBezTo>
                  <a:cubicBezTo>
                    <a:pt x="596" y="307"/>
                    <a:pt x="589" y="313"/>
                    <a:pt x="589" y="322"/>
                  </a:cubicBezTo>
                  <a:lnTo>
                    <a:pt x="589" y="453"/>
                  </a:lnTo>
                  <a:cubicBezTo>
                    <a:pt x="589" y="465"/>
                    <a:pt x="580" y="475"/>
                    <a:pt x="568" y="475"/>
                  </a:cubicBezTo>
                  <a:lnTo>
                    <a:pt x="356" y="475"/>
                  </a:lnTo>
                  <a:lnTo>
                    <a:pt x="356" y="467"/>
                  </a:lnTo>
                  <a:cubicBezTo>
                    <a:pt x="356" y="459"/>
                    <a:pt x="350" y="452"/>
                    <a:pt x="341" y="452"/>
                  </a:cubicBezTo>
                  <a:cubicBezTo>
                    <a:pt x="333" y="452"/>
                    <a:pt x="327" y="459"/>
                    <a:pt x="327" y="467"/>
                  </a:cubicBezTo>
                  <a:lnTo>
                    <a:pt x="327" y="475"/>
                  </a:lnTo>
                  <a:lnTo>
                    <a:pt x="165" y="475"/>
                  </a:lnTo>
                  <a:cubicBezTo>
                    <a:pt x="154" y="475"/>
                    <a:pt x="144" y="465"/>
                    <a:pt x="144" y="453"/>
                  </a:cubicBezTo>
                  <a:lnTo>
                    <a:pt x="144" y="303"/>
                  </a:lnTo>
                  <a:lnTo>
                    <a:pt x="151" y="303"/>
                  </a:lnTo>
                  <a:cubicBezTo>
                    <a:pt x="159" y="303"/>
                    <a:pt x="166" y="297"/>
                    <a:pt x="166" y="289"/>
                  </a:cubicBezTo>
                  <a:cubicBezTo>
                    <a:pt x="166" y="280"/>
                    <a:pt x="159" y="274"/>
                    <a:pt x="151" y="274"/>
                  </a:cubicBezTo>
                  <a:lnTo>
                    <a:pt x="144" y="274"/>
                  </a:lnTo>
                  <a:lnTo>
                    <a:pt x="144" y="51"/>
                  </a:lnTo>
                  <a:cubicBezTo>
                    <a:pt x="144" y="39"/>
                    <a:pt x="154" y="29"/>
                    <a:pt x="165" y="29"/>
                  </a:cubicBezTo>
                  <a:lnTo>
                    <a:pt x="568" y="29"/>
                  </a:lnTo>
                  <a:cubicBezTo>
                    <a:pt x="580" y="29"/>
                    <a:pt x="589" y="39"/>
                    <a:pt x="589" y="51"/>
                  </a:cubicBezTo>
                  <a:lnTo>
                    <a:pt x="589" y="192"/>
                  </a:lnTo>
                  <a:cubicBezTo>
                    <a:pt x="589" y="200"/>
                    <a:pt x="596" y="206"/>
                    <a:pt x="604" y="206"/>
                  </a:cubicBezTo>
                  <a:cubicBezTo>
                    <a:pt x="612" y="206"/>
                    <a:pt x="619" y="200"/>
                    <a:pt x="619" y="192"/>
                  </a:cubicBezTo>
                  <a:lnTo>
                    <a:pt x="619" y="51"/>
                  </a:lnTo>
                  <a:cubicBezTo>
                    <a:pt x="619" y="23"/>
                    <a:pt x="596" y="0"/>
                    <a:pt x="568" y="0"/>
                  </a:cubicBezTo>
                  <a:lnTo>
                    <a:pt x="165" y="0"/>
                  </a:lnTo>
                  <a:cubicBezTo>
                    <a:pt x="137" y="0"/>
                    <a:pt x="114" y="23"/>
                    <a:pt x="114" y="51"/>
                  </a:cubicBezTo>
                  <a:lnTo>
                    <a:pt x="114" y="274"/>
                  </a:lnTo>
                  <a:lnTo>
                    <a:pt x="52" y="274"/>
                  </a:lnTo>
                  <a:cubicBezTo>
                    <a:pt x="23" y="274"/>
                    <a:pt x="0" y="297"/>
                    <a:pt x="0" y="325"/>
                  </a:cubicBezTo>
                  <a:moveTo>
                    <a:pt x="52" y="303"/>
                  </a:moveTo>
                  <a:lnTo>
                    <a:pt x="114" y="303"/>
                  </a:lnTo>
                  <a:lnTo>
                    <a:pt x="114" y="453"/>
                  </a:lnTo>
                  <a:cubicBezTo>
                    <a:pt x="114" y="481"/>
                    <a:pt x="138" y="504"/>
                    <a:pt x="165" y="504"/>
                  </a:cubicBezTo>
                  <a:lnTo>
                    <a:pt x="327" y="504"/>
                  </a:lnTo>
                  <a:lnTo>
                    <a:pt x="327" y="578"/>
                  </a:lnTo>
                  <a:cubicBezTo>
                    <a:pt x="327" y="590"/>
                    <a:pt x="317" y="600"/>
                    <a:pt x="305" y="600"/>
                  </a:cubicBezTo>
                  <a:lnTo>
                    <a:pt x="52" y="600"/>
                  </a:lnTo>
                  <a:cubicBezTo>
                    <a:pt x="40" y="600"/>
                    <a:pt x="30" y="590"/>
                    <a:pt x="30" y="578"/>
                  </a:cubicBezTo>
                  <a:lnTo>
                    <a:pt x="30" y="325"/>
                  </a:lnTo>
                  <a:cubicBezTo>
                    <a:pt x="30" y="313"/>
                    <a:pt x="40" y="303"/>
                    <a:pt x="52" y="3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6091" y="3424594"/>
              <a:ext cx="305063" cy="166265"/>
            </a:xfrm>
            <a:custGeom>
              <a:avLst/>
              <a:gdLst/>
              <a:ahLst/>
              <a:cxnLst/>
              <a:rect l="l" t="t" r="r" b="b"/>
              <a:pathLst>
                <a:path w="622" h="339" extrusionOk="0">
                  <a:moveTo>
                    <a:pt x="0" y="172"/>
                  </a:moveTo>
                  <a:lnTo>
                    <a:pt x="0" y="324"/>
                  </a:lnTo>
                  <a:cubicBezTo>
                    <a:pt x="0" y="332"/>
                    <a:pt x="7" y="339"/>
                    <a:pt x="15" y="339"/>
                  </a:cubicBezTo>
                  <a:cubicBezTo>
                    <a:pt x="23" y="339"/>
                    <a:pt x="30" y="332"/>
                    <a:pt x="30" y="324"/>
                  </a:cubicBezTo>
                  <a:lnTo>
                    <a:pt x="30" y="172"/>
                  </a:lnTo>
                  <a:cubicBezTo>
                    <a:pt x="30" y="113"/>
                    <a:pt x="78" y="66"/>
                    <a:pt x="136" y="66"/>
                  </a:cubicBezTo>
                  <a:lnTo>
                    <a:pt x="571" y="66"/>
                  </a:lnTo>
                  <a:lnTo>
                    <a:pt x="560" y="77"/>
                  </a:lnTo>
                  <a:cubicBezTo>
                    <a:pt x="554" y="83"/>
                    <a:pt x="554" y="92"/>
                    <a:pt x="560" y="98"/>
                  </a:cubicBezTo>
                  <a:cubicBezTo>
                    <a:pt x="565" y="104"/>
                    <a:pt x="575" y="104"/>
                    <a:pt x="581" y="98"/>
                  </a:cubicBezTo>
                  <a:lnTo>
                    <a:pt x="618" y="61"/>
                  </a:lnTo>
                  <a:cubicBezTo>
                    <a:pt x="623" y="56"/>
                    <a:pt x="623" y="46"/>
                    <a:pt x="618" y="40"/>
                  </a:cubicBezTo>
                  <a:lnTo>
                    <a:pt x="581" y="3"/>
                  </a:lnTo>
                  <a:cubicBezTo>
                    <a:pt x="575" y="-2"/>
                    <a:pt x="565" y="-2"/>
                    <a:pt x="560" y="3"/>
                  </a:cubicBezTo>
                  <a:cubicBezTo>
                    <a:pt x="554" y="9"/>
                    <a:pt x="554" y="18"/>
                    <a:pt x="560" y="24"/>
                  </a:cubicBezTo>
                  <a:lnTo>
                    <a:pt x="571" y="36"/>
                  </a:lnTo>
                  <a:lnTo>
                    <a:pt x="136" y="36"/>
                  </a:lnTo>
                  <a:cubicBezTo>
                    <a:pt x="61" y="36"/>
                    <a:pt x="0" y="97"/>
                    <a:pt x="0" y="1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091483" y="3476583"/>
              <a:ext cx="167736" cy="299670"/>
            </a:xfrm>
            <a:custGeom>
              <a:avLst/>
              <a:gdLst/>
              <a:ahLst/>
              <a:cxnLst/>
              <a:rect l="l" t="t" r="r" b="b"/>
              <a:pathLst>
                <a:path w="342" h="611" extrusionOk="0">
                  <a:moveTo>
                    <a:pt x="15" y="611"/>
                  </a:moveTo>
                  <a:lnTo>
                    <a:pt x="170" y="611"/>
                  </a:lnTo>
                  <a:cubicBezTo>
                    <a:pt x="245" y="611"/>
                    <a:pt x="306" y="550"/>
                    <a:pt x="306" y="475"/>
                  </a:cubicBezTo>
                  <a:lnTo>
                    <a:pt x="306" y="50"/>
                  </a:lnTo>
                  <a:lnTo>
                    <a:pt x="317" y="62"/>
                  </a:lnTo>
                  <a:cubicBezTo>
                    <a:pt x="323" y="68"/>
                    <a:pt x="333" y="68"/>
                    <a:pt x="338" y="62"/>
                  </a:cubicBezTo>
                  <a:cubicBezTo>
                    <a:pt x="344" y="56"/>
                    <a:pt x="344" y="47"/>
                    <a:pt x="338" y="41"/>
                  </a:cubicBezTo>
                  <a:lnTo>
                    <a:pt x="301" y="4"/>
                  </a:lnTo>
                  <a:cubicBezTo>
                    <a:pt x="296" y="-2"/>
                    <a:pt x="286" y="-2"/>
                    <a:pt x="280" y="4"/>
                  </a:cubicBezTo>
                  <a:lnTo>
                    <a:pt x="243" y="41"/>
                  </a:lnTo>
                  <a:cubicBezTo>
                    <a:pt x="238" y="47"/>
                    <a:pt x="238" y="56"/>
                    <a:pt x="243" y="62"/>
                  </a:cubicBezTo>
                  <a:cubicBezTo>
                    <a:pt x="249" y="68"/>
                    <a:pt x="259" y="68"/>
                    <a:pt x="264" y="62"/>
                  </a:cubicBezTo>
                  <a:lnTo>
                    <a:pt x="276" y="50"/>
                  </a:lnTo>
                  <a:lnTo>
                    <a:pt x="276" y="475"/>
                  </a:lnTo>
                  <a:cubicBezTo>
                    <a:pt x="276" y="534"/>
                    <a:pt x="229" y="581"/>
                    <a:pt x="170" y="581"/>
                  </a:cubicBezTo>
                  <a:lnTo>
                    <a:pt x="15" y="581"/>
                  </a:lnTo>
                  <a:cubicBezTo>
                    <a:pt x="7" y="581"/>
                    <a:pt x="0" y="588"/>
                    <a:pt x="0" y="596"/>
                  </a:cubicBezTo>
                  <a:cubicBezTo>
                    <a:pt x="0" y="604"/>
                    <a:pt x="7" y="611"/>
                    <a:pt x="15" y="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86526" y="3620777"/>
              <a:ext cx="34332" cy="14223"/>
            </a:xfrm>
            <a:custGeom>
              <a:avLst/>
              <a:gdLst/>
              <a:ahLst/>
              <a:cxnLst/>
              <a:rect l="l" t="t" r="r" b="b"/>
              <a:pathLst>
                <a:path w="70" h="29" extrusionOk="0">
                  <a:moveTo>
                    <a:pt x="15" y="0"/>
                  </a:move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55" y="29"/>
                  </a:lnTo>
                  <a:cubicBezTo>
                    <a:pt x="63" y="29"/>
                    <a:pt x="70" y="23"/>
                    <a:pt x="70" y="15"/>
                  </a:cubicBezTo>
                  <a:cubicBezTo>
                    <a:pt x="70" y="6"/>
                    <a:pt x="63" y="0"/>
                    <a:pt x="55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037043" y="3620777"/>
              <a:ext cx="29427" cy="25504"/>
            </a:xfrm>
            <a:custGeom>
              <a:avLst/>
              <a:gdLst/>
              <a:ahLst/>
              <a:cxnLst/>
              <a:rect l="l" t="t" r="r" b="b"/>
              <a:pathLst>
                <a:path w="60" h="52" extrusionOk="0">
                  <a:moveTo>
                    <a:pt x="46" y="52"/>
                  </a:moveTo>
                  <a:cubicBezTo>
                    <a:pt x="48" y="52"/>
                    <a:pt x="50" y="51"/>
                    <a:pt x="51" y="51"/>
                  </a:cubicBezTo>
                  <a:cubicBezTo>
                    <a:pt x="59" y="48"/>
                    <a:pt x="62" y="39"/>
                    <a:pt x="59" y="31"/>
                  </a:cubicBezTo>
                  <a:cubicBezTo>
                    <a:pt x="52" y="13"/>
                    <a:pt x="35" y="1"/>
                    <a:pt x="16" y="0"/>
                  </a:cubicBezTo>
                  <a:cubicBezTo>
                    <a:pt x="8" y="-1"/>
                    <a:pt x="1" y="5"/>
                    <a:pt x="0" y="14"/>
                  </a:cubicBezTo>
                  <a:cubicBezTo>
                    <a:pt x="-1" y="22"/>
                    <a:pt x="6" y="29"/>
                    <a:pt x="14" y="29"/>
                  </a:cubicBezTo>
                  <a:cubicBezTo>
                    <a:pt x="22" y="30"/>
                    <a:pt x="29" y="35"/>
                    <a:pt x="32" y="43"/>
                  </a:cubicBezTo>
                  <a:cubicBezTo>
                    <a:pt x="34" y="48"/>
                    <a:pt x="40" y="52"/>
                    <a:pt x="4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053718" y="3657562"/>
              <a:ext cx="14223" cy="34332"/>
            </a:xfrm>
            <a:custGeom>
              <a:avLst/>
              <a:gdLst/>
              <a:ahLst/>
              <a:cxnLst/>
              <a:rect l="l" t="t" r="r" b="b"/>
              <a:pathLst>
                <a:path w="29" h="70" extrusionOk="0">
                  <a:moveTo>
                    <a:pt x="14" y="70"/>
                  </a:moveTo>
                  <a:cubicBezTo>
                    <a:pt x="23" y="70"/>
                    <a:pt x="29" y="63"/>
                    <a:pt x="29" y="55"/>
                  </a:cubicBezTo>
                  <a:lnTo>
                    <a:pt x="29" y="15"/>
                  </a:lnTo>
                  <a:cubicBezTo>
                    <a:pt x="29" y="7"/>
                    <a:pt x="23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lnTo>
                    <a:pt x="0" y="55"/>
                  </a:lnTo>
                  <a:cubicBezTo>
                    <a:pt x="0" y="63"/>
                    <a:pt x="6" y="70"/>
                    <a:pt x="14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181727" y="3605083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7" y="6"/>
                  </a:moveTo>
                  <a:cubicBezTo>
                    <a:pt x="24" y="2"/>
                    <a:pt x="18" y="-1"/>
                    <a:pt x="13" y="0"/>
                  </a:cubicBezTo>
                  <a:cubicBezTo>
                    <a:pt x="6" y="1"/>
                    <a:pt x="1" y="7"/>
                    <a:pt x="0" y="13"/>
                  </a:cubicBezTo>
                  <a:cubicBezTo>
                    <a:pt x="-1" y="27"/>
                    <a:pt x="16" y="34"/>
                    <a:pt x="25" y="25"/>
                  </a:cubicBezTo>
                  <a:cubicBezTo>
                    <a:pt x="30" y="20"/>
                    <a:pt x="31" y="12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094;p34"/>
          <p:cNvGrpSpPr/>
          <p:nvPr/>
        </p:nvGrpSpPr>
        <p:grpSpPr>
          <a:xfrm>
            <a:off x="7883798" y="2663404"/>
            <a:ext cx="359504" cy="374219"/>
            <a:chOff x="7883798" y="2663404"/>
            <a:chExt cx="359504" cy="374219"/>
          </a:xfrm>
        </p:grpSpPr>
        <p:sp>
          <p:nvSpPr>
            <p:cNvPr id="1095" name="Google Shape;1095;p34"/>
            <p:cNvSpPr/>
            <p:nvPr/>
          </p:nvSpPr>
          <p:spPr>
            <a:xfrm>
              <a:off x="7883798" y="2663404"/>
              <a:ext cx="359504" cy="115258"/>
            </a:xfrm>
            <a:custGeom>
              <a:avLst/>
              <a:gdLst/>
              <a:ahLst/>
              <a:cxnLst/>
              <a:rect l="l" t="t" r="r" b="b"/>
              <a:pathLst>
                <a:path w="733" h="235" extrusionOk="0">
                  <a:moveTo>
                    <a:pt x="699" y="41"/>
                  </a:moveTo>
                  <a:cubicBezTo>
                    <a:pt x="696" y="39"/>
                    <a:pt x="693" y="37"/>
                    <a:pt x="689" y="37"/>
                  </a:cubicBezTo>
                  <a:lnTo>
                    <a:pt x="202" y="37"/>
                  </a:lnTo>
                  <a:cubicBezTo>
                    <a:pt x="181" y="15"/>
                    <a:pt x="150" y="0"/>
                    <a:pt x="117" y="0"/>
                  </a:cubicBezTo>
                  <a:cubicBezTo>
                    <a:pt x="52" y="0"/>
                    <a:pt x="0" y="53"/>
                    <a:pt x="0" y="118"/>
                  </a:cubicBezTo>
                  <a:cubicBezTo>
                    <a:pt x="0" y="182"/>
                    <a:pt x="52" y="235"/>
                    <a:pt x="117" y="235"/>
                  </a:cubicBezTo>
                  <a:cubicBezTo>
                    <a:pt x="150" y="235"/>
                    <a:pt x="180" y="221"/>
                    <a:pt x="202" y="199"/>
                  </a:cubicBezTo>
                  <a:lnTo>
                    <a:pt x="689" y="199"/>
                  </a:lnTo>
                  <a:cubicBezTo>
                    <a:pt x="693" y="199"/>
                    <a:pt x="696" y="197"/>
                    <a:pt x="699" y="195"/>
                  </a:cubicBezTo>
                  <a:lnTo>
                    <a:pt x="699" y="194"/>
                  </a:lnTo>
                  <a:cubicBezTo>
                    <a:pt x="721" y="175"/>
                    <a:pt x="733" y="147"/>
                    <a:pt x="733" y="118"/>
                  </a:cubicBezTo>
                  <a:cubicBezTo>
                    <a:pt x="733" y="89"/>
                    <a:pt x="720" y="61"/>
                    <a:pt x="699" y="41"/>
                  </a:cubicBezTo>
                  <a:moveTo>
                    <a:pt x="117" y="205"/>
                  </a:moveTo>
                  <a:cubicBezTo>
                    <a:pt x="69" y="205"/>
                    <a:pt x="29" y="166"/>
                    <a:pt x="29" y="118"/>
                  </a:cubicBezTo>
                  <a:cubicBezTo>
                    <a:pt x="29" y="69"/>
                    <a:pt x="69" y="30"/>
                    <a:pt x="117" y="30"/>
                  </a:cubicBezTo>
                  <a:cubicBezTo>
                    <a:pt x="149" y="30"/>
                    <a:pt x="176" y="47"/>
                    <a:pt x="192" y="72"/>
                  </a:cubicBezTo>
                  <a:cubicBezTo>
                    <a:pt x="209" y="101"/>
                    <a:pt x="208" y="139"/>
                    <a:pt x="189" y="167"/>
                  </a:cubicBezTo>
                  <a:cubicBezTo>
                    <a:pt x="174" y="190"/>
                    <a:pt x="147" y="205"/>
                    <a:pt x="117" y="205"/>
                  </a:cubicBezTo>
                  <a:moveTo>
                    <a:pt x="223" y="169"/>
                  </a:moveTo>
                  <a:cubicBezTo>
                    <a:pt x="238" y="137"/>
                    <a:pt x="238" y="99"/>
                    <a:pt x="223" y="67"/>
                  </a:cubicBezTo>
                  <a:lnTo>
                    <a:pt x="420" y="67"/>
                  </a:lnTo>
                  <a:lnTo>
                    <a:pt x="420" y="169"/>
                  </a:lnTo>
                  <a:lnTo>
                    <a:pt x="223" y="169"/>
                  </a:lnTo>
                  <a:moveTo>
                    <a:pt x="683" y="169"/>
                  </a:moveTo>
                  <a:lnTo>
                    <a:pt x="450" y="169"/>
                  </a:lnTo>
                  <a:lnTo>
                    <a:pt x="450" y="67"/>
                  </a:lnTo>
                  <a:lnTo>
                    <a:pt x="683" y="67"/>
                  </a:lnTo>
                  <a:cubicBezTo>
                    <a:pt x="696" y="81"/>
                    <a:pt x="703" y="99"/>
                    <a:pt x="703" y="118"/>
                  </a:cubicBezTo>
                  <a:cubicBezTo>
                    <a:pt x="703" y="137"/>
                    <a:pt x="696" y="155"/>
                    <a:pt x="683" y="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7883798" y="2793866"/>
              <a:ext cx="359504" cy="114277"/>
            </a:xfrm>
            <a:custGeom>
              <a:avLst/>
              <a:gdLst/>
              <a:ahLst/>
              <a:cxnLst/>
              <a:rect l="l" t="t" r="r" b="b"/>
              <a:pathLst>
                <a:path w="733" h="233" extrusionOk="0">
                  <a:moveTo>
                    <a:pt x="699" y="41"/>
                  </a:moveTo>
                  <a:cubicBezTo>
                    <a:pt x="696" y="38"/>
                    <a:pt x="693" y="37"/>
                    <a:pt x="689" y="37"/>
                  </a:cubicBezTo>
                  <a:lnTo>
                    <a:pt x="203" y="37"/>
                  </a:lnTo>
                  <a:cubicBezTo>
                    <a:pt x="181" y="14"/>
                    <a:pt x="151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cubicBezTo>
                    <a:pt x="150" y="233"/>
                    <a:pt x="180" y="220"/>
                    <a:pt x="201" y="197"/>
                  </a:cubicBezTo>
                  <a:lnTo>
                    <a:pt x="689" y="197"/>
                  </a:lnTo>
                  <a:cubicBezTo>
                    <a:pt x="693" y="197"/>
                    <a:pt x="696" y="196"/>
                    <a:pt x="699" y="193"/>
                  </a:cubicBezTo>
                  <a:lnTo>
                    <a:pt x="699" y="193"/>
                  </a:lnTo>
                  <a:cubicBezTo>
                    <a:pt x="721" y="174"/>
                    <a:pt x="733" y="146"/>
                    <a:pt x="733" y="118"/>
                  </a:cubicBezTo>
                  <a:cubicBezTo>
                    <a:pt x="733" y="89"/>
                    <a:pt x="720" y="61"/>
                    <a:pt x="699" y="41"/>
                  </a:cubicBezTo>
                  <a:moveTo>
                    <a:pt x="117" y="204"/>
                  </a:moveTo>
                  <a:cubicBezTo>
                    <a:pt x="69" y="204"/>
                    <a:pt x="29" y="164"/>
                    <a:pt x="29" y="117"/>
                  </a:cubicBezTo>
                  <a:cubicBezTo>
                    <a:pt x="29" y="69"/>
                    <a:pt x="69" y="30"/>
                    <a:pt x="117" y="30"/>
                  </a:cubicBezTo>
                  <a:cubicBezTo>
                    <a:pt x="149" y="30"/>
                    <a:pt x="176" y="46"/>
                    <a:pt x="192" y="72"/>
                  </a:cubicBezTo>
                  <a:cubicBezTo>
                    <a:pt x="208" y="99"/>
                    <a:pt x="208" y="134"/>
                    <a:pt x="192" y="161"/>
                  </a:cubicBezTo>
                  <a:cubicBezTo>
                    <a:pt x="176" y="187"/>
                    <a:pt x="149" y="204"/>
                    <a:pt x="117" y="204"/>
                  </a:cubicBezTo>
                  <a:moveTo>
                    <a:pt x="223" y="167"/>
                  </a:moveTo>
                  <a:cubicBezTo>
                    <a:pt x="238" y="135"/>
                    <a:pt x="238" y="99"/>
                    <a:pt x="223" y="67"/>
                  </a:cubicBezTo>
                  <a:lnTo>
                    <a:pt x="562" y="67"/>
                  </a:lnTo>
                  <a:lnTo>
                    <a:pt x="562" y="168"/>
                  </a:lnTo>
                  <a:lnTo>
                    <a:pt x="222" y="168"/>
                  </a:lnTo>
                  <a:cubicBezTo>
                    <a:pt x="222" y="167"/>
                    <a:pt x="222" y="167"/>
                    <a:pt x="223" y="167"/>
                  </a:cubicBezTo>
                  <a:moveTo>
                    <a:pt x="683" y="168"/>
                  </a:moveTo>
                  <a:lnTo>
                    <a:pt x="592" y="168"/>
                  </a:lnTo>
                  <a:lnTo>
                    <a:pt x="592" y="67"/>
                  </a:lnTo>
                  <a:lnTo>
                    <a:pt x="683" y="67"/>
                  </a:lnTo>
                  <a:cubicBezTo>
                    <a:pt x="696" y="81"/>
                    <a:pt x="703" y="99"/>
                    <a:pt x="703" y="118"/>
                  </a:cubicBezTo>
                  <a:cubicBezTo>
                    <a:pt x="703" y="136"/>
                    <a:pt x="696" y="154"/>
                    <a:pt x="683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875" rIns="90000" bIns="38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7883798" y="2922856"/>
              <a:ext cx="359504" cy="114767"/>
            </a:xfrm>
            <a:custGeom>
              <a:avLst/>
              <a:gdLst/>
              <a:ahLst/>
              <a:cxnLst/>
              <a:rect l="l" t="t" r="r" b="b"/>
              <a:pathLst>
                <a:path w="733" h="234" extrusionOk="0">
                  <a:moveTo>
                    <a:pt x="579" y="169"/>
                  </a:moveTo>
                  <a:cubicBezTo>
                    <a:pt x="571" y="169"/>
                    <a:pt x="565" y="176"/>
                    <a:pt x="565" y="184"/>
                  </a:cubicBezTo>
                  <a:cubicBezTo>
                    <a:pt x="565" y="192"/>
                    <a:pt x="571" y="199"/>
                    <a:pt x="579" y="199"/>
                  </a:cubicBezTo>
                  <a:lnTo>
                    <a:pt x="689" y="199"/>
                  </a:lnTo>
                  <a:cubicBezTo>
                    <a:pt x="693" y="199"/>
                    <a:pt x="696" y="197"/>
                    <a:pt x="699" y="195"/>
                  </a:cubicBezTo>
                  <a:lnTo>
                    <a:pt x="699" y="195"/>
                  </a:lnTo>
                  <a:cubicBezTo>
                    <a:pt x="721" y="175"/>
                    <a:pt x="733" y="147"/>
                    <a:pt x="733" y="118"/>
                  </a:cubicBezTo>
                  <a:cubicBezTo>
                    <a:pt x="733" y="89"/>
                    <a:pt x="720" y="61"/>
                    <a:pt x="699" y="41"/>
                  </a:cubicBezTo>
                  <a:cubicBezTo>
                    <a:pt x="696" y="39"/>
                    <a:pt x="693" y="37"/>
                    <a:pt x="689" y="37"/>
                  </a:cubicBezTo>
                  <a:lnTo>
                    <a:pt x="203" y="37"/>
                  </a:lnTo>
                  <a:cubicBezTo>
                    <a:pt x="182" y="14"/>
                    <a:pt x="151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2"/>
                    <a:pt x="52" y="234"/>
                    <a:pt x="117" y="234"/>
                  </a:cubicBezTo>
                  <a:cubicBezTo>
                    <a:pt x="150" y="234"/>
                    <a:pt x="180" y="221"/>
                    <a:pt x="201" y="199"/>
                  </a:cubicBezTo>
                  <a:lnTo>
                    <a:pt x="448" y="199"/>
                  </a:lnTo>
                  <a:cubicBezTo>
                    <a:pt x="456" y="199"/>
                    <a:pt x="463" y="192"/>
                    <a:pt x="463" y="184"/>
                  </a:cubicBezTo>
                  <a:cubicBezTo>
                    <a:pt x="463" y="176"/>
                    <a:pt x="456" y="169"/>
                    <a:pt x="448" y="169"/>
                  </a:cubicBezTo>
                  <a:lnTo>
                    <a:pt x="349" y="169"/>
                  </a:lnTo>
                  <a:lnTo>
                    <a:pt x="349" y="67"/>
                  </a:lnTo>
                  <a:lnTo>
                    <a:pt x="683" y="67"/>
                  </a:lnTo>
                  <a:cubicBezTo>
                    <a:pt x="696" y="81"/>
                    <a:pt x="703" y="99"/>
                    <a:pt x="703" y="118"/>
                  </a:cubicBezTo>
                  <a:cubicBezTo>
                    <a:pt x="703" y="137"/>
                    <a:pt x="696" y="155"/>
                    <a:pt x="683" y="169"/>
                  </a:cubicBezTo>
                  <a:lnTo>
                    <a:pt x="579" y="169"/>
                  </a:lnTo>
                  <a:moveTo>
                    <a:pt x="117" y="204"/>
                  </a:moveTo>
                  <a:cubicBezTo>
                    <a:pt x="69" y="204"/>
                    <a:pt x="29" y="165"/>
                    <a:pt x="29" y="117"/>
                  </a:cubicBezTo>
                  <a:cubicBezTo>
                    <a:pt x="29" y="69"/>
                    <a:pt x="69" y="29"/>
                    <a:pt x="117" y="29"/>
                  </a:cubicBezTo>
                  <a:cubicBezTo>
                    <a:pt x="161" y="29"/>
                    <a:pt x="197" y="62"/>
                    <a:pt x="203" y="103"/>
                  </a:cubicBezTo>
                  <a:cubicBezTo>
                    <a:pt x="206" y="121"/>
                    <a:pt x="203" y="139"/>
                    <a:pt x="196" y="155"/>
                  </a:cubicBezTo>
                  <a:cubicBezTo>
                    <a:pt x="182" y="184"/>
                    <a:pt x="152" y="204"/>
                    <a:pt x="117" y="204"/>
                  </a:cubicBezTo>
                  <a:moveTo>
                    <a:pt x="223" y="168"/>
                  </a:moveTo>
                  <a:cubicBezTo>
                    <a:pt x="238" y="136"/>
                    <a:pt x="238" y="99"/>
                    <a:pt x="223" y="67"/>
                  </a:cubicBezTo>
                  <a:lnTo>
                    <a:pt x="319" y="67"/>
                  </a:lnTo>
                  <a:lnTo>
                    <a:pt x="319" y="169"/>
                  </a:lnTo>
                  <a:lnTo>
                    <a:pt x="222" y="169"/>
                  </a:lnTo>
                  <a:cubicBezTo>
                    <a:pt x="222" y="169"/>
                    <a:pt x="222" y="168"/>
                    <a:pt x="223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225" rIns="90000" bIns="39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7924996" y="2692832"/>
              <a:ext cx="24523" cy="60326"/>
            </a:xfrm>
            <a:custGeom>
              <a:avLst/>
              <a:gdLst/>
              <a:ahLst/>
              <a:cxnLst/>
              <a:rect l="l" t="t" r="r" b="b"/>
              <a:pathLst>
                <a:path w="50" h="123" extrusionOk="0">
                  <a:moveTo>
                    <a:pt x="35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20" y="30"/>
                  </a:lnTo>
                  <a:lnTo>
                    <a:pt x="20" y="108"/>
                  </a:lnTo>
                  <a:cubicBezTo>
                    <a:pt x="20" y="116"/>
                    <a:pt x="27" y="123"/>
                    <a:pt x="35" y="123"/>
                  </a:cubicBezTo>
                  <a:cubicBezTo>
                    <a:pt x="43" y="123"/>
                    <a:pt x="50" y="116"/>
                    <a:pt x="50" y="108"/>
                  </a:cubicBezTo>
                  <a:lnTo>
                    <a:pt x="50" y="15"/>
                  </a:lnTo>
                  <a:cubicBezTo>
                    <a:pt x="50" y="7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7921073" y="2818879"/>
              <a:ext cx="39727" cy="59836"/>
            </a:xfrm>
            <a:custGeom>
              <a:avLst/>
              <a:gdLst/>
              <a:ahLst/>
              <a:cxnLst/>
              <a:rect l="l" t="t" r="r" b="b"/>
              <a:pathLst>
                <a:path w="81" h="122" extrusionOk="0">
                  <a:moveTo>
                    <a:pt x="66" y="92"/>
                  </a:moveTo>
                  <a:cubicBezTo>
                    <a:pt x="60" y="92"/>
                    <a:pt x="54" y="92"/>
                    <a:pt x="47" y="92"/>
                  </a:cubicBezTo>
                  <a:cubicBezTo>
                    <a:pt x="52" y="86"/>
                    <a:pt x="57" y="79"/>
                    <a:pt x="64" y="70"/>
                  </a:cubicBezTo>
                  <a:cubicBezTo>
                    <a:pt x="69" y="64"/>
                    <a:pt x="76" y="53"/>
                    <a:pt x="77" y="40"/>
                  </a:cubicBezTo>
                  <a:cubicBezTo>
                    <a:pt x="77" y="39"/>
                    <a:pt x="77" y="39"/>
                    <a:pt x="77" y="38"/>
                  </a:cubicBezTo>
                  <a:cubicBezTo>
                    <a:pt x="77" y="17"/>
                    <a:pt x="60" y="0"/>
                    <a:pt x="39" y="0"/>
                  </a:cubicBezTo>
                  <a:cubicBezTo>
                    <a:pt x="20" y="0"/>
                    <a:pt x="4" y="13"/>
                    <a:pt x="0" y="31"/>
                  </a:cubicBezTo>
                  <a:cubicBezTo>
                    <a:pt x="-1" y="39"/>
                    <a:pt x="4" y="47"/>
                    <a:pt x="12" y="48"/>
                  </a:cubicBezTo>
                  <a:cubicBezTo>
                    <a:pt x="20" y="50"/>
                    <a:pt x="28" y="45"/>
                    <a:pt x="30" y="37"/>
                  </a:cubicBezTo>
                  <a:cubicBezTo>
                    <a:pt x="30" y="33"/>
                    <a:pt x="34" y="30"/>
                    <a:pt x="39" y="30"/>
                  </a:cubicBezTo>
                  <a:cubicBezTo>
                    <a:pt x="43" y="30"/>
                    <a:pt x="47" y="33"/>
                    <a:pt x="48" y="37"/>
                  </a:cubicBezTo>
                  <a:cubicBezTo>
                    <a:pt x="47" y="42"/>
                    <a:pt x="44" y="47"/>
                    <a:pt x="40" y="53"/>
                  </a:cubicBezTo>
                  <a:cubicBezTo>
                    <a:pt x="25" y="73"/>
                    <a:pt x="16" y="84"/>
                    <a:pt x="12" y="90"/>
                  </a:cubicBezTo>
                  <a:cubicBezTo>
                    <a:pt x="6" y="98"/>
                    <a:pt x="2" y="103"/>
                    <a:pt x="4" y="111"/>
                  </a:cubicBezTo>
                  <a:cubicBezTo>
                    <a:pt x="6" y="116"/>
                    <a:pt x="9" y="119"/>
                    <a:pt x="14" y="121"/>
                  </a:cubicBezTo>
                  <a:cubicBezTo>
                    <a:pt x="16" y="122"/>
                    <a:pt x="18" y="122"/>
                    <a:pt x="36" y="122"/>
                  </a:cubicBezTo>
                  <a:cubicBezTo>
                    <a:pt x="43" y="122"/>
                    <a:pt x="53" y="122"/>
                    <a:pt x="67" y="122"/>
                  </a:cubicBezTo>
                  <a:cubicBezTo>
                    <a:pt x="75" y="122"/>
                    <a:pt x="81" y="115"/>
                    <a:pt x="81" y="107"/>
                  </a:cubicBezTo>
                  <a:cubicBezTo>
                    <a:pt x="81" y="99"/>
                    <a:pt x="75" y="92"/>
                    <a:pt x="66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7922054" y="2947870"/>
              <a:ext cx="39236" cy="64740"/>
            </a:xfrm>
            <a:custGeom>
              <a:avLst/>
              <a:gdLst/>
              <a:ahLst/>
              <a:cxnLst/>
              <a:rect l="l" t="t" r="r" b="b"/>
              <a:pathLst>
                <a:path w="80" h="132" extrusionOk="0">
                  <a:moveTo>
                    <a:pt x="40" y="0"/>
                  </a:moveTo>
                  <a:cubicBezTo>
                    <a:pt x="20" y="0"/>
                    <a:pt x="4" y="14"/>
                    <a:pt x="0" y="33"/>
                  </a:cubicBezTo>
                  <a:cubicBezTo>
                    <a:pt x="-1" y="41"/>
                    <a:pt x="4" y="49"/>
                    <a:pt x="12" y="50"/>
                  </a:cubicBezTo>
                  <a:cubicBezTo>
                    <a:pt x="20" y="52"/>
                    <a:pt x="28" y="47"/>
                    <a:pt x="29" y="38"/>
                  </a:cubicBezTo>
                  <a:cubicBezTo>
                    <a:pt x="30" y="34"/>
                    <a:pt x="35" y="30"/>
                    <a:pt x="40" y="30"/>
                  </a:cubicBezTo>
                  <a:cubicBezTo>
                    <a:pt x="45" y="30"/>
                    <a:pt x="50" y="35"/>
                    <a:pt x="50" y="41"/>
                  </a:cubicBezTo>
                  <a:cubicBezTo>
                    <a:pt x="50" y="46"/>
                    <a:pt x="45" y="51"/>
                    <a:pt x="40" y="51"/>
                  </a:cubicBezTo>
                  <a:cubicBezTo>
                    <a:pt x="31" y="51"/>
                    <a:pt x="25" y="58"/>
                    <a:pt x="25" y="66"/>
                  </a:cubicBezTo>
                  <a:cubicBezTo>
                    <a:pt x="25" y="74"/>
                    <a:pt x="31" y="81"/>
                    <a:pt x="40" y="81"/>
                  </a:cubicBezTo>
                  <a:cubicBezTo>
                    <a:pt x="45" y="81"/>
                    <a:pt x="50" y="86"/>
                    <a:pt x="50" y="91"/>
                  </a:cubicBezTo>
                  <a:cubicBezTo>
                    <a:pt x="50" y="97"/>
                    <a:pt x="45" y="102"/>
                    <a:pt x="40" y="102"/>
                  </a:cubicBezTo>
                  <a:cubicBezTo>
                    <a:pt x="34" y="102"/>
                    <a:pt x="30" y="98"/>
                    <a:pt x="29" y="93"/>
                  </a:cubicBezTo>
                  <a:cubicBezTo>
                    <a:pt x="28" y="85"/>
                    <a:pt x="21" y="79"/>
                    <a:pt x="12" y="80"/>
                  </a:cubicBezTo>
                  <a:cubicBezTo>
                    <a:pt x="4" y="81"/>
                    <a:pt x="-1" y="89"/>
                    <a:pt x="0" y="97"/>
                  </a:cubicBezTo>
                  <a:cubicBezTo>
                    <a:pt x="2" y="117"/>
                    <a:pt x="20" y="132"/>
                    <a:pt x="40" y="132"/>
                  </a:cubicBezTo>
                  <a:cubicBezTo>
                    <a:pt x="62" y="132"/>
                    <a:pt x="80" y="114"/>
                    <a:pt x="80" y="91"/>
                  </a:cubicBezTo>
                  <a:cubicBezTo>
                    <a:pt x="80" y="82"/>
                    <a:pt x="77" y="73"/>
                    <a:pt x="71" y="66"/>
                  </a:cubicBezTo>
                  <a:cubicBezTo>
                    <a:pt x="77" y="59"/>
                    <a:pt x="80" y="50"/>
                    <a:pt x="80" y="41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500" rIns="90000" bIns="2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8128535" y="3006234"/>
              <a:ext cx="14714" cy="14223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27" y="6"/>
                  </a:moveTo>
                  <a:cubicBezTo>
                    <a:pt x="20" y="-6"/>
                    <a:pt x="1" y="-1"/>
                    <a:pt x="0" y="13"/>
                  </a:cubicBezTo>
                  <a:cubicBezTo>
                    <a:pt x="-1" y="26"/>
                    <a:pt x="15" y="34"/>
                    <a:pt x="25" y="25"/>
                  </a:cubicBezTo>
                  <a:cubicBezTo>
                    <a:pt x="30" y="20"/>
                    <a:pt x="31" y="11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34"/>
          <p:cNvGrpSpPr/>
          <p:nvPr/>
        </p:nvGrpSpPr>
        <p:grpSpPr>
          <a:xfrm>
            <a:off x="7083375" y="2663895"/>
            <a:ext cx="384517" cy="373238"/>
            <a:chOff x="7083375" y="2663895"/>
            <a:chExt cx="384517" cy="373238"/>
          </a:xfrm>
        </p:grpSpPr>
        <p:sp>
          <p:nvSpPr>
            <p:cNvPr id="1103" name="Google Shape;1103;p34"/>
            <p:cNvSpPr/>
            <p:nvPr/>
          </p:nvSpPr>
          <p:spPr>
            <a:xfrm>
              <a:off x="7177052" y="2663895"/>
              <a:ext cx="190787" cy="196673"/>
            </a:xfrm>
            <a:custGeom>
              <a:avLst/>
              <a:gdLst/>
              <a:ahLst/>
              <a:cxnLst/>
              <a:rect l="l" t="t" r="r" b="b"/>
              <a:pathLst>
                <a:path w="389" h="401" extrusionOk="0">
                  <a:moveTo>
                    <a:pt x="316" y="37"/>
                  </a:moveTo>
                  <a:cubicBezTo>
                    <a:pt x="282" y="13"/>
                    <a:pt x="242" y="0"/>
                    <a:pt x="201" y="0"/>
                  </a:cubicBezTo>
                  <a:cubicBezTo>
                    <a:pt x="90" y="0"/>
                    <a:pt x="0" y="90"/>
                    <a:pt x="0" y="201"/>
                  </a:cubicBezTo>
                  <a:cubicBezTo>
                    <a:pt x="0" y="312"/>
                    <a:pt x="90" y="401"/>
                    <a:pt x="201" y="401"/>
                  </a:cubicBezTo>
                  <a:cubicBezTo>
                    <a:pt x="242" y="401"/>
                    <a:pt x="282" y="389"/>
                    <a:pt x="316" y="365"/>
                  </a:cubicBezTo>
                  <a:cubicBezTo>
                    <a:pt x="349" y="342"/>
                    <a:pt x="374" y="310"/>
                    <a:pt x="388" y="273"/>
                  </a:cubicBezTo>
                  <a:cubicBezTo>
                    <a:pt x="391" y="265"/>
                    <a:pt x="387" y="256"/>
                    <a:pt x="380" y="253"/>
                  </a:cubicBezTo>
                  <a:cubicBezTo>
                    <a:pt x="372" y="250"/>
                    <a:pt x="363" y="254"/>
                    <a:pt x="360" y="262"/>
                  </a:cubicBezTo>
                  <a:cubicBezTo>
                    <a:pt x="348" y="293"/>
                    <a:pt x="326" y="321"/>
                    <a:pt x="298" y="340"/>
                  </a:cubicBezTo>
                  <a:cubicBezTo>
                    <a:pt x="270" y="361"/>
                    <a:pt x="236" y="371"/>
                    <a:pt x="201" y="371"/>
                  </a:cubicBezTo>
                  <a:cubicBezTo>
                    <a:pt x="107" y="371"/>
                    <a:pt x="31" y="295"/>
                    <a:pt x="31" y="201"/>
                  </a:cubicBezTo>
                  <a:cubicBezTo>
                    <a:pt x="31" y="107"/>
                    <a:pt x="107" y="31"/>
                    <a:pt x="201" y="31"/>
                  </a:cubicBezTo>
                  <a:cubicBezTo>
                    <a:pt x="236" y="31"/>
                    <a:pt x="270" y="42"/>
                    <a:pt x="298" y="62"/>
                  </a:cubicBezTo>
                  <a:cubicBezTo>
                    <a:pt x="326" y="81"/>
                    <a:pt x="347" y="108"/>
                    <a:pt x="360" y="140"/>
                  </a:cubicBezTo>
                  <a:cubicBezTo>
                    <a:pt x="363" y="148"/>
                    <a:pt x="371" y="152"/>
                    <a:pt x="379" y="149"/>
                  </a:cubicBezTo>
                  <a:cubicBezTo>
                    <a:pt x="387" y="146"/>
                    <a:pt x="391" y="137"/>
                    <a:pt x="388" y="129"/>
                  </a:cubicBezTo>
                  <a:cubicBezTo>
                    <a:pt x="374" y="92"/>
                    <a:pt x="349" y="60"/>
                    <a:pt x="31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7083375" y="2876263"/>
              <a:ext cx="384517" cy="160870"/>
            </a:xfrm>
            <a:custGeom>
              <a:avLst/>
              <a:gdLst/>
              <a:ahLst/>
              <a:cxnLst/>
              <a:rect l="l" t="t" r="r" b="b"/>
              <a:pathLst>
                <a:path w="784" h="328" extrusionOk="0">
                  <a:moveTo>
                    <a:pt x="745" y="158"/>
                  </a:moveTo>
                  <a:lnTo>
                    <a:pt x="685" y="158"/>
                  </a:lnTo>
                  <a:lnTo>
                    <a:pt x="685" y="109"/>
                  </a:lnTo>
                  <a:cubicBezTo>
                    <a:pt x="685" y="88"/>
                    <a:pt x="667" y="70"/>
                    <a:pt x="646" y="70"/>
                  </a:cubicBezTo>
                  <a:lnTo>
                    <a:pt x="407" y="70"/>
                  </a:lnTo>
                  <a:lnTo>
                    <a:pt x="407" y="15"/>
                  </a:lnTo>
                  <a:cubicBezTo>
                    <a:pt x="407" y="7"/>
                    <a:pt x="400" y="0"/>
                    <a:pt x="392" y="0"/>
                  </a:cubicBezTo>
                  <a:cubicBezTo>
                    <a:pt x="383" y="0"/>
                    <a:pt x="377" y="7"/>
                    <a:pt x="377" y="15"/>
                  </a:cubicBezTo>
                  <a:lnTo>
                    <a:pt x="377" y="70"/>
                  </a:lnTo>
                  <a:lnTo>
                    <a:pt x="138" y="70"/>
                  </a:lnTo>
                  <a:cubicBezTo>
                    <a:pt x="116" y="70"/>
                    <a:pt x="99" y="88"/>
                    <a:pt x="99" y="109"/>
                  </a:cubicBezTo>
                  <a:lnTo>
                    <a:pt x="99" y="158"/>
                  </a:lnTo>
                  <a:lnTo>
                    <a:pt x="39" y="158"/>
                  </a:lnTo>
                  <a:cubicBezTo>
                    <a:pt x="17" y="158"/>
                    <a:pt x="0" y="175"/>
                    <a:pt x="0" y="197"/>
                  </a:cubicBezTo>
                  <a:lnTo>
                    <a:pt x="0" y="289"/>
                  </a:lnTo>
                  <a:cubicBezTo>
                    <a:pt x="0" y="311"/>
                    <a:pt x="17" y="328"/>
                    <a:pt x="39" y="328"/>
                  </a:cubicBezTo>
                  <a:lnTo>
                    <a:pt x="190" y="328"/>
                  </a:lnTo>
                  <a:cubicBezTo>
                    <a:pt x="211" y="328"/>
                    <a:pt x="229" y="311"/>
                    <a:pt x="229" y="289"/>
                  </a:cubicBezTo>
                  <a:lnTo>
                    <a:pt x="229" y="197"/>
                  </a:lnTo>
                  <a:cubicBezTo>
                    <a:pt x="229" y="175"/>
                    <a:pt x="211" y="158"/>
                    <a:pt x="190" y="158"/>
                  </a:cubicBezTo>
                  <a:lnTo>
                    <a:pt x="129" y="158"/>
                  </a:lnTo>
                  <a:lnTo>
                    <a:pt x="129" y="109"/>
                  </a:lnTo>
                  <a:cubicBezTo>
                    <a:pt x="129" y="105"/>
                    <a:pt x="133" y="101"/>
                    <a:pt x="138" y="101"/>
                  </a:cubicBezTo>
                  <a:lnTo>
                    <a:pt x="377" y="101"/>
                  </a:lnTo>
                  <a:lnTo>
                    <a:pt x="377" y="158"/>
                  </a:lnTo>
                  <a:lnTo>
                    <a:pt x="316" y="158"/>
                  </a:lnTo>
                  <a:cubicBezTo>
                    <a:pt x="295" y="158"/>
                    <a:pt x="277" y="175"/>
                    <a:pt x="277" y="197"/>
                  </a:cubicBezTo>
                  <a:lnTo>
                    <a:pt x="277" y="289"/>
                  </a:lnTo>
                  <a:cubicBezTo>
                    <a:pt x="277" y="311"/>
                    <a:pt x="295" y="328"/>
                    <a:pt x="316" y="328"/>
                  </a:cubicBezTo>
                  <a:lnTo>
                    <a:pt x="467" y="328"/>
                  </a:lnTo>
                  <a:cubicBezTo>
                    <a:pt x="489" y="328"/>
                    <a:pt x="506" y="311"/>
                    <a:pt x="506" y="289"/>
                  </a:cubicBezTo>
                  <a:lnTo>
                    <a:pt x="506" y="197"/>
                  </a:lnTo>
                  <a:cubicBezTo>
                    <a:pt x="506" y="175"/>
                    <a:pt x="489" y="158"/>
                    <a:pt x="467" y="158"/>
                  </a:cubicBezTo>
                  <a:lnTo>
                    <a:pt x="407" y="158"/>
                  </a:lnTo>
                  <a:lnTo>
                    <a:pt x="407" y="101"/>
                  </a:lnTo>
                  <a:lnTo>
                    <a:pt x="646" y="101"/>
                  </a:lnTo>
                  <a:cubicBezTo>
                    <a:pt x="651" y="101"/>
                    <a:pt x="654" y="105"/>
                    <a:pt x="654" y="109"/>
                  </a:cubicBezTo>
                  <a:lnTo>
                    <a:pt x="654" y="158"/>
                  </a:lnTo>
                  <a:lnTo>
                    <a:pt x="594" y="158"/>
                  </a:lnTo>
                  <a:cubicBezTo>
                    <a:pt x="573" y="158"/>
                    <a:pt x="555" y="175"/>
                    <a:pt x="555" y="197"/>
                  </a:cubicBezTo>
                  <a:lnTo>
                    <a:pt x="555" y="289"/>
                  </a:lnTo>
                  <a:cubicBezTo>
                    <a:pt x="555" y="311"/>
                    <a:pt x="573" y="328"/>
                    <a:pt x="594" y="328"/>
                  </a:cubicBezTo>
                  <a:lnTo>
                    <a:pt x="745" y="328"/>
                  </a:lnTo>
                  <a:cubicBezTo>
                    <a:pt x="766" y="328"/>
                    <a:pt x="784" y="311"/>
                    <a:pt x="784" y="289"/>
                  </a:cubicBezTo>
                  <a:lnTo>
                    <a:pt x="784" y="197"/>
                  </a:lnTo>
                  <a:cubicBezTo>
                    <a:pt x="784" y="175"/>
                    <a:pt x="766" y="158"/>
                    <a:pt x="745" y="158"/>
                  </a:cubicBezTo>
                  <a:moveTo>
                    <a:pt x="198" y="197"/>
                  </a:moveTo>
                  <a:lnTo>
                    <a:pt x="198" y="289"/>
                  </a:lnTo>
                  <a:cubicBezTo>
                    <a:pt x="198" y="294"/>
                    <a:pt x="194" y="298"/>
                    <a:pt x="190" y="298"/>
                  </a:cubicBezTo>
                  <a:lnTo>
                    <a:pt x="39" y="298"/>
                  </a:lnTo>
                  <a:cubicBezTo>
                    <a:pt x="34" y="298"/>
                    <a:pt x="30" y="294"/>
                    <a:pt x="30" y="289"/>
                  </a:cubicBezTo>
                  <a:lnTo>
                    <a:pt x="30" y="197"/>
                  </a:lnTo>
                  <a:cubicBezTo>
                    <a:pt x="30" y="192"/>
                    <a:pt x="34" y="188"/>
                    <a:pt x="39" y="188"/>
                  </a:cubicBezTo>
                  <a:lnTo>
                    <a:pt x="190" y="188"/>
                  </a:lnTo>
                  <a:cubicBezTo>
                    <a:pt x="194" y="188"/>
                    <a:pt x="198" y="192"/>
                    <a:pt x="198" y="197"/>
                  </a:cubicBezTo>
                  <a:moveTo>
                    <a:pt x="476" y="197"/>
                  </a:moveTo>
                  <a:lnTo>
                    <a:pt x="476" y="289"/>
                  </a:lnTo>
                  <a:cubicBezTo>
                    <a:pt x="476" y="294"/>
                    <a:pt x="472" y="298"/>
                    <a:pt x="467" y="298"/>
                  </a:cubicBezTo>
                  <a:lnTo>
                    <a:pt x="316" y="298"/>
                  </a:lnTo>
                  <a:cubicBezTo>
                    <a:pt x="312" y="298"/>
                    <a:pt x="308" y="294"/>
                    <a:pt x="308" y="289"/>
                  </a:cubicBezTo>
                  <a:lnTo>
                    <a:pt x="308" y="197"/>
                  </a:lnTo>
                  <a:cubicBezTo>
                    <a:pt x="308" y="192"/>
                    <a:pt x="312" y="188"/>
                    <a:pt x="316" y="188"/>
                  </a:cubicBezTo>
                  <a:lnTo>
                    <a:pt x="467" y="188"/>
                  </a:lnTo>
                  <a:cubicBezTo>
                    <a:pt x="472" y="188"/>
                    <a:pt x="476" y="192"/>
                    <a:pt x="476" y="197"/>
                  </a:cubicBezTo>
                  <a:moveTo>
                    <a:pt x="753" y="289"/>
                  </a:moveTo>
                  <a:cubicBezTo>
                    <a:pt x="753" y="294"/>
                    <a:pt x="750" y="298"/>
                    <a:pt x="745" y="298"/>
                  </a:cubicBezTo>
                  <a:lnTo>
                    <a:pt x="594" y="298"/>
                  </a:lnTo>
                  <a:cubicBezTo>
                    <a:pt x="589" y="298"/>
                    <a:pt x="586" y="294"/>
                    <a:pt x="586" y="289"/>
                  </a:cubicBezTo>
                  <a:lnTo>
                    <a:pt x="586" y="197"/>
                  </a:lnTo>
                  <a:cubicBezTo>
                    <a:pt x="586" y="192"/>
                    <a:pt x="589" y="188"/>
                    <a:pt x="594" y="188"/>
                  </a:cubicBezTo>
                  <a:lnTo>
                    <a:pt x="745" y="188"/>
                  </a:lnTo>
                  <a:cubicBezTo>
                    <a:pt x="750" y="188"/>
                    <a:pt x="753" y="192"/>
                    <a:pt x="753" y="197"/>
                  </a:cubicBezTo>
                  <a:lnTo>
                    <a:pt x="753" y="2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7211874" y="2720788"/>
              <a:ext cx="130461" cy="78964"/>
            </a:xfrm>
            <a:custGeom>
              <a:avLst/>
              <a:gdLst/>
              <a:ahLst/>
              <a:cxnLst/>
              <a:rect l="l" t="t" r="r" b="b"/>
              <a:pathLst>
                <a:path w="266" h="161" extrusionOk="0">
                  <a:moveTo>
                    <a:pt x="207" y="157"/>
                  </a:moveTo>
                  <a:cubicBezTo>
                    <a:pt x="213" y="163"/>
                    <a:pt x="223" y="163"/>
                    <a:pt x="229" y="157"/>
                  </a:cubicBezTo>
                  <a:lnTo>
                    <a:pt x="261" y="125"/>
                  </a:lnTo>
                  <a:cubicBezTo>
                    <a:pt x="267" y="119"/>
                    <a:pt x="267" y="109"/>
                    <a:pt x="261" y="103"/>
                  </a:cubicBezTo>
                  <a:lnTo>
                    <a:pt x="229" y="71"/>
                  </a:lnTo>
                  <a:cubicBezTo>
                    <a:pt x="223" y="65"/>
                    <a:pt x="213" y="65"/>
                    <a:pt x="207" y="71"/>
                  </a:cubicBezTo>
                  <a:cubicBezTo>
                    <a:pt x="201" y="77"/>
                    <a:pt x="201" y="87"/>
                    <a:pt x="207" y="93"/>
                  </a:cubicBezTo>
                  <a:lnTo>
                    <a:pt x="213" y="99"/>
                  </a:lnTo>
                  <a:lnTo>
                    <a:pt x="159" y="99"/>
                  </a:lnTo>
                  <a:cubicBezTo>
                    <a:pt x="165" y="89"/>
                    <a:pt x="168" y="77"/>
                    <a:pt x="168" y="65"/>
                  </a:cubicBezTo>
                  <a:cubicBezTo>
                    <a:pt x="168" y="29"/>
                    <a:pt x="139" y="0"/>
                    <a:pt x="104" y="0"/>
                  </a:cubicBezTo>
                  <a:lnTo>
                    <a:pt x="102" y="0"/>
                  </a:lnTo>
                  <a:cubicBezTo>
                    <a:pt x="67" y="0"/>
                    <a:pt x="38" y="29"/>
                    <a:pt x="38" y="65"/>
                  </a:cubicBezTo>
                  <a:cubicBezTo>
                    <a:pt x="38" y="73"/>
                    <a:pt x="45" y="80"/>
                    <a:pt x="53" y="80"/>
                  </a:cubicBezTo>
                  <a:cubicBezTo>
                    <a:pt x="61" y="80"/>
                    <a:pt x="68" y="73"/>
                    <a:pt x="68" y="65"/>
                  </a:cubicBezTo>
                  <a:cubicBezTo>
                    <a:pt x="68" y="46"/>
                    <a:pt x="84" y="31"/>
                    <a:pt x="102" y="31"/>
                  </a:cubicBezTo>
                  <a:lnTo>
                    <a:pt x="104" y="31"/>
                  </a:lnTo>
                  <a:cubicBezTo>
                    <a:pt x="122" y="31"/>
                    <a:pt x="138" y="46"/>
                    <a:pt x="138" y="65"/>
                  </a:cubicBezTo>
                  <a:cubicBezTo>
                    <a:pt x="138" y="84"/>
                    <a:pt x="122" y="99"/>
                    <a:pt x="104" y="99"/>
                  </a:cubicBezTo>
                  <a:lnTo>
                    <a:pt x="15" y="99"/>
                  </a:lnTo>
                  <a:cubicBezTo>
                    <a:pt x="7" y="99"/>
                    <a:pt x="0" y="106"/>
                    <a:pt x="0" y="114"/>
                  </a:cubicBezTo>
                  <a:cubicBezTo>
                    <a:pt x="0" y="123"/>
                    <a:pt x="7" y="129"/>
                    <a:pt x="15" y="129"/>
                  </a:cubicBezTo>
                  <a:lnTo>
                    <a:pt x="213" y="129"/>
                  </a:lnTo>
                  <a:lnTo>
                    <a:pt x="207" y="136"/>
                  </a:lnTo>
                  <a:cubicBezTo>
                    <a:pt x="201" y="141"/>
                    <a:pt x="201" y="151"/>
                    <a:pt x="207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950" rIns="90000" bIns="12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7359011" y="2755120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9" y="1"/>
                  </a:moveTo>
                  <a:cubicBezTo>
                    <a:pt x="2" y="4"/>
                    <a:pt x="-2" y="13"/>
                    <a:pt x="1" y="21"/>
                  </a:cubicBezTo>
                  <a:cubicBezTo>
                    <a:pt x="4" y="29"/>
                    <a:pt x="13" y="32"/>
                    <a:pt x="21" y="29"/>
                  </a:cubicBezTo>
                  <a:cubicBezTo>
                    <a:pt x="29" y="26"/>
                    <a:pt x="33" y="17"/>
                    <a:pt x="29" y="9"/>
                  </a:cubicBezTo>
                  <a:cubicBezTo>
                    <a:pt x="26" y="2"/>
                    <a:pt x="17" y="-2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7113293" y="2988087"/>
              <a:ext cx="52479" cy="14714"/>
            </a:xfrm>
            <a:custGeom>
              <a:avLst/>
              <a:gdLst/>
              <a:ahLst/>
              <a:cxnLst/>
              <a:rect l="l" t="t" r="r" b="b"/>
              <a:pathLst>
                <a:path w="107" h="30" extrusionOk="0">
                  <a:moveTo>
                    <a:pt x="0" y="15"/>
                  </a:moveTo>
                  <a:cubicBezTo>
                    <a:pt x="0" y="23"/>
                    <a:pt x="7" y="30"/>
                    <a:pt x="15" y="30"/>
                  </a:cubicBezTo>
                  <a:lnTo>
                    <a:pt x="92" y="30"/>
                  </a:lnTo>
                  <a:cubicBezTo>
                    <a:pt x="100" y="30"/>
                    <a:pt x="107" y="23"/>
                    <a:pt x="107" y="15"/>
                  </a:cubicBezTo>
                  <a:cubicBezTo>
                    <a:pt x="107" y="7"/>
                    <a:pt x="100" y="0"/>
                    <a:pt x="92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7249149" y="2988087"/>
              <a:ext cx="52479" cy="14714"/>
            </a:xfrm>
            <a:custGeom>
              <a:avLst/>
              <a:gdLst/>
              <a:ahLst/>
              <a:cxnLst/>
              <a:rect l="l" t="t" r="r" b="b"/>
              <a:pathLst>
                <a:path w="107" h="30" extrusionOk="0">
                  <a:moveTo>
                    <a:pt x="0" y="15"/>
                  </a:moveTo>
                  <a:cubicBezTo>
                    <a:pt x="0" y="23"/>
                    <a:pt x="7" y="30"/>
                    <a:pt x="16" y="30"/>
                  </a:cubicBezTo>
                  <a:lnTo>
                    <a:pt x="92" y="30"/>
                  </a:lnTo>
                  <a:cubicBezTo>
                    <a:pt x="100" y="30"/>
                    <a:pt x="107" y="23"/>
                    <a:pt x="107" y="15"/>
                  </a:cubicBezTo>
                  <a:cubicBezTo>
                    <a:pt x="107" y="7"/>
                    <a:pt x="100" y="0"/>
                    <a:pt x="9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7385496" y="2988087"/>
              <a:ext cx="52479" cy="14714"/>
            </a:xfrm>
            <a:custGeom>
              <a:avLst/>
              <a:gdLst/>
              <a:ahLst/>
              <a:cxnLst/>
              <a:rect l="l" t="t" r="r" b="b"/>
              <a:pathLst>
                <a:path w="107" h="30" extrusionOk="0">
                  <a:moveTo>
                    <a:pt x="91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91" y="30"/>
                  </a:lnTo>
                  <a:cubicBezTo>
                    <a:pt x="100" y="30"/>
                    <a:pt x="107" y="23"/>
                    <a:pt x="107" y="15"/>
                  </a:cubicBezTo>
                  <a:cubicBezTo>
                    <a:pt x="107" y="7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0" name="Google Shape;1110;p34"/>
          <p:cNvGrpSpPr/>
          <p:nvPr/>
        </p:nvGrpSpPr>
        <p:grpSpPr>
          <a:xfrm>
            <a:off x="6319736" y="2652614"/>
            <a:ext cx="385988" cy="384028"/>
            <a:chOff x="6319736" y="2652614"/>
            <a:chExt cx="385988" cy="384028"/>
          </a:xfrm>
        </p:grpSpPr>
        <p:sp>
          <p:nvSpPr>
            <p:cNvPr id="1111" name="Google Shape;1111;p34"/>
            <p:cNvSpPr/>
            <p:nvPr/>
          </p:nvSpPr>
          <p:spPr>
            <a:xfrm>
              <a:off x="6319736" y="2658009"/>
              <a:ext cx="385988" cy="378633"/>
            </a:xfrm>
            <a:custGeom>
              <a:avLst/>
              <a:gdLst/>
              <a:ahLst/>
              <a:cxnLst/>
              <a:rect l="l" t="t" r="r" b="b"/>
              <a:pathLst>
                <a:path w="787" h="772" extrusionOk="0">
                  <a:moveTo>
                    <a:pt x="772" y="672"/>
                  </a:moveTo>
                  <a:lnTo>
                    <a:pt x="585" y="672"/>
                  </a:lnTo>
                  <a:lnTo>
                    <a:pt x="585" y="462"/>
                  </a:lnTo>
                  <a:cubicBezTo>
                    <a:pt x="585" y="453"/>
                    <a:pt x="578" y="447"/>
                    <a:pt x="569" y="447"/>
                  </a:cubicBezTo>
                  <a:lnTo>
                    <a:pt x="494" y="447"/>
                  </a:lnTo>
                  <a:cubicBezTo>
                    <a:pt x="486" y="447"/>
                    <a:pt x="479" y="453"/>
                    <a:pt x="479" y="462"/>
                  </a:cubicBezTo>
                  <a:lnTo>
                    <a:pt x="479" y="672"/>
                  </a:lnTo>
                  <a:lnTo>
                    <a:pt x="420" y="672"/>
                  </a:lnTo>
                  <a:lnTo>
                    <a:pt x="420" y="408"/>
                  </a:lnTo>
                  <a:cubicBezTo>
                    <a:pt x="420" y="400"/>
                    <a:pt x="413" y="393"/>
                    <a:pt x="404" y="393"/>
                  </a:cubicBezTo>
                  <a:lnTo>
                    <a:pt x="329" y="393"/>
                  </a:lnTo>
                  <a:cubicBezTo>
                    <a:pt x="321" y="393"/>
                    <a:pt x="314" y="400"/>
                    <a:pt x="314" y="408"/>
                  </a:cubicBezTo>
                  <a:lnTo>
                    <a:pt x="314" y="672"/>
                  </a:lnTo>
                  <a:lnTo>
                    <a:pt x="256" y="672"/>
                  </a:lnTo>
                  <a:lnTo>
                    <a:pt x="256" y="548"/>
                  </a:lnTo>
                  <a:cubicBezTo>
                    <a:pt x="256" y="539"/>
                    <a:pt x="249" y="532"/>
                    <a:pt x="241" y="532"/>
                  </a:cubicBezTo>
                  <a:cubicBezTo>
                    <a:pt x="232" y="532"/>
                    <a:pt x="226" y="539"/>
                    <a:pt x="226" y="548"/>
                  </a:cubicBezTo>
                  <a:lnTo>
                    <a:pt x="226" y="672"/>
                  </a:lnTo>
                  <a:lnTo>
                    <a:pt x="181" y="672"/>
                  </a:lnTo>
                  <a:lnTo>
                    <a:pt x="181" y="274"/>
                  </a:lnTo>
                  <a:lnTo>
                    <a:pt x="226" y="274"/>
                  </a:lnTo>
                  <a:lnTo>
                    <a:pt x="226" y="412"/>
                  </a:lnTo>
                  <a:cubicBezTo>
                    <a:pt x="226" y="420"/>
                    <a:pt x="232" y="427"/>
                    <a:pt x="241" y="427"/>
                  </a:cubicBezTo>
                  <a:cubicBezTo>
                    <a:pt x="249" y="427"/>
                    <a:pt x="256" y="420"/>
                    <a:pt x="256" y="412"/>
                  </a:cubicBezTo>
                  <a:lnTo>
                    <a:pt x="256" y="259"/>
                  </a:lnTo>
                  <a:cubicBezTo>
                    <a:pt x="256" y="250"/>
                    <a:pt x="249" y="243"/>
                    <a:pt x="241" y="243"/>
                  </a:cubicBezTo>
                  <a:lnTo>
                    <a:pt x="166" y="243"/>
                  </a:lnTo>
                  <a:cubicBezTo>
                    <a:pt x="157" y="243"/>
                    <a:pt x="150" y="250"/>
                    <a:pt x="150" y="259"/>
                  </a:cubicBezTo>
                  <a:lnTo>
                    <a:pt x="150" y="672"/>
                  </a:lnTo>
                  <a:lnTo>
                    <a:pt x="96" y="672"/>
                  </a:lnTo>
                  <a:lnTo>
                    <a:pt x="96" y="198"/>
                  </a:lnTo>
                  <a:lnTo>
                    <a:pt x="244" y="198"/>
                  </a:lnTo>
                  <a:cubicBezTo>
                    <a:pt x="250" y="198"/>
                    <a:pt x="257" y="200"/>
                    <a:pt x="261" y="205"/>
                  </a:cubicBezTo>
                  <a:lnTo>
                    <a:pt x="410" y="354"/>
                  </a:lnTo>
                  <a:cubicBezTo>
                    <a:pt x="421" y="365"/>
                    <a:pt x="435" y="371"/>
                    <a:pt x="450" y="371"/>
                  </a:cubicBezTo>
                  <a:lnTo>
                    <a:pt x="539" y="371"/>
                  </a:lnTo>
                  <a:cubicBezTo>
                    <a:pt x="546" y="371"/>
                    <a:pt x="552" y="373"/>
                    <a:pt x="557" y="378"/>
                  </a:cubicBezTo>
                  <a:lnTo>
                    <a:pt x="668" y="489"/>
                  </a:lnTo>
                  <a:lnTo>
                    <a:pt x="648" y="489"/>
                  </a:lnTo>
                  <a:cubicBezTo>
                    <a:pt x="639" y="489"/>
                    <a:pt x="632" y="496"/>
                    <a:pt x="632" y="504"/>
                  </a:cubicBezTo>
                  <a:cubicBezTo>
                    <a:pt x="632" y="513"/>
                    <a:pt x="639" y="519"/>
                    <a:pt x="648" y="519"/>
                  </a:cubicBezTo>
                  <a:lnTo>
                    <a:pt x="706" y="519"/>
                  </a:lnTo>
                  <a:cubicBezTo>
                    <a:pt x="714" y="519"/>
                    <a:pt x="721" y="512"/>
                    <a:pt x="721" y="504"/>
                  </a:cubicBezTo>
                  <a:lnTo>
                    <a:pt x="721" y="446"/>
                  </a:lnTo>
                  <a:cubicBezTo>
                    <a:pt x="721" y="437"/>
                    <a:pt x="714" y="431"/>
                    <a:pt x="706" y="431"/>
                  </a:cubicBezTo>
                  <a:cubicBezTo>
                    <a:pt x="697" y="431"/>
                    <a:pt x="690" y="437"/>
                    <a:pt x="690" y="446"/>
                  </a:cubicBezTo>
                  <a:lnTo>
                    <a:pt x="690" y="467"/>
                  </a:lnTo>
                  <a:lnTo>
                    <a:pt x="579" y="356"/>
                  </a:lnTo>
                  <a:cubicBezTo>
                    <a:pt x="568" y="346"/>
                    <a:pt x="554" y="340"/>
                    <a:pt x="539" y="340"/>
                  </a:cubicBezTo>
                  <a:lnTo>
                    <a:pt x="450" y="340"/>
                  </a:lnTo>
                  <a:cubicBezTo>
                    <a:pt x="443" y="340"/>
                    <a:pt x="437" y="337"/>
                    <a:pt x="432" y="333"/>
                  </a:cubicBezTo>
                  <a:lnTo>
                    <a:pt x="283" y="183"/>
                  </a:lnTo>
                  <a:cubicBezTo>
                    <a:pt x="273" y="173"/>
                    <a:pt x="259" y="167"/>
                    <a:pt x="244" y="167"/>
                  </a:cubicBezTo>
                  <a:lnTo>
                    <a:pt x="96" y="167"/>
                  </a:lnTo>
                  <a:lnTo>
                    <a:pt x="96" y="15"/>
                  </a:lnTo>
                  <a:cubicBezTo>
                    <a:pt x="96" y="7"/>
                    <a:pt x="89" y="0"/>
                    <a:pt x="81" y="0"/>
                  </a:cubicBezTo>
                  <a:cubicBezTo>
                    <a:pt x="72" y="0"/>
                    <a:pt x="65" y="7"/>
                    <a:pt x="65" y="15"/>
                  </a:cubicBezTo>
                  <a:lnTo>
                    <a:pt x="65" y="95"/>
                  </a:lnTo>
                  <a:lnTo>
                    <a:pt x="47" y="95"/>
                  </a:lnTo>
                  <a:cubicBezTo>
                    <a:pt x="39" y="95"/>
                    <a:pt x="32" y="101"/>
                    <a:pt x="32" y="110"/>
                  </a:cubicBezTo>
                  <a:cubicBezTo>
                    <a:pt x="32" y="118"/>
                    <a:pt x="39" y="126"/>
                    <a:pt x="47" y="126"/>
                  </a:cubicBezTo>
                  <a:lnTo>
                    <a:pt x="65" y="126"/>
                  </a:lnTo>
                  <a:lnTo>
                    <a:pt x="65" y="239"/>
                  </a:lnTo>
                  <a:lnTo>
                    <a:pt x="47" y="239"/>
                  </a:lnTo>
                  <a:cubicBezTo>
                    <a:pt x="39" y="239"/>
                    <a:pt x="32" y="246"/>
                    <a:pt x="32" y="255"/>
                  </a:cubicBezTo>
                  <a:cubicBezTo>
                    <a:pt x="32" y="263"/>
                    <a:pt x="39" y="270"/>
                    <a:pt x="47" y="270"/>
                  </a:cubicBezTo>
                  <a:lnTo>
                    <a:pt x="65" y="270"/>
                  </a:lnTo>
                  <a:lnTo>
                    <a:pt x="65" y="384"/>
                  </a:lnTo>
                  <a:lnTo>
                    <a:pt x="47" y="384"/>
                  </a:lnTo>
                  <a:cubicBezTo>
                    <a:pt x="39" y="384"/>
                    <a:pt x="32" y="391"/>
                    <a:pt x="32" y="399"/>
                  </a:cubicBezTo>
                  <a:cubicBezTo>
                    <a:pt x="32" y="407"/>
                    <a:pt x="39" y="414"/>
                    <a:pt x="47" y="414"/>
                  </a:cubicBezTo>
                  <a:lnTo>
                    <a:pt x="65" y="414"/>
                  </a:lnTo>
                  <a:lnTo>
                    <a:pt x="65" y="528"/>
                  </a:lnTo>
                  <a:lnTo>
                    <a:pt x="47" y="528"/>
                  </a:lnTo>
                  <a:cubicBezTo>
                    <a:pt x="39" y="528"/>
                    <a:pt x="32" y="535"/>
                    <a:pt x="32" y="543"/>
                  </a:cubicBezTo>
                  <a:cubicBezTo>
                    <a:pt x="32" y="552"/>
                    <a:pt x="39" y="558"/>
                    <a:pt x="47" y="558"/>
                  </a:cubicBezTo>
                  <a:lnTo>
                    <a:pt x="65" y="558"/>
                  </a:lnTo>
                  <a:lnTo>
                    <a:pt x="65" y="672"/>
                  </a:lnTo>
                  <a:lnTo>
                    <a:pt x="15" y="672"/>
                  </a:lnTo>
                  <a:cubicBezTo>
                    <a:pt x="6" y="672"/>
                    <a:pt x="0" y="679"/>
                    <a:pt x="0" y="687"/>
                  </a:cubicBezTo>
                  <a:cubicBezTo>
                    <a:pt x="0" y="696"/>
                    <a:pt x="6" y="703"/>
                    <a:pt x="15" y="703"/>
                  </a:cubicBezTo>
                  <a:lnTo>
                    <a:pt x="65" y="703"/>
                  </a:lnTo>
                  <a:lnTo>
                    <a:pt x="65" y="757"/>
                  </a:lnTo>
                  <a:cubicBezTo>
                    <a:pt x="65" y="765"/>
                    <a:pt x="72" y="772"/>
                    <a:pt x="81" y="772"/>
                  </a:cubicBezTo>
                  <a:cubicBezTo>
                    <a:pt x="89" y="772"/>
                    <a:pt x="96" y="765"/>
                    <a:pt x="96" y="757"/>
                  </a:cubicBezTo>
                  <a:lnTo>
                    <a:pt x="96" y="703"/>
                  </a:lnTo>
                  <a:lnTo>
                    <a:pt x="772" y="703"/>
                  </a:lnTo>
                  <a:cubicBezTo>
                    <a:pt x="780" y="703"/>
                    <a:pt x="787" y="696"/>
                    <a:pt x="787" y="687"/>
                  </a:cubicBezTo>
                  <a:cubicBezTo>
                    <a:pt x="787" y="679"/>
                    <a:pt x="780" y="672"/>
                    <a:pt x="772" y="672"/>
                  </a:cubicBezTo>
                  <a:moveTo>
                    <a:pt x="345" y="672"/>
                  </a:moveTo>
                  <a:lnTo>
                    <a:pt x="345" y="423"/>
                  </a:lnTo>
                  <a:lnTo>
                    <a:pt x="389" y="423"/>
                  </a:lnTo>
                  <a:lnTo>
                    <a:pt x="389" y="672"/>
                  </a:lnTo>
                  <a:lnTo>
                    <a:pt x="345" y="672"/>
                  </a:lnTo>
                  <a:moveTo>
                    <a:pt x="509" y="672"/>
                  </a:moveTo>
                  <a:lnTo>
                    <a:pt x="509" y="477"/>
                  </a:lnTo>
                  <a:lnTo>
                    <a:pt x="554" y="477"/>
                  </a:lnTo>
                  <a:lnTo>
                    <a:pt x="554" y="672"/>
                  </a:lnTo>
                  <a:lnTo>
                    <a:pt x="509" y="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6569869" y="2652614"/>
              <a:ext cx="131442" cy="165284"/>
            </a:xfrm>
            <a:custGeom>
              <a:avLst/>
              <a:gdLst/>
              <a:ahLst/>
              <a:cxnLst/>
              <a:rect l="l" t="t" r="r" b="b"/>
              <a:pathLst>
                <a:path w="268" h="337" extrusionOk="0">
                  <a:moveTo>
                    <a:pt x="74" y="96"/>
                  </a:moveTo>
                  <a:cubicBezTo>
                    <a:pt x="69" y="92"/>
                    <a:pt x="62" y="92"/>
                    <a:pt x="56" y="96"/>
                  </a:cubicBezTo>
                  <a:cubicBezTo>
                    <a:pt x="54" y="97"/>
                    <a:pt x="0" y="133"/>
                    <a:pt x="0" y="198"/>
                  </a:cubicBezTo>
                  <a:cubicBezTo>
                    <a:pt x="0" y="225"/>
                    <a:pt x="7" y="251"/>
                    <a:pt x="22" y="275"/>
                  </a:cubicBezTo>
                  <a:cubicBezTo>
                    <a:pt x="45" y="313"/>
                    <a:pt x="88" y="337"/>
                    <a:pt x="134" y="337"/>
                  </a:cubicBezTo>
                  <a:cubicBezTo>
                    <a:pt x="207" y="339"/>
                    <a:pt x="268" y="279"/>
                    <a:pt x="268" y="206"/>
                  </a:cubicBezTo>
                  <a:cubicBezTo>
                    <a:pt x="268" y="141"/>
                    <a:pt x="224" y="88"/>
                    <a:pt x="204" y="68"/>
                  </a:cubicBezTo>
                  <a:cubicBezTo>
                    <a:pt x="180" y="43"/>
                    <a:pt x="186" y="24"/>
                    <a:pt x="187" y="22"/>
                  </a:cubicBezTo>
                  <a:cubicBezTo>
                    <a:pt x="190" y="16"/>
                    <a:pt x="188" y="9"/>
                    <a:pt x="183" y="4"/>
                  </a:cubicBezTo>
                  <a:cubicBezTo>
                    <a:pt x="178" y="-1"/>
                    <a:pt x="170" y="-1"/>
                    <a:pt x="164" y="3"/>
                  </a:cubicBezTo>
                  <a:cubicBezTo>
                    <a:pt x="125" y="31"/>
                    <a:pt x="125" y="61"/>
                    <a:pt x="137" y="106"/>
                  </a:cubicBezTo>
                  <a:cubicBezTo>
                    <a:pt x="142" y="123"/>
                    <a:pt x="138" y="139"/>
                    <a:pt x="127" y="149"/>
                  </a:cubicBezTo>
                  <a:cubicBezTo>
                    <a:pt x="118" y="157"/>
                    <a:pt x="106" y="159"/>
                    <a:pt x="93" y="155"/>
                  </a:cubicBezTo>
                  <a:cubicBezTo>
                    <a:pt x="87" y="152"/>
                    <a:pt x="79" y="148"/>
                    <a:pt x="78" y="133"/>
                  </a:cubicBezTo>
                  <a:cubicBezTo>
                    <a:pt x="77" y="123"/>
                    <a:pt x="79" y="113"/>
                    <a:pt x="79" y="113"/>
                  </a:cubicBezTo>
                  <a:cubicBezTo>
                    <a:pt x="81" y="107"/>
                    <a:pt x="79" y="100"/>
                    <a:pt x="74" y="96"/>
                  </a:cubicBezTo>
                  <a:moveTo>
                    <a:pt x="112" y="283"/>
                  </a:moveTo>
                  <a:cubicBezTo>
                    <a:pt x="112" y="276"/>
                    <a:pt x="114" y="272"/>
                    <a:pt x="118" y="267"/>
                  </a:cubicBezTo>
                  <a:lnTo>
                    <a:pt x="135" y="243"/>
                  </a:lnTo>
                  <a:lnTo>
                    <a:pt x="153" y="267"/>
                  </a:lnTo>
                  <a:cubicBezTo>
                    <a:pt x="156" y="272"/>
                    <a:pt x="159" y="276"/>
                    <a:pt x="159" y="283"/>
                  </a:cubicBezTo>
                  <a:cubicBezTo>
                    <a:pt x="159" y="296"/>
                    <a:pt x="149" y="307"/>
                    <a:pt x="136" y="307"/>
                  </a:cubicBezTo>
                  <a:cubicBezTo>
                    <a:pt x="135" y="307"/>
                    <a:pt x="135" y="307"/>
                    <a:pt x="135" y="307"/>
                  </a:cubicBezTo>
                  <a:cubicBezTo>
                    <a:pt x="122" y="306"/>
                    <a:pt x="112" y="296"/>
                    <a:pt x="112" y="283"/>
                  </a:cubicBezTo>
                  <a:moveTo>
                    <a:pt x="83" y="183"/>
                  </a:moveTo>
                  <a:cubicBezTo>
                    <a:pt x="106" y="192"/>
                    <a:pt x="130" y="188"/>
                    <a:pt x="148" y="172"/>
                  </a:cubicBezTo>
                  <a:cubicBezTo>
                    <a:pt x="167" y="154"/>
                    <a:pt x="174" y="126"/>
                    <a:pt x="167" y="98"/>
                  </a:cubicBezTo>
                  <a:cubicBezTo>
                    <a:pt x="162" y="81"/>
                    <a:pt x="160" y="68"/>
                    <a:pt x="161" y="58"/>
                  </a:cubicBezTo>
                  <a:cubicBezTo>
                    <a:pt x="165" y="68"/>
                    <a:pt x="172" y="79"/>
                    <a:pt x="182" y="90"/>
                  </a:cubicBezTo>
                  <a:cubicBezTo>
                    <a:pt x="199" y="107"/>
                    <a:pt x="237" y="152"/>
                    <a:pt x="237" y="206"/>
                  </a:cubicBezTo>
                  <a:cubicBezTo>
                    <a:pt x="237" y="243"/>
                    <a:pt x="218" y="275"/>
                    <a:pt x="189" y="292"/>
                  </a:cubicBezTo>
                  <a:cubicBezTo>
                    <a:pt x="190" y="289"/>
                    <a:pt x="190" y="286"/>
                    <a:pt x="190" y="283"/>
                  </a:cubicBezTo>
                  <a:cubicBezTo>
                    <a:pt x="190" y="270"/>
                    <a:pt x="185" y="258"/>
                    <a:pt x="177" y="248"/>
                  </a:cubicBezTo>
                  <a:lnTo>
                    <a:pt x="148" y="208"/>
                  </a:lnTo>
                  <a:cubicBezTo>
                    <a:pt x="145" y="204"/>
                    <a:pt x="140" y="202"/>
                    <a:pt x="135" y="202"/>
                  </a:cubicBezTo>
                  <a:cubicBezTo>
                    <a:pt x="131" y="202"/>
                    <a:pt x="126" y="204"/>
                    <a:pt x="123" y="208"/>
                  </a:cubicBezTo>
                  <a:lnTo>
                    <a:pt x="94" y="248"/>
                  </a:lnTo>
                  <a:cubicBezTo>
                    <a:pt x="85" y="258"/>
                    <a:pt x="81" y="270"/>
                    <a:pt x="81" y="283"/>
                  </a:cubicBezTo>
                  <a:cubicBezTo>
                    <a:pt x="81" y="286"/>
                    <a:pt x="81" y="289"/>
                    <a:pt x="82" y="292"/>
                  </a:cubicBezTo>
                  <a:cubicBezTo>
                    <a:pt x="68" y="284"/>
                    <a:pt x="56" y="273"/>
                    <a:pt x="48" y="259"/>
                  </a:cubicBezTo>
                  <a:cubicBezTo>
                    <a:pt x="37" y="240"/>
                    <a:pt x="31" y="219"/>
                    <a:pt x="31" y="198"/>
                  </a:cubicBezTo>
                  <a:cubicBezTo>
                    <a:pt x="31" y="176"/>
                    <a:pt x="39" y="159"/>
                    <a:pt x="49" y="146"/>
                  </a:cubicBezTo>
                  <a:cubicBezTo>
                    <a:pt x="53" y="161"/>
                    <a:pt x="62" y="176"/>
                    <a:pt x="83" y="1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6430579" y="2886072"/>
              <a:ext cx="14714" cy="15204"/>
            </a:xfrm>
            <a:custGeom>
              <a:avLst/>
              <a:gdLst/>
              <a:ahLst/>
              <a:cxnLst/>
              <a:rect l="l" t="t" r="r" b="b"/>
              <a:pathLst>
                <a:path w="30" h="31" extrusionOk="0">
                  <a:moveTo>
                    <a:pt x="29" y="9"/>
                  </a:moveTo>
                  <a:cubicBezTo>
                    <a:pt x="26" y="1"/>
                    <a:pt x="17" y="-3"/>
                    <a:pt x="9" y="1"/>
                  </a:cubicBezTo>
                  <a:cubicBezTo>
                    <a:pt x="1" y="4"/>
                    <a:pt x="-2" y="13"/>
                    <a:pt x="1" y="21"/>
                  </a:cubicBezTo>
                  <a:cubicBezTo>
                    <a:pt x="4" y="28"/>
                    <a:pt x="13" y="32"/>
                    <a:pt x="21" y="29"/>
                  </a:cubicBezTo>
                  <a:cubicBezTo>
                    <a:pt x="29" y="26"/>
                    <a:pt x="32" y="17"/>
                    <a:pt x="29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4" name="Google Shape;1114;p34"/>
          <p:cNvGrpSpPr/>
          <p:nvPr/>
        </p:nvGrpSpPr>
        <p:grpSpPr>
          <a:xfrm>
            <a:off x="5528632" y="2696265"/>
            <a:ext cx="395307" cy="339887"/>
            <a:chOff x="5528632" y="2696265"/>
            <a:chExt cx="395307" cy="339887"/>
          </a:xfrm>
        </p:grpSpPr>
        <p:sp>
          <p:nvSpPr>
            <p:cNvPr id="1115" name="Google Shape;1115;p34"/>
            <p:cNvSpPr/>
            <p:nvPr/>
          </p:nvSpPr>
          <p:spPr>
            <a:xfrm>
              <a:off x="5528632" y="2696265"/>
              <a:ext cx="283483" cy="226591"/>
            </a:xfrm>
            <a:custGeom>
              <a:avLst/>
              <a:gdLst/>
              <a:ahLst/>
              <a:cxnLst/>
              <a:rect l="l" t="t" r="r" b="b"/>
              <a:pathLst>
                <a:path w="578" h="462" extrusionOk="0">
                  <a:moveTo>
                    <a:pt x="46" y="176"/>
                  </a:moveTo>
                  <a:lnTo>
                    <a:pt x="104" y="176"/>
                  </a:lnTo>
                  <a:lnTo>
                    <a:pt x="104" y="408"/>
                  </a:lnTo>
                  <a:lnTo>
                    <a:pt x="88" y="392"/>
                  </a:lnTo>
                  <a:cubicBezTo>
                    <a:pt x="82" y="386"/>
                    <a:pt x="72" y="386"/>
                    <a:pt x="66" y="392"/>
                  </a:cubicBezTo>
                  <a:cubicBezTo>
                    <a:pt x="60" y="398"/>
                    <a:pt x="60" y="408"/>
                    <a:pt x="66" y="415"/>
                  </a:cubicBezTo>
                  <a:lnTo>
                    <a:pt x="108" y="457"/>
                  </a:lnTo>
                  <a:cubicBezTo>
                    <a:pt x="115" y="463"/>
                    <a:pt x="125" y="463"/>
                    <a:pt x="131" y="457"/>
                  </a:cubicBezTo>
                  <a:lnTo>
                    <a:pt x="173" y="415"/>
                  </a:lnTo>
                  <a:cubicBezTo>
                    <a:pt x="179" y="408"/>
                    <a:pt x="179" y="398"/>
                    <a:pt x="173" y="392"/>
                  </a:cubicBezTo>
                  <a:cubicBezTo>
                    <a:pt x="167" y="386"/>
                    <a:pt x="157" y="386"/>
                    <a:pt x="151" y="392"/>
                  </a:cubicBezTo>
                  <a:lnTo>
                    <a:pt x="135" y="408"/>
                  </a:lnTo>
                  <a:lnTo>
                    <a:pt x="135" y="176"/>
                  </a:lnTo>
                  <a:lnTo>
                    <a:pt x="532" y="176"/>
                  </a:lnTo>
                  <a:cubicBezTo>
                    <a:pt x="557" y="176"/>
                    <a:pt x="578" y="155"/>
                    <a:pt x="578" y="130"/>
                  </a:cubicBezTo>
                  <a:lnTo>
                    <a:pt x="578" y="46"/>
                  </a:lnTo>
                  <a:cubicBezTo>
                    <a:pt x="578" y="21"/>
                    <a:pt x="557" y="0"/>
                    <a:pt x="532" y="0"/>
                  </a:cubicBezTo>
                  <a:lnTo>
                    <a:pt x="46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130"/>
                  </a:lnTo>
                  <a:cubicBezTo>
                    <a:pt x="0" y="155"/>
                    <a:pt x="21" y="176"/>
                    <a:pt x="46" y="176"/>
                  </a:cubicBezTo>
                  <a:moveTo>
                    <a:pt x="32" y="46"/>
                  </a:moveTo>
                  <a:cubicBezTo>
                    <a:pt x="32" y="38"/>
                    <a:pt x="38" y="32"/>
                    <a:pt x="46" y="32"/>
                  </a:cubicBezTo>
                  <a:lnTo>
                    <a:pt x="532" y="32"/>
                  </a:lnTo>
                  <a:cubicBezTo>
                    <a:pt x="540" y="32"/>
                    <a:pt x="546" y="38"/>
                    <a:pt x="546" y="46"/>
                  </a:cubicBezTo>
                  <a:lnTo>
                    <a:pt x="546" y="130"/>
                  </a:lnTo>
                  <a:cubicBezTo>
                    <a:pt x="546" y="138"/>
                    <a:pt x="540" y="144"/>
                    <a:pt x="532" y="144"/>
                  </a:cubicBezTo>
                  <a:lnTo>
                    <a:pt x="46" y="144"/>
                  </a:lnTo>
                  <a:cubicBezTo>
                    <a:pt x="38" y="144"/>
                    <a:pt x="32" y="138"/>
                    <a:pt x="32" y="130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5639475" y="2700189"/>
              <a:ext cx="284464" cy="230025"/>
            </a:xfrm>
            <a:custGeom>
              <a:avLst/>
              <a:gdLst/>
              <a:ahLst/>
              <a:cxnLst/>
              <a:rect l="l" t="t" r="r" b="b"/>
              <a:pathLst>
                <a:path w="580" h="469" extrusionOk="0">
                  <a:moveTo>
                    <a:pt x="458" y="469"/>
                  </a:moveTo>
                  <a:lnTo>
                    <a:pt x="535" y="469"/>
                  </a:lnTo>
                  <a:cubicBezTo>
                    <a:pt x="560" y="469"/>
                    <a:pt x="580" y="448"/>
                    <a:pt x="580" y="423"/>
                  </a:cubicBezTo>
                  <a:lnTo>
                    <a:pt x="580" y="254"/>
                  </a:lnTo>
                  <a:cubicBezTo>
                    <a:pt x="580" y="229"/>
                    <a:pt x="560" y="209"/>
                    <a:pt x="535" y="209"/>
                  </a:cubicBezTo>
                  <a:lnTo>
                    <a:pt x="468" y="209"/>
                  </a:lnTo>
                  <a:lnTo>
                    <a:pt x="468" y="54"/>
                  </a:lnTo>
                  <a:lnTo>
                    <a:pt x="483" y="70"/>
                  </a:lnTo>
                  <a:cubicBezTo>
                    <a:pt x="489" y="76"/>
                    <a:pt x="500" y="76"/>
                    <a:pt x="506" y="70"/>
                  </a:cubicBezTo>
                  <a:cubicBezTo>
                    <a:pt x="512" y="64"/>
                    <a:pt x="512" y="54"/>
                    <a:pt x="506" y="47"/>
                  </a:cubicBezTo>
                  <a:lnTo>
                    <a:pt x="463" y="5"/>
                  </a:lnTo>
                  <a:cubicBezTo>
                    <a:pt x="457" y="-1"/>
                    <a:pt x="447" y="-1"/>
                    <a:pt x="441" y="5"/>
                  </a:cubicBezTo>
                  <a:lnTo>
                    <a:pt x="399" y="47"/>
                  </a:lnTo>
                  <a:cubicBezTo>
                    <a:pt x="393" y="54"/>
                    <a:pt x="393" y="64"/>
                    <a:pt x="399" y="70"/>
                  </a:cubicBezTo>
                  <a:cubicBezTo>
                    <a:pt x="405" y="76"/>
                    <a:pt x="415" y="76"/>
                    <a:pt x="421" y="70"/>
                  </a:cubicBezTo>
                  <a:lnTo>
                    <a:pt x="436" y="54"/>
                  </a:lnTo>
                  <a:lnTo>
                    <a:pt x="436" y="209"/>
                  </a:lnTo>
                  <a:lnTo>
                    <a:pt x="45" y="209"/>
                  </a:lnTo>
                  <a:cubicBezTo>
                    <a:pt x="20" y="209"/>
                    <a:pt x="0" y="229"/>
                    <a:pt x="0" y="254"/>
                  </a:cubicBezTo>
                  <a:lnTo>
                    <a:pt x="0" y="423"/>
                  </a:lnTo>
                  <a:cubicBezTo>
                    <a:pt x="0" y="448"/>
                    <a:pt x="20" y="469"/>
                    <a:pt x="45" y="469"/>
                  </a:cubicBezTo>
                  <a:lnTo>
                    <a:pt x="319" y="469"/>
                  </a:lnTo>
                  <a:cubicBezTo>
                    <a:pt x="328" y="469"/>
                    <a:pt x="335" y="462"/>
                    <a:pt x="335" y="453"/>
                  </a:cubicBezTo>
                  <a:cubicBezTo>
                    <a:pt x="335" y="444"/>
                    <a:pt x="328" y="437"/>
                    <a:pt x="319" y="437"/>
                  </a:cubicBezTo>
                  <a:lnTo>
                    <a:pt x="45" y="437"/>
                  </a:lnTo>
                  <a:cubicBezTo>
                    <a:pt x="37" y="437"/>
                    <a:pt x="31" y="431"/>
                    <a:pt x="31" y="423"/>
                  </a:cubicBezTo>
                  <a:lnTo>
                    <a:pt x="31" y="254"/>
                  </a:lnTo>
                  <a:cubicBezTo>
                    <a:pt x="31" y="247"/>
                    <a:pt x="37" y="240"/>
                    <a:pt x="45" y="240"/>
                  </a:cubicBezTo>
                  <a:lnTo>
                    <a:pt x="535" y="240"/>
                  </a:lnTo>
                  <a:cubicBezTo>
                    <a:pt x="543" y="240"/>
                    <a:pt x="549" y="247"/>
                    <a:pt x="549" y="254"/>
                  </a:cubicBezTo>
                  <a:lnTo>
                    <a:pt x="549" y="423"/>
                  </a:lnTo>
                  <a:cubicBezTo>
                    <a:pt x="549" y="431"/>
                    <a:pt x="543" y="437"/>
                    <a:pt x="535" y="437"/>
                  </a:cubicBezTo>
                  <a:lnTo>
                    <a:pt x="458" y="437"/>
                  </a:lnTo>
                  <a:cubicBezTo>
                    <a:pt x="449" y="437"/>
                    <a:pt x="442" y="444"/>
                    <a:pt x="442" y="453"/>
                  </a:cubicBezTo>
                  <a:cubicBezTo>
                    <a:pt x="442" y="462"/>
                    <a:pt x="449" y="469"/>
                    <a:pt x="458" y="4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5528632" y="2950322"/>
              <a:ext cx="283483" cy="85830"/>
            </a:xfrm>
            <a:custGeom>
              <a:avLst/>
              <a:gdLst/>
              <a:ahLst/>
              <a:cxnLst/>
              <a:rect l="l" t="t" r="r" b="b"/>
              <a:pathLst>
                <a:path w="578" h="175" extrusionOk="0">
                  <a:moveTo>
                    <a:pt x="46" y="175"/>
                  </a:moveTo>
                  <a:lnTo>
                    <a:pt x="532" y="175"/>
                  </a:lnTo>
                  <a:cubicBezTo>
                    <a:pt x="557" y="175"/>
                    <a:pt x="578" y="155"/>
                    <a:pt x="578" y="130"/>
                  </a:cubicBezTo>
                  <a:lnTo>
                    <a:pt x="578" y="45"/>
                  </a:lnTo>
                  <a:cubicBezTo>
                    <a:pt x="578" y="20"/>
                    <a:pt x="557" y="0"/>
                    <a:pt x="532" y="0"/>
                  </a:cubicBezTo>
                  <a:lnTo>
                    <a:pt x="46" y="0"/>
                  </a:lnTo>
                  <a:cubicBezTo>
                    <a:pt x="21" y="0"/>
                    <a:pt x="0" y="20"/>
                    <a:pt x="0" y="45"/>
                  </a:cubicBezTo>
                  <a:lnTo>
                    <a:pt x="0" y="130"/>
                  </a:lnTo>
                  <a:cubicBezTo>
                    <a:pt x="0" y="155"/>
                    <a:pt x="21" y="175"/>
                    <a:pt x="46" y="175"/>
                  </a:cubicBezTo>
                  <a:moveTo>
                    <a:pt x="32" y="45"/>
                  </a:moveTo>
                  <a:cubicBezTo>
                    <a:pt x="32" y="38"/>
                    <a:pt x="38" y="31"/>
                    <a:pt x="46" y="31"/>
                  </a:cubicBezTo>
                  <a:lnTo>
                    <a:pt x="532" y="31"/>
                  </a:lnTo>
                  <a:cubicBezTo>
                    <a:pt x="540" y="31"/>
                    <a:pt x="546" y="38"/>
                    <a:pt x="546" y="45"/>
                  </a:cubicBezTo>
                  <a:lnTo>
                    <a:pt x="546" y="130"/>
                  </a:lnTo>
                  <a:cubicBezTo>
                    <a:pt x="546" y="137"/>
                    <a:pt x="540" y="144"/>
                    <a:pt x="532" y="144"/>
                  </a:cubicBezTo>
                  <a:lnTo>
                    <a:pt x="46" y="144"/>
                  </a:lnTo>
                  <a:cubicBezTo>
                    <a:pt x="38" y="144"/>
                    <a:pt x="32" y="137"/>
                    <a:pt x="32" y="130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5680183" y="2840460"/>
              <a:ext cx="202067" cy="14714"/>
            </a:xfrm>
            <a:custGeom>
              <a:avLst/>
              <a:gdLst/>
              <a:ahLst/>
              <a:cxnLst/>
              <a:rect l="l" t="t" r="r" b="b"/>
              <a:pathLst>
                <a:path w="412" h="30" extrusionOk="0">
                  <a:moveTo>
                    <a:pt x="412" y="16"/>
                  </a:moveTo>
                  <a:cubicBezTo>
                    <a:pt x="412" y="7"/>
                    <a:pt x="405" y="0"/>
                    <a:pt x="397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0"/>
                    <a:pt x="16" y="30"/>
                  </a:cubicBezTo>
                  <a:lnTo>
                    <a:pt x="397" y="30"/>
                  </a:lnTo>
                  <a:cubicBezTo>
                    <a:pt x="405" y="30"/>
                    <a:pt x="412" y="24"/>
                    <a:pt x="412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5680183" y="2875773"/>
              <a:ext cx="150570" cy="15204"/>
            </a:xfrm>
            <a:custGeom>
              <a:avLst/>
              <a:gdLst/>
              <a:ahLst/>
              <a:cxnLst/>
              <a:rect l="l" t="t" r="r" b="b"/>
              <a:pathLst>
                <a:path w="307" h="31" extrusionOk="0">
                  <a:moveTo>
                    <a:pt x="16" y="31"/>
                  </a:moveTo>
                  <a:lnTo>
                    <a:pt x="292" y="31"/>
                  </a:lnTo>
                  <a:cubicBezTo>
                    <a:pt x="300" y="31"/>
                    <a:pt x="307" y="24"/>
                    <a:pt x="307" y="16"/>
                  </a:cubicBezTo>
                  <a:cubicBezTo>
                    <a:pt x="307" y="7"/>
                    <a:pt x="300" y="0"/>
                    <a:pt x="29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5564926" y="2985635"/>
              <a:ext cx="209915" cy="15204"/>
            </a:xfrm>
            <a:custGeom>
              <a:avLst/>
              <a:gdLst/>
              <a:ahLst/>
              <a:cxnLst/>
              <a:rect l="l" t="t" r="r" b="b"/>
              <a:pathLst>
                <a:path w="428" h="31" extrusionOk="0">
                  <a:moveTo>
                    <a:pt x="16" y="31"/>
                  </a:moveTo>
                  <a:lnTo>
                    <a:pt x="412" y="31"/>
                  </a:lnTo>
                  <a:cubicBezTo>
                    <a:pt x="421" y="31"/>
                    <a:pt x="428" y="24"/>
                    <a:pt x="428" y="16"/>
                  </a:cubicBezTo>
                  <a:cubicBezTo>
                    <a:pt x="428" y="7"/>
                    <a:pt x="421" y="0"/>
                    <a:pt x="41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5564926" y="2731578"/>
              <a:ext cx="209915" cy="15695"/>
            </a:xfrm>
            <a:custGeom>
              <a:avLst/>
              <a:gdLst/>
              <a:ahLst/>
              <a:cxnLst/>
              <a:rect l="l" t="t" r="r" b="b"/>
              <a:pathLst>
                <a:path w="428" h="32" extrusionOk="0">
                  <a:moveTo>
                    <a:pt x="16" y="32"/>
                  </a:moveTo>
                  <a:lnTo>
                    <a:pt x="412" y="32"/>
                  </a:lnTo>
                  <a:cubicBezTo>
                    <a:pt x="421" y="32"/>
                    <a:pt x="428" y="25"/>
                    <a:pt x="428" y="16"/>
                  </a:cubicBezTo>
                  <a:cubicBezTo>
                    <a:pt x="428" y="7"/>
                    <a:pt x="421" y="0"/>
                    <a:pt x="41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5822415" y="2915009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29" y="6"/>
                  </a:moveTo>
                  <a:cubicBezTo>
                    <a:pt x="26" y="1"/>
                    <a:pt x="18" y="-2"/>
                    <a:pt x="12" y="0"/>
                  </a:cubicBezTo>
                  <a:cubicBezTo>
                    <a:pt x="5" y="2"/>
                    <a:pt x="1" y="8"/>
                    <a:pt x="0" y="14"/>
                  </a:cubicBezTo>
                  <a:cubicBezTo>
                    <a:pt x="0" y="29"/>
                    <a:pt x="18" y="36"/>
                    <a:pt x="28" y="26"/>
                  </a:cubicBezTo>
                  <a:cubicBezTo>
                    <a:pt x="33" y="21"/>
                    <a:pt x="33" y="12"/>
                    <a:pt x="29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3" name="Google Shape;1123;p34"/>
          <p:cNvGrpSpPr/>
          <p:nvPr/>
        </p:nvGrpSpPr>
        <p:grpSpPr>
          <a:xfrm>
            <a:off x="4747337" y="2652124"/>
            <a:ext cx="385498" cy="384519"/>
            <a:chOff x="4747337" y="2652124"/>
            <a:chExt cx="385498" cy="384519"/>
          </a:xfrm>
        </p:grpSpPr>
        <p:sp>
          <p:nvSpPr>
            <p:cNvPr id="1124" name="Google Shape;1124;p34"/>
            <p:cNvSpPr/>
            <p:nvPr/>
          </p:nvSpPr>
          <p:spPr>
            <a:xfrm>
              <a:off x="4775783" y="2688418"/>
              <a:ext cx="61797" cy="45122"/>
            </a:xfrm>
            <a:custGeom>
              <a:avLst/>
              <a:gdLst/>
              <a:ahLst/>
              <a:cxnLst/>
              <a:rect l="l" t="t" r="r" b="b"/>
              <a:pathLst>
                <a:path w="126" h="92" extrusionOk="0">
                  <a:moveTo>
                    <a:pt x="100" y="5"/>
                  </a:moveTo>
                  <a:lnTo>
                    <a:pt x="49" y="55"/>
                  </a:lnTo>
                  <a:lnTo>
                    <a:pt x="26" y="31"/>
                  </a:lnTo>
                  <a:cubicBezTo>
                    <a:pt x="20" y="25"/>
                    <a:pt x="10" y="25"/>
                    <a:pt x="4" y="31"/>
                  </a:cubicBezTo>
                  <a:cubicBezTo>
                    <a:pt x="-2" y="37"/>
                    <a:pt x="-2" y="47"/>
                    <a:pt x="4" y="53"/>
                  </a:cubicBezTo>
                  <a:lnTo>
                    <a:pt x="39" y="88"/>
                  </a:lnTo>
                  <a:cubicBezTo>
                    <a:pt x="44" y="94"/>
                    <a:pt x="54" y="94"/>
                    <a:pt x="60" y="88"/>
                  </a:cubicBezTo>
                  <a:lnTo>
                    <a:pt x="121" y="27"/>
                  </a:lnTo>
                  <a:cubicBezTo>
                    <a:pt x="127" y="21"/>
                    <a:pt x="127" y="11"/>
                    <a:pt x="121" y="5"/>
                  </a:cubicBezTo>
                  <a:cubicBezTo>
                    <a:pt x="115" y="-1"/>
                    <a:pt x="106" y="-1"/>
                    <a:pt x="10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775783" y="2955717"/>
              <a:ext cx="61797" cy="44632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00" y="4"/>
                  </a:moveTo>
                  <a:lnTo>
                    <a:pt x="49" y="54"/>
                  </a:lnTo>
                  <a:lnTo>
                    <a:pt x="26" y="30"/>
                  </a:lnTo>
                  <a:cubicBezTo>
                    <a:pt x="20" y="24"/>
                    <a:pt x="10" y="24"/>
                    <a:pt x="4" y="30"/>
                  </a:cubicBezTo>
                  <a:cubicBezTo>
                    <a:pt x="-2" y="36"/>
                    <a:pt x="-2" y="46"/>
                    <a:pt x="4" y="52"/>
                  </a:cubicBezTo>
                  <a:lnTo>
                    <a:pt x="39" y="86"/>
                  </a:lnTo>
                  <a:cubicBezTo>
                    <a:pt x="44" y="92"/>
                    <a:pt x="54" y="92"/>
                    <a:pt x="60" y="86"/>
                  </a:cubicBezTo>
                  <a:lnTo>
                    <a:pt x="121" y="25"/>
                  </a:lnTo>
                  <a:cubicBezTo>
                    <a:pt x="127" y="19"/>
                    <a:pt x="127" y="10"/>
                    <a:pt x="121" y="4"/>
                  </a:cubicBezTo>
                  <a:cubicBezTo>
                    <a:pt x="115" y="-2"/>
                    <a:pt x="106" y="-2"/>
                    <a:pt x="10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4859161" y="2817408"/>
              <a:ext cx="52479" cy="51988"/>
            </a:xfrm>
            <a:custGeom>
              <a:avLst/>
              <a:gdLst/>
              <a:ahLst/>
              <a:cxnLst/>
              <a:rect l="l" t="t" r="r" b="b"/>
              <a:pathLst>
                <a:path w="107" h="106" extrusionOk="0">
                  <a:moveTo>
                    <a:pt x="75" y="53"/>
                  </a:moveTo>
                  <a:lnTo>
                    <a:pt x="102" y="26"/>
                  </a:lnTo>
                  <a:cubicBezTo>
                    <a:pt x="108" y="20"/>
                    <a:pt x="108" y="11"/>
                    <a:pt x="102" y="5"/>
                  </a:cubicBezTo>
                  <a:cubicBezTo>
                    <a:pt x="96" y="-1"/>
                    <a:pt x="86" y="-1"/>
                    <a:pt x="80" y="5"/>
                  </a:cubicBezTo>
                  <a:lnTo>
                    <a:pt x="53" y="32"/>
                  </a:lnTo>
                  <a:lnTo>
                    <a:pt x="26" y="5"/>
                  </a:lnTo>
                  <a:cubicBezTo>
                    <a:pt x="20" y="-1"/>
                    <a:pt x="10" y="-1"/>
                    <a:pt x="4" y="5"/>
                  </a:cubicBezTo>
                  <a:cubicBezTo>
                    <a:pt x="-2" y="11"/>
                    <a:pt x="-2" y="20"/>
                    <a:pt x="4" y="26"/>
                  </a:cubicBezTo>
                  <a:lnTo>
                    <a:pt x="31" y="53"/>
                  </a:lnTo>
                  <a:lnTo>
                    <a:pt x="4" y="79"/>
                  </a:lnTo>
                  <a:cubicBezTo>
                    <a:pt x="-2" y="85"/>
                    <a:pt x="-2" y="95"/>
                    <a:pt x="4" y="101"/>
                  </a:cubicBezTo>
                  <a:cubicBezTo>
                    <a:pt x="10" y="107"/>
                    <a:pt x="20" y="107"/>
                    <a:pt x="26" y="101"/>
                  </a:cubicBezTo>
                  <a:lnTo>
                    <a:pt x="53" y="75"/>
                  </a:lnTo>
                  <a:lnTo>
                    <a:pt x="80" y="101"/>
                  </a:lnTo>
                  <a:cubicBezTo>
                    <a:pt x="86" y="107"/>
                    <a:pt x="96" y="107"/>
                    <a:pt x="102" y="101"/>
                  </a:cubicBezTo>
                  <a:cubicBezTo>
                    <a:pt x="108" y="95"/>
                    <a:pt x="108" y="85"/>
                    <a:pt x="102" y="79"/>
                  </a:cubicBezTo>
                  <a:lnTo>
                    <a:pt x="75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4826300" y="2785528"/>
              <a:ext cx="306534" cy="117219"/>
            </a:xfrm>
            <a:custGeom>
              <a:avLst/>
              <a:gdLst/>
              <a:ahLst/>
              <a:cxnLst/>
              <a:rect l="l" t="t" r="r" b="b"/>
              <a:pathLst>
                <a:path w="625" h="239" extrusionOk="0">
                  <a:moveTo>
                    <a:pt x="179" y="0"/>
                  </a:move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78"/>
                  </a:lnTo>
                  <a:cubicBezTo>
                    <a:pt x="0" y="212"/>
                    <a:pt x="27" y="239"/>
                    <a:pt x="61" y="239"/>
                  </a:cubicBezTo>
                  <a:lnTo>
                    <a:pt x="179" y="239"/>
                  </a:lnTo>
                  <a:cubicBezTo>
                    <a:pt x="205" y="239"/>
                    <a:pt x="227" y="223"/>
                    <a:pt x="236" y="200"/>
                  </a:cubicBezTo>
                  <a:lnTo>
                    <a:pt x="548" y="200"/>
                  </a:lnTo>
                  <a:cubicBezTo>
                    <a:pt x="552" y="200"/>
                    <a:pt x="557" y="198"/>
                    <a:pt x="559" y="195"/>
                  </a:cubicBezTo>
                  <a:lnTo>
                    <a:pt x="621" y="129"/>
                  </a:lnTo>
                  <a:cubicBezTo>
                    <a:pt x="626" y="123"/>
                    <a:pt x="626" y="113"/>
                    <a:pt x="621" y="108"/>
                  </a:cubicBezTo>
                  <a:lnTo>
                    <a:pt x="559" y="44"/>
                  </a:lnTo>
                  <a:cubicBezTo>
                    <a:pt x="556" y="41"/>
                    <a:pt x="552" y="40"/>
                    <a:pt x="548" y="40"/>
                  </a:cubicBezTo>
                  <a:lnTo>
                    <a:pt x="236" y="40"/>
                  </a:lnTo>
                  <a:cubicBezTo>
                    <a:pt x="227" y="17"/>
                    <a:pt x="205" y="0"/>
                    <a:pt x="179" y="0"/>
                  </a:cubicBezTo>
                  <a:moveTo>
                    <a:pt x="179" y="209"/>
                  </a:moveTo>
                  <a:lnTo>
                    <a:pt x="61" y="209"/>
                  </a:lnTo>
                  <a:cubicBezTo>
                    <a:pt x="44" y="209"/>
                    <a:pt x="31" y="195"/>
                    <a:pt x="31" y="178"/>
                  </a:cubicBezTo>
                  <a:lnTo>
                    <a:pt x="31" y="61"/>
                  </a:lnTo>
                  <a:cubicBezTo>
                    <a:pt x="31" y="45"/>
                    <a:pt x="44" y="31"/>
                    <a:pt x="61" y="31"/>
                  </a:cubicBezTo>
                  <a:lnTo>
                    <a:pt x="179" y="31"/>
                  </a:lnTo>
                  <a:cubicBezTo>
                    <a:pt x="196" y="31"/>
                    <a:pt x="209" y="45"/>
                    <a:pt x="209" y="61"/>
                  </a:cubicBezTo>
                  <a:lnTo>
                    <a:pt x="209" y="178"/>
                  </a:lnTo>
                  <a:cubicBezTo>
                    <a:pt x="209" y="195"/>
                    <a:pt x="196" y="209"/>
                    <a:pt x="179" y="209"/>
                  </a:cubicBezTo>
                  <a:moveTo>
                    <a:pt x="588" y="119"/>
                  </a:moveTo>
                  <a:lnTo>
                    <a:pt x="541" y="169"/>
                  </a:lnTo>
                  <a:lnTo>
                    <a:pt x="240" y="169"/>
                  </a:lnTo>
                  <a:lnTo>
                    <a:pt x="240" y="70"/>
                  </a:lnTo>
                  <a:lnTo>
                    <a:pt x="542" y="70"/>
                  </a:lnTo>
                  <a:lnTo>
                    <a:pt x="588" y="1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4747337" y="2652124"/>
              <a:ext cx="385498" cy="117710"/>
            </a:xfrm>
            <a:custGeom>
              <a:avLst/>
              <a:gdLst/>
              <a:ahLst/>
              <a:cxnLst/>
              <a:rect l="l" t="t" r="r" b="b"/>
              <a:pathLst>
                <a:path w="786" h="240" extrusionOk="0">
                  <a:moveTo>
                    <a:pt x="720" y="45"/>
                  </a:moveTo>
                  <a:cubicBezTo>
                    <a:pt x="717" y="41"/>
                    <a:pt x="713" y="40"/>
                    <a:pt x="709" y="40"/>
                  </a:cubicBezTo>
                  <a:lnTo>
                    <a:pt x="236" y="40"/>
                  </a:lnTo>
                  <a:cubicBezTo>
                    <a:pt x="227" y="17"/>
                    <a:pt x="204" y="0"/>
                    <a:pt x="178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79"/>
                  </a:lnTo>
                  <a:cubicBezTo>
                    <a:pt x="0" y="213"/>
                    <a:pt x="27" y="240"/>
                    <a:pt x="61" y="240"/>
                  </a:cubicBezTo>
                  <a:lnTo>
                    <a:pt x="178" y="240"/>
                  </a:lnTo>
                  <a:cubicBezTo>
                    <a:pt x="204" y="240"/>
                    <a:pt x="227" y="224"/>
                    <a:pt x="236" y="201"/>
                  </a:cubicBezTo>
                  <a:lnTo>
                    <a:pt x="392" y="201"/>
                  </a:lnTo>
                  <a:cubicBezTo>
                    <a:pt x="400" y="201"/>
                    <a:pt x="407" y="193"/>
                    <a:pt x="407" y="185"/>
                  </a:cubicBezTo>
                  <a:cubicBezTo>
                    <a:pt x="407" y="176"/>
                    <a:pt x="400" y="170"/>
                    <a:pt x="392" y="170"/>
                  </a:cubicBezTo>
                  <a:lnTo>
                    <a:pt x="239" y="170"/>
                  </a:lnTo>
                  <a:lnTo>
                    <a:pt x="239" y="70"/>
                  </a:lnTo>
                  <a:lnTo>
                    <a:pt x="703" y="70"/>
                  </a:lnTo>
                  <a:lnTo>
                    <a:pt x="749" y="120"/>
                  </a:lnTo>
                  <a:lnTo>
                    <a:pt x="703" y="170"/>
                  </a:lnTo>
                  <a:lnTo>
                    <a:pt x="527" y="170"/>
                  </a:lnTo>
                  <a:cubicBezTo>
                    <a:pt x="519" y="170"/>
                    <a:pt x="512" y="176"/>
                    <a:pt x="512" y="185"/>
                  </a:cubicBezTo>
                  <a:cubicBezTo>
                    <a:pt x="512" y="193"/>
                    <a:pt x="519" y="201"/>
                    <a:pt x="527" y="201"/>
                  </a:cubicBezTo>
                  <a:lnTo>
                    <a:pt x="709" y="201"/>
                  </a:lnTo>
                  <a:cubicBezTo>
                    <a:pt x="713" y="201"/>
                    <a:pt x="717" y="199"/>
                    <a:pt x="720" y="196"/>
                  </a:cubicBezTo>
                  <a:lnTo>
                    <a:pt x="782" y="131"/>
                  </a:lnTo>
                  <a:cubicBezTo>
                    <a:pt x="787" y="125"/>
                    <a:pt x="787" y="116"/>
                    <a:pt x="782" y="110"/>
                  </a:cubicBezTo>
                  <a:lnTo>
                    <a:pt x="720" y="45"/>
                  </a:lnTo>
                  <a:moveTo>
                    <a:pt x="178" y="209"/>
                  </a:moveTo>
                  <a:lnTo>
                    <a:pt x="61" y="209"/>
                  </a:lnTo>
                  <a:cubicBezTo>
                    <a:pt x="44" y="209"/>
                    <a:pt x="30" y="196"/>
                    <a:pt x="30" y="179"/>
                  </a:cubicBezTo>
                  <a:lnTo>
                    <a:pt x="30" y="61"/>
                  </a:lnTo>
                  <a:cubicBezTo>
                    <a:pt x="30" y="45"/>
                    <a:pt x="44" y="31"/>
                    <a:pt x="61" y="31"/>
                  </a:cubicBezTo>
                  <a:lnTo>
                    <a:pt x="178" y="31"/>
                  </a:lnTo>
                  <a:cubicBezTo>
                    <a:pt x="195" y="31"/>
                    <a:pt x="209" y="45"/>
                    <a:pt x="209" y="61"/>
                  </a:cubicBezTo>
                  <a:lnTo>
                    <a:pt x="209" y="179"/>
                  </a:lnTo>
                  <a:cubicBezTo>
                    <a:pt x="209" y="196"/>
                    <a:pt x="195" y="209"/>
                    <a:pt x="178" y="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4747337" y="2918933"/>
              <a:ext cx="385498" cy="117710"/>
            </a:xfrm>
            <a:custGeom>
              <a:avLst/>
              <a:gdLst/>
              <a:ahLst/>
              <a:cxnLst/>
              <a:rect l="l" t="t" r="r" b="b"/>
              <a:pathLst>
                <a:path w="786" h="240" extrusionOk="0">
                  <a:moveTo>
                    <a:pt x="720" y="44"/>
                  </a:moveTo>
                  <a:cubicBezTo>
                    <a:pt x="717" y="41"/>
                    <a:pt x="713" y="39"/>
                    <a:pt x="709" y="39"/>
                  </a:cubicBezTo>
                  <a:lnTo>
                    <a:pt x="236" y="39"/>
                  </a:lnTo>
                  <a:cubicBezTo>
                    <a:pt x="227" y="16"/>
                    <a:pt x="204" y="0"/>
                    <a:pt x="178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79"/>
                  </a:lnTo>
                  <a:cubicBezTo>
                    <a:pt x="0" y="212"/>
                    <a:pt x="27" y="240"/>
                    <a:pt x="61" y="240"/>
                  </a:cubicBezTo>
                  <a:lnTo>
                    <a:pt x="178" y="240"/>
                  </a:lnTo>
                  <a:cubicBezTo>
                    <a:pt x="204" y="240"/>
                    <a:pt x="227" y="223"/>
                    <a:pt x="236" y="200"/>
                  </a:cubicBezTo>
                  <a:lnTo>
                    <a:pt x="709" y="200"/>
                  </a:lnTo>
                  <a:cubicBezTo>
                    <a:pt x="713" y="200"/>
                    <a:pt x="717" y="199"/>
                    <a:pt x="720" y="196"/>
                  </a:cubicBezTo>
                  <a:lnTo>
                    <a:pt x="782" y="130"/>
                  </a:lnTo>
                  <a:cubicBezTo>
                    <a:pt x="787" y="125"/>
                    <a:pt x="787" y="115"/>
                    <a:pt x="782" y="109"/>
                  </a:cubicBezTo>
                  <a:lnTo>
                    <a:pt x="720" y="44"/>
                  </a:lnTo>
                  <a:moveTo>
                    <a:pt x="178" y="209"/>
                  </a:moveTo>
                  <a:lnTo>
                    <a:pt x="61" y="209"/>
                  </a:lnTo>
                  <a:cubicBezTo>
                    <a:pt x="44" y="209"/>
                    <a:pt x="30" y="195"/>
                    <a:pt x="30" y="179"/>
                  </a:cubicBezTo>
                  <a:lnTo>
                    <a:pt x="30" y="61"/>
                  </a:lnTo>
                  <a:cubicBezTo>
                    <a:pt x="30" y="44"/>
                    <a:pt x="44" y="31"/>
                    <a:pt x="61" y="31"/>
                  </a:cubicBezTo>
                  <a:lnTo>
                    <a:pt x="178" y="31"/>
                  </a:lnTo>
                  <a:cubicBezTo>
                    <a:pt x="195" y="31"/>
                    <a:pt x="209" y="44"/>
                    <a:pt x="209" y="61"/>
                  </a:cubicBezTo>
                  <a:lnTo>
                    <a:pt x="209" y="179"/>
                  </a:lnTo>
                  <a:cubicBezTo>
                    <a:pt x="209" y="195"/>
                    <a:pt x="195" y="209"/>
                    <a:pt x="178" y="209"/>
                  </a:cubicBezTo>
                  <a:moveTo>
                    <a:pt x="703" y="170"/>
                  </a:moveTo>
                  <a:lnTo>
                    <a:pt x="239" y="170"/>
                  </a:lnTo>
                  <a:lnTo>
                    <a:pt x="239" y="70"/>
                  </a:lnTo>
                  <a:lnTo>
                    <a:pt x="703" y="70"/>
                  </a:lnTo>
                  <a:lnTo>
                    <a:pt x="749" y="120"/>
                  </a:lnTo>
                  <a:lnTo>
                    <a:pt x="703" y="1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968532" y="2837026"/>
              <a:ext cx="106919" cy="14714"/>
            </a:xfrm>
            <a:custGeom>
              <a:avLst/>
              <a:gdLst/>
              <a:ahLst/>
              <a:cxnLst/>
              <a:rect l="l" t="t" r="r" b="b"/>
              <a:pathLst>
                <a:path w="218" h="30" extrusionOk="0">
                  <a:moveTo>
                    <a:pt x="15" y="30"/>
                  </a:moveTo>
                  <a:lnTo>
                    <a:pt x="202" y="30"/>
                  </a:lnTo>
                  <a:cubicBezTo>
                    <a:pt x="211" y="30"/>
                    <a:pt x="218" y="23"/>
                    <a:pt x="218" y="15"/>
                  </a:cubicBezTo>
                  <a:cubicBezTo>
                    <a:pt x="218" y="6"/>
                    <a:pt x="211" y="0"/>
                    <a:pt x="202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885645" y="2703622"/>
              <a:ext cx="189806" cy="15204"/>
            </a:xfrm>
            <a:custGeom>
              <a:avLst/>
              <a:gdLst/>
              <a:ahLst/>
              <a:cxnLst/>
              <a:rect l="l" t="t" r="r" b="b"/>
              <a:pathLst>
                <a:path w="387" h="31" extrusionOk="0">
                  <a:moveTo>
                    <a:pt x="387" y="15"/>
                  </a:moveTo>
                  <a:cubicBezTo>
                    <a:pt x="387" y="7"/>
                    <a:pt x="380" y="0"/>
                    <a:pt x="37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371" y="31"/>
                  </a:lnTo>
                  <a:cubicBezTo>
                    <a:pt x="380" y="31"/>
                    <a:pt x="387" y="24"/>
                    <a:pt x="38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885645" y="2970431"/>
              <a:ext cx="189806" cy="14714"/>
            </a:xfrm>
            <a:custGeom>
              <a:avLst/>
              <a:gdLst/>
              <a:ahLst/>
              <a:cxnLst/>
              <a:rect l="l" t="t" r="r" b="b"/>
              <a:pathLst>
                <a:path w="387" h="30" extrusionOk="0">
                  <a:moveTo>
                    <a:pt x="371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371" y="30"/>
                  </a:lnTo>
                  <a:cubicBezTo>
                    <a:pt x="380" y="30"/>
                    <a:pt x="387" y="23"/>
                    <a:pt x="387" y="15"/>
                  </a:cubicBezTo>
                  <a:cubicBezTo>
                    <a:pt x="387" y="6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748318" y="2823784"/>
              <a:ext cx="61797" cy="5149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0" y="53"/>
                  </a:moveTo>
                  <a:cubicBezTo>
                    <a:pt x="0" y="62"/>
                    <a:pt x="7" y="68"/>
                    <a:pt x="15" y="68"/>
                  </a:cubicBezTo>
                  <a:lnTo>
                    <a:pt x="73" y="68"/>
                  </a:lnTo>
                  <a:lnTo>
                    <a:pt x="62" y="79"/>
                  </a:lnTo>
                  <a:cubicBezTo>
                    <a:pt x="56" y="85"/>
                    <a:pt x="56" y="94"/>
                    <a:pt x="62" y="100"/>
                  </a:cubicBezTo>
                  <a:cubicBezTo>
                    <a:pt x="68" y="106"/>
                    <a:pt x="78" y="106"/>
                    <a:pt x="84" y="100"/>
                  </a:cubicBezTo>
                  <a:lnTo>
                    <a:pt x="121" y="63"/>
                  </a:lnTo>
                  <a:cubicBezTo>
                    <a:pt x="127" y="58"/>
                    <a:pt x="127" y="48"/>
                    <a:pt x="121" y="42"/>
                  </a:cubicBezTo>
                  <a:lnTo>
                    <a:pt x="84" y="5"/>
                  </a:lnTo>
                  <a:cubicBezTo>
                    <a:pt x="78" y="-1"/>
                    <a:pt x="68" y="-1"/>
                    <a:pt x="62" y="5"/>
                  </a:cubicBezTo>
                  <a:cubicBezTo>
                    <a:pt x="56" y="11"/>
                    <a:pt x="56" y="21"/>
                    <a:pt x="62" y="27"/>
                  </a:cubicBezTo>
                  <a:lnTo>
                    <a:pt x="73" y="38"/>
                  </a:lnTo>
                  <a:lnTo>
                    <a:pt x="15" y="38"/>
                  </a:lnTo>
                  <a:cubicBezTo>
                    <a:pt x="7" y="38"/>
                    <a:pt x="0" y="45"/>
                    <a:pt x="0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965589" y="2735502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21"/>
                  </a:moveTo>
                  <a:cubicBezTo>
                    <a:pt x="4" y="29"/>
                    <a:pt x="13" y="33"/>
                    <a:pt x="21" y="30"/>
                  </a:cubicBezTo>
                  <a:cubicBezTo>
                    <a:pt x="29" y="26"/>
                    <a:pt x="33" y="17"/>
                    <a:pt x="29" y="10"/>
                  </a:cubicBezTo>
                  <a:cubicBezTo>
                    <a:pt x="26" y="2"/>
                    <a:pt x="17" y="-2"/>
                    <a:pt x="9" y="1"/>
                  </a:cubicBezTo>
                  <a:cubicBezTo>
                    <a:pt x="2" y="4"/>
                    <a:pt x="-2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5" name="Google Shape;1135;p34"/>
          <p:cNvGrpSpPr/>
          <p:nvPr/>
        </p:nvGrpSpPr>
        <p:grpSpPr>
          <a:xfrm>
            <a:off x="3974870" y="2664876"/>
            <a:ext cx="392364" cy="372257"/>
            <a:chOff x="3974870" y="2664876"/>
            <a:chExt cx="392364" cy="372257"/>
          </a:xfrm>
        </p:grpSpPr>
        <p:sp>
          <p:nvSpPr>
            <p:cNvPr id="1136" name="Google Shape;1136;p34"/>
            <p:cNvSpPr/>
            <p:nvPr/>
          </p:nvSpPr>
          <p:spPr>
            <a:xfrm>
              <a:off x="3974870" y="2664876"/>
              <a:ext cx="392364" cy="372257"/>
            </a:xfrm>
            <a:custGeom>
              <a:avLst/>
              <a:gdLst/>
              <a:ahLst/>
              <a:cxnLst/>
              <a:rect l="l" t="t" r="r" b="b"/>
              <a:pathLst>
                <a:path w="800" h="759" extrusionOk="0">
                  <a:moveTo>
                    <a:pt x="420" y="0"/>
                  </a:moveTo>
                  <a:cubicBezTo>
                    <a:pt x="318" y="0"/>
                    <a:pt x="223" y="40"/>
                    <a:pt x="151" y="111"/>
                  </a:cubicBezTo>
                  <a:cubicBezTo>
                    <a:pt x="87" y="175"/>
                    <a:pt x="49" y="258"/>
                    <a:pt x="41" y="347"/>
                  </a:cubicBezTo>
                  <a:lnTo>
                    <a:pt x="27" y="332"/>
                  </a:lnTo>
                  <a:cubicBezTo>
                    <a:pt x="21" y="325"/>
                    <a:pt x="11" y="325"/>
                    <a:pt x="5" y="331"/>
                  </a:cubicBezTo>
                  <a:cubicBezTo>
                    <a:pt x="-1" y="337"/>
                    <a:pt x="-2" y="346"/>
                    <a:pt x="4" y="353"/>
                  </a:cubicBezTo>
                  <a:lnTo>
                    <a:pt x="44" y="395"/>
                  </a:lnTo>
                  <a:cubicBezTo>
                    <a:pt x="49" y="401"/>
                    <a:pt x="59" y="402"/>
                    <a:pt x="65" y="396"/>
                  </a:cubicBezTo>
                  <a:lnTo>
                    <a:pt x="113" y="357"/>
                  </a:lnTo>
                  <a:cubicBezTo>
                    <a:pt x="119" y="352"/>
                    <a:pt x="120" y="342"/>
                    <a:pt x="114" y="335"/>
                  </a:cubicBezTo>
                  <a:cubicBezTo>
                    <a:pt x="109" y="329"/>
                    <a:pt x="99" y="328"/>
                    <a:pt x="92" y="334"/>
                  </a:cubicBezTo>
                  <a:lnTo>
                    <a:pt x="72" y="351"/>
                  </a:lnTo>
                  <a:cubicBezTo>
                    <a:pt x="79" y="269"/>
                    <a:pt x="114" y="192"/>
                    <a:pt x="173" y="133"/>
                  </a:cubicBezTo>
                  <a:cubicBezTo>
                    <a:pt x="239" y="68"/>
                    <a:pt x="326" y="31"/>
                    <a:pt x="420" y="31"/>
                  </a:cubicBezTo>
                  <a:cubicBezTo>
                    <a:pt x="513" y="31"/>
                    <a:pt x="600" y="68"/>
                    <a:pt x="666" y="133"/>
                  </a:cubicBezTo>
                  <a:cubicBezTo>
                    <a:pt x="732" y="199"/>
                    <a:pt x="768" y="287"/>
                    <a:pt x="768" y="380"/>
                  </a:cubicBezTo>
                  <a:cubicBezTo>
                    <a:pt x="768" y="472"/>
                    <a:pt x="732" y="560"/>
                    <a:pt x="666" y="626"/>
                  </a:cubicBezTo>
                  <a:cubicBezTo>
                    <a:pt x="600" y="692"/>
                    <a:pt x="513" y="728"/>
                    <a:pt x="420" y="728"/>
                  </a:cubicBezTo>
                  <a:cubicBezTo>
                    <a:pt x="347" y="728"/>
                    <a:pt x="277" y="706"/>
                    <a:pt x="218" y="664"/>
                  </a:cubicBezTo>
                  <a:cubicBezTo>
                    <a:pt x="160" y="623"/>
                    <a:pt x="117" y="566"/>
                    <a:pt x="92" y="500"/>
                  </a:cubicBezTo>
                  <a:cubicBezTo>
                    <a:pt x="92" y="499"/>
                    <a:pt x="92" y="499"/>
                    <a:pt x="92" y="499"/>
                  </a:cubicBezTo>
                  <a:cubicBezTo>
                    <a:pt x="92" y="499"/>
                    <a:pt x="81" y="472"/>
                    <a:pt x="76" y="448"/>
                  </a:cubicBezTo>
                  <a:cubicBezTo>
                    <a:pt x="74" y="439"/>
                    <a:pt x="65" y="434"/>
                    <a:pt x="57" y="436"/>
                  </a:cubicBezTo>
                  <a:cubicBezTo>
                    <a:pt x="49" y="438"/>
                    <a:pt x="43" y="446"/>
                    <a:pt x="45" y="454"/>
                  </a:cubicBezTo>
                  <a:cubicBezTo>
                    <a:pt x="51" y="481"/>
                    <a:pt x="62" y="507"/>
                    <a:pt x="63" y="511"/>
                  </a:cubicBezTo>
                  <a:cubicBezTo>
                    <a:pt x="90" y="583"/>
                    <a:pt x="137" y="645"/>
                    <a:pt x="200" y="689"/>
                  </a:cubicBezTo>
                  <a:cubicBezTo>
                    <a:pt x="264" y="735"/>
                    <a:pt x="340" y="759"/>
                    <a:pt x="420" y="759"/>
                  </a:cubicBezTo>
                  <a:cubicBezTo>
                    <a:pt x="521" y="759"/>
                    <a:pt x="617" y="720"/>
                    <a:pt x="688" y="648"/>
                  </a:cubicBezTo>
                  <a:cubicBezTo>
                    <a:pt x="760" y="576"/>
                    <a:pt x="800" y="481"/>
                    <a:pt x="800" y="380"/>
                  </a:cubicBezTo>
                  <a:cubicBezTo>
                    <a:pt x="800" y="279"/>
                    <a:pt x="760" y="183"/>
                    <a:pt x="688" y="111"/>
                  </a:cubicBezTo>
                  <a:cubicBezTo>
                    <a:pt x="617" y="40"/>
                    <a:pt x="521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4064623" y="2729616"/>
              <a:ext cx="239832" cy="243757"/>
            </a:xfrm>
            <a:custGeom>
              <a:avLst/>
              <a:gdLst/>
              <a:ahLst/>
              <a:cxnLst/>
              <a:rect l="l" t="t" r="r" b="b"/>
              <a:pathLst>
                <a:path w="489" h="497" extrusionOk="0">
                  <a:moveTo>
                    <a:pt x="269" y="304"/>
                  </a:moveTo>
                  <a:cubicBezTo>
                    <a:pt x="252" y="308"/>
                    <a:pt x="235" y="304"/>
                    <a:pt x="221" y="293"/>
                  </a:cubicBezTo>
                  <a:cubicBezTo>
                    <a:pt x="217" y="289"/>
                    <a:pt x="210" y="289"/>
                    <a:pt x="205" y="291"/>
                  </a:cubicBezTo>
                  <a:cubicBezTo>
                    <a:pt x="199" y="294"/>
                    <a:pt x="196" y="299"/>
                    <a:pt x="196" y="305"/>
                  </a:cubicBezTo>
                  <a:lnTo>
                    <a:pt x="196" y="461"/>
                  </a:lnTo>
                  <a:cubicBezTo>
                    <a:pt x="118" y="445"/>
                    <a:pt x="54" y="388"/>
                    <a:pt x="31" y="311"/>
                  </a:cubicBezTo>
                  <a:cubicBezTo>
                    <a:pt x="29" y="302"/>
                    <a:pt x="20" y="298"/>
                    <a:pt x="12" y="300"/>
                  </a:cubicBezTo>
                  <a:cubicBezTo>
                    <a:pt x="3" y="303"/>
                    <a:pt x="-1" y="311"/>
                    <a:pt x="1" y="319"/>
                  </a:cubicBezTo>
                  <a:cubicBezTo>
                    <a:pt x="30" y="414"/>
                    <a:pt x="111" y="483"/>
                    <a:pt x="210" y="495"/>
                  </a:cubicBezTo>
                  <a:lnTo>
                    <a:pt x="210" y="495"/>
                  </a:lnTo>
                  <a:cubicBezTo>
                    <a:pt x="220" y="496"/>
                    <a:pt x="230" y="497"/>
                    <a:pt x="240" y="497"/>
                  </a:cubicBezTo>
                  <a:cubicBezTo>
                    <a:pt x="377" y="497"/>
                    <a:pt x="489" y="385"/>
                    <a:pt x="489" y="249"/>
                  </a:cubicBezTo>
                  <a:cubicBezTo>
                    <a:pt x="489" y="111"/>
                    <a:pt x="377" y="0"/>
                    <a:pt x="240" y="0"/>
                  </a:cubicBezTo>
                  <a:cubicBezTo>
                    <a:pt x="230" y="0"/>
                    <a:pt x="220" y="0"/>
                    <a:pt x="210" y="2"/>
                  </a:cubicBezTo>
                  <a:cubicBezTo>
                    <a:pt x="112" y="13"/>
                    <a:pt x="30" y="82"/>
                    <a:pt x="1" y="176"/>
                  </a:cubicBezTo>
                  <a:cubicBezTo>
                    <a:pt x="-1" y="184"/>
                    <a:pt x="4" y="193"/>
                    <a:pt x="12" y="195"/>
                  </a:cubicBezTo>
                  <a:cubicBezTo>
                    <a:pt x="20" y="198"/>
                    <a:pt x="29" y="193"/>
                    <a:pt x="31" y="185"/>
                  </a:cubicBezTo>
                  <a:cubicBezTo>
                    <a:pt x="55" y="108"/>
                    <a:pt x="118" y="51"/>
                    <a:pt x="196" y="35"/>
                  </a:cubicBezTo>
                  <a:lnTo>
                    <a:pt x="196" y="191"/>
                  </a:lnTo>
                  <a:cubicBezTo>
                    <a:pt x="196" y="197"/>
                    <a:pt x="199" y="203"/>
                    <a:pt x="205" y="205"/>
                  </a:cubicBezTo>
                  <a:cubicBezTo>
                    <a:pt x="210" y="208"/>
                    <a:pt x="217" y="207"/>
                    <a:pt x="221" y="204"/>
                  </a:cubicBezTo>
                  <a:cubicBezTo>
                    <a:pt x="232" y="195"/>
                    <a:pt x="247" y="190"/>
                    <a:pt x="261" y="191"/>
                  </a:cubicBezTo>
                  <a:cubicBezTo>
                    <a:pt x="290" y="193"/>
                    <a:pt x="314" y="218"/>
                    <a:pt x="314" y="247"/>
                  </a:cubicBezTo>
                  <a:cubicBezTo>
                    <a:pt x="315" y="274"/>
                    <a:pt x="295" y="299"/>
                    <a:pt x="269" y="304"/>
                  </a:cubicBezTo>
                  <a:moveTo>
                    <a:pt x="263" y="160"/>
                  </a:moveTo>
                  <a:cubicBezTo>
                    <a:pt x="251" y="159"/>
                    <a:pt x="239" y="161"/>
                    <a:pt x="227" y="165"/>
                  </a:cubicBezTo>
                  <a:lnTo>
                    <a:pt x="227" y="31"/>
                  </a:lnTo>
                  <a:cubicBezTo>
                    <a:pt x="231" y="31"/>
                    <a:pt x="236" y="31"/>
                    <a:pt x="240" y="31"/>
                  </a:cubicBezTo>
                  <a:cubicBezTo>
                    <a:pt x="360" y="31"/>
                    <a:pt x="458" y="129"/>
                    <a:pt x="458" y="249"/>
                  </a:cubicBezTo>
                  <a:cubicBezTo>
                    <a:pt x="458" y="368"/>
                    <a:pt x="360" y="466"/>
                    <a:pt x="240" y="466"/>
                  </a:cubicBezTo>
                  <a:cubicBezTo>
                    <a:pt x="236" y="466"/>
                    <a:pt x="231" y="466"/>
                    <a:pt x="227" y="465"/>
                  </a:cubicBezTo>
                  <a:lnTo>
                    <a:pt x="227" y="332"/>
                  </a:lnTo>
                  <a:cubicBezTo>
                    <a:pt x="237" y="335"/>
                    <a:pt x="246" y="337"/>
                    <a:pt x="257" y="337"/>
                  </a:cubicBezTo>
                  <a:cubicBezTo>
                    <a:pt x="306" y="337"/>
                    <a:pt x="347" y="295"/>
                    <a:pt x="346" y="247"/>
                  </a:cubicBezTo>
                  <a:cubicBezTo>
                    <a:pt x="344" y="202"/>
                    <a:pt x="308" y="163"/>
                    <a:pt x="263" y="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4059719" y="2843893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8" y="3"/>
                  </a:moveTo>
                  <a:cubicBezTo>
                    <a:pt x="-4" y="11"/>
                    <a:pt x="0" y="29"/>
                    <a:pt x="14" y="30"/>
                  </a:cubicBezTo>
                  <a:cubicBezTo>
                    <a:pt x="28" y="32"/>
                    <a:pt x="37" y="16"/>
                    <a:pt x="28" y="6"/>
                  </a:cubicBezTo>
                  <a:cubicBezTo>
                    <a:pt x="23" y="0"/>
                    <a:pt x="14" y="-1"/>
                    <a:pt x="8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>
            <a:off x="3211231" y="2698717"/>
            <a:ext cx="358523" cy="338416"/>
            <a:chOff x="3211231" y="2698717"/>
            <a:chExt cx="358523" cy="338416"/>
          </a:xfrm>
        </p:grpSpPr>
        <p:sp>
          <p:nvSpPr>
            <p:cNvPr id="1140" name="Google Shape;1140;p34"/>
            <p:cNvSpPr/>
            <p:nvPr/>
          </p:nvSpPr>
          <p:spPr>
            <a:xfrm>
              <a:off x="3243601" y="273059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89" y="14"/>
                  </a:move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3211231" y="2698717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199" y="159"/>
                  </a:lnTo>
                  <a:cubicBezTo>
                    <a:pt x="207" y="159"/>
                    <a:pt x="213" y="153"/>
                    <a:pt x="213" y="145"/>
                  </a:cubicBezTo>
                  <a:cubicBezTo>
                    <a:pt x="213" y="137"/>
                    <a:pt x="207" y="130"/>
                    <a:pt x="199" y="130"/>
                  </a:cubicBezTo>
                  <a:lnTo>
                    <a:pt x="41" y="130"/>
                  </a:lnTo>
                  <a:cubicBezTo>
                    <a:pt x="34" y="130"/>
                    <a:pt x="28" y="125"/>
                    <a:pt x="28" y="118"/>
                  </a:cubicBezTo>
                  <a:lnTo>
                    <a:pt x="28" y="41"/>
                  </a:ln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5"/>
                    <a:pt x="489" y="130"/>
                    <a:pt x="482" y="130"/>
                  </a:cubicBezTo>
                  <a:lnTo>
                    <a:pt x="324" y="130"/>
                  </a:lnTo>
                  <a:cubicBezTo>
                    <a:pt x="316" y="130"/>
                    <a:pt x="310" y="137"/>
                    <a:pt x="310" y="145"/>
                  </a:cubicBezTo>
                  <a:cubicBezTo>
                    <a:pt x="310" y="153"/>
                    <a:pt x="316" y="159"/>
                    <a:pt x="324" y="159"/>
                  </a:cubicBezTo>
                  <a:lnTo>
                    <a:pt x="482" y="159"/>
                  </a:lnTo>
                  <a:cubicBezTo>
                    <a:pt x="505" y="159"/>
                    <a:pt x="524" y="140"/>
                    <a:pt x="524" y="118"/>
                  </a:cubicBezTo>
                  <a:lnTo>
                    <a:pt x="524" y="41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1"/>
                  </a:cubicBezTo>
                  <a:lnTo>
                    <a:pt x="0" y="118"/>
                  </a:lnTo>
                  <a:cubicBezTo>
                    <a:pt x="0" y="140"/>
                    <a:pt x="18" y="159"/>
                    <a:pt x="41" y="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3211231" y="2959150"/>
              <a:ext cx="256998" cy="77983"/>
            </a:xfrm>
            <a:custGeom>
              <a:avLst/>
              <a:gdLst/>
              <a:ahLst/>
              <a:cxnLst/>
              <a:rect l="l" t="t" r="r" b="b"/>
              <a:pathLst>
                <a:path w="524" h="159" extrusionOk="0">
                  <a:moveTo>
                    <a:pt x="41" y="159"/>
                  </a:moveTo>
                  <a:lnTo>
                    <a:pt x="482" y="159"/>
                  </a:lnTo>
                  <a:cubicBezTo>
                    <a:pt x="505" y="159"/>
                    <a:pt x="524" y="141"/>
                    <a:pt x="524" y="118"/>
                  </a:cubicBezTo>
                  <a:lnTo>
                    <a:pt x="524" y="42"/>
                  </a:lnTo>
                  <a:cubicBezTo>
                    <a:pt x="524" y="19"/>
                    <a:pt x="505" y="0"/>
                    <a:pt x="482" y="0"/>
                  </a:cubicBezTo>
                  <a:lnTo>
                    <a:pt x="41" y="0"/>
                  </a:lnTo>
                  <a:cubicBezTo>
                    <a:pt x="18" y="0"/>
                    <a:pt x="0" y="19"/>
                    <a:pt x="0" y="42"/>
                  </a:cubicBezTo>
                  <a:lnTo>
                    <a:pt x="0" y="118"/>
                  </a:lnTo>
                  <a:cubicBezTo>
                    <a:pt x="0" y="141"/>
                    <a:pt x="18" y="159"/>
                    <a:pt x="41" y="159"/>
                  </a:cubicBezTo>
                  <a:moveTo>
                    <a:pt x="28" y="42"/>
                  </a:moveTo>
                  <a:cubicBezTo>
                    <a:pt x="28" y="35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5"/>
                    <a:pt x="495" y="42"/>
                  </a:cubicBezTo>
                  <a:lnTo>
                    <a:pt x="495" y="118"/>
                  </a:lnTo>
                  <a:cubicBezTo>
                    <a:pt x="495" y="125"/>
                    <a:pt x="489" y="131"/>
                    <a:pt x="482" y="131"/>
                  </a:cubicBezTo>
                  <a:lnTo>
                    <a:pt x="41" y="131"/>
                  </a:lnTo>
                  <a:cubicBezTo>
                    <a:pt x="34" y="131"/>
                    <a:pt x="28" y="125"/>
                    <a:pt x="28" y="118"/>
                  </a:cubicBezTo>
                  <a:lnTo>
                    <a:pt x="28" y="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2225" rIns="90000" bIns="12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243601" y="2991521"/>
              <a:ext cx="190787" cy="13733"/>
            </a:xfrm>
            <a:custGeom>
              <a:avLst/>
              <a:gdLst/>
              <a:ahLst/>
              <a:cxnLst/>
              <a:rect l="l" t="t" r="r" b="b"/>
              <a:pathLst>
                <a:path w="389" h="28" extrusionOk="0">
                  <a:moveTo>
                    <a:pt x="15" y="28"/>
                  </a:moveTo>
                  <a:lnTo>
                    <a:pt x="374" y="28"/>
                  </a:lnTo>
                  <a:cubicBezTo>
                    <a:pt x="382" y="28"/>
                    <a:pt x="389" y="22"/>
                    <a:pt x="389" y="14"/>
                  </a:cubicBezTo>
                  <a:cubicBezTo>
                    <a:pt x="389" y="6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8"/>
                    <a:pt x="15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3293628" y="2828198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15" y="29"/>
                  </a:moveTo>
                  <a:lnTo>
                    <a:pt x="374" y="29"/>
                  </a:lnTo>
                  <a:cubicBezTo>
                    <a:pt x="382" y="29"/>
                    <a:pt x="389" y="22"/>
                    <a:pt x="389" y="14"/>
                  </a:cubicBezTo>
                  <a:cubicBezTo>
                    <a:pt x="389" y="7"/>
                    <a:pt x="382" y="0"/>
                    <a:pt x="37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3261257" y="2796318"/>
              <a:ext cx="256508" cy="141252"/>
            </a:xfrm>
            <a:custGeom>
              <a:avLst/>
              <a:gdLst/>
              <a:ahLst/>
              <a:cxnLst/>
              <a:rect l="l" t="t" r="r" b="b"/>
              <a:pathLst>
                <a:path w="523" h="288" extrusionOk="0">
                  <a:moveTo>
                    <a:pt x="482" y="0"/>
                  </a:moveTo>
                  <a:lnTo>
                    <a:pt x="41" y="0"/>
                  </a:lnTo>
                  <a:cubicBezTo>
                    <a:pt x="18" y="0"/>
                    <a:pt x="0" y="18"/>
                    <a:pt x="0" y="41"/>
                  </a:cubicBezTo>
                  <a:lnTo>
                    <a:pt x="0" y="118"/>
                  </a:lnTo>
                  <a:cubicBezTo>
                    <a:pt x="0" y="127"/>
                    <a:pt x="4" y="136"/>
                    <a:pt x="10" y="144"/>
                  </a:cubicBezTo>
                  <a:cubicBezTo>
                    <a:pt x="4" y="151"/>
                    <a:pt x="0" y="160"/>
                    <a:pt x="0" y="170"/>
                  </a:cubicBezTo>
                  <a:lnTo>
                    <a:pt x="0" y="247"/>
                  </a:lnTo>
                  <a:cubicBezTo>
                    <a:pt x="0" y="270"/>
                    <a:pt x="18" y="288"/>
                    <a:pt x="41" y="288"/>
                  </a:cubicBezTo>
                  <a:lnTo>
                    <a:pt x="482" y="288"/>
                  </a:lnTo>
                  <a:cubicBezTo>
                    <a:pt x="505" y="288"/>
                    <a:pt x="523" y="270"/>
                    <a:pt x="523" y="247"/>
                  </a:cubicBezTo>
                  <a:lnTo>
                    <a:pt x="523" y="170"/>
                  </a:lnTo>
                  <a:cubicBezTo>
                    <a:pt x="523" y="160"/>
                    <a:pt x="520" y="151"/>
                    <a:pt x="513" y="144"/>
                  </a:cubicBezTo>
                  <a:cubicBezTo>
                    <a:pt x="520" y="136"/>
                    <a:pt x="523" y="127"/>
                    <a:pt x="523" y="118"/>
                  </a:cubicBezTo>
                  <a:lnTo>
                    <a:pt x="523" y="41"/>
                  </a:lnTo>
                  <a:cubicBezTo>
                    <a:pt x="523" y="18"/>
                    <a:pt x="505" y="0"/>
                    <a:pt x="482" y="0"/>
                  </a:cubicBezTo>
                  <a:moveTo>
                    <a:pt x="28" y="41"/>
                  </a:moveTo>
                  <a:cubicBezTo>
                    <a:pt x="28" y="34"/>
                    <a:pt x="34" y="29"/>
                    <a:pt x="41" y="29"/>
                  </a:cubicBezTo>
                  <a:lnTo>
                    <a:pt x="482" y="29"/>
                  </a:lnTo>
                  <a:cubicBezTo>
                    <a:pt x="489" y="29"/>
                    <a:pt x="495" y="34"/>
                    <a:pt x="495" y="41"/>
                  </a:cubicBezTo>
                  <a:lnTo>
                    <a:pt x="495" y="118"/>
                  </a:lnTo>
                  <a:cubicBezTo>
                    <a:pt x="495" y="124"/>
                    <a:pt x="489" y="129"/>
                    <a:pt x="482" y="129"/>
                  </a:cubicBezTo>
                  <a:lnTo>
                    <a:pt x="41" y="129"/>
                  </a:lnTo>
                  <a:cubicBezTo>
                    <a:pt x="34" y="129"/>
                    <a:pt x="28" y="124"/>
                    <a:pt x="28" y="118"/>
                  </a:cubicBezTo>
                  <a:lnTo>
                    <a:pt x="28" y="41"/>
                  </a:lnTo>
                  <a:moveTo>
                    <a:pt x="482" y="260"/>
                  </a:moveTo>
                  <a:lnTo>
                    <a:pt x="41" y="260"/>
                  </a:lnTo>
                  <a:cubicBezTo>
                    <a:pt x="34" y="260"/>
                    <a:pt x="28" y="254"/>
                    <a:pt x="28" y="247"/>
                  </a:cubicBezTo>
                  <a:lnTo>
                    <a:pt x="28" y="170"/>
                  </a:lnTo>
                  <a:cubicBezTo>
                    <a:pt x="28" y="164"/>
                    <a:pt x="34" y="158"/>
                    <a:pt x="41" y="158"/>
                  </a:cubicBezTo>
                  <a:lnTo>
                    <a:pt x="482" y="158"/>
                  </a:lnTo>
                  <a:cubicBezTo>
                    <a:pt x="489" y="158"/>
                    <a:pt x="495" y="164"/>
                    <a:pt x="495" y="170"/>
                  </a:cubicBezTo>
                  <a:lnTo>
                    <a:pt x="495" y="247"/>
                  </a:lnTo>
                  <a:cubicBezTo>
                    <a:pt x="495" y="254"/>
                    <a:pt x="489" y="260"/>
                    <a:pt x="482" y="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3293628" y="2891467"/>
              <a:ext cx="190787" cy="14223"/>
            </a:xfrm>
            <a:custGeom>
              <a:avLst/>
              <a:gdLst/>
              <a:ahLst/>
              <a:cxnLst/>
              <a:rect l="l" t="t" r="r" b="b"/>
              <a:pathLst>
                <a:path w="389" h="29" extrusionOk="0">
                  <a:moveTo>
                    <a:pt x="37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374" y="29"/>
                  </a:lnTo>
                  <a:cubicBezTo>
                    <a:pt x="382" y="29"/>
                    <a:pt x="389" y="23"/>
                    <a:pt x="389" y="15"/>
                  </a:cubicBezTo>
                  <a:cubicBezTo>
                    <a:pt x="389" y="7"/>
                    <a:pt x="382" y="0"/>
                    <a:pt x="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3485886" y="2717845"/>
              <a:ext cx="83868" cy="287408"/>
            </a:xfrm>
            <a:custGeom>
              <a:avLst/>
              <a:gdLst/>
              <a:ahLst/>
              <a:cxnLst/>
              <a:rect l="l" t="t" r="r" b="b"/>
              <a:pathLst>
                <a:path w="171" h="586" extrusionOk="0">
                  <a:moveTo>
                    <a:pt x="136" y="35"/>
                  </a:moveTo>
                  <a:lnTo>
                    <a:pt x="50" y="35"/>
                  </a:lnTo>
                  <a:lnTo>
                    <a:pt x="60" y="25"/>
                  </a:lnTo>
                  <a:cubicBezTo>
                    <a:pt x="65" y="19"/>
                    <a:pt x="65" y="10"/>
                    <a:pt x="60" y="5"/>
                  </a:cubicBezTo>
                  <a:cubicBezTo>
                    <a:pt x="54" y="-1"/>
                    <a:pt x="45" y="-1"/>
                    <a:pt x="39" y="5"/>
                  </a:cubicBezTo>
                  <a:lnTo>
                    <a:pt x="5" y="39"/>
                  </a:lnTo>
                  <a:cubicBezTo>
                    <a:pt x="-1" y="45"/>
                    <a:pt x="-1" y="54"/>
                    <a:pt x="5" y="59"/>
                  </a:cubicBezTo>
                  <a:lnTo>
                    <a:pt x="39" y="94"/>
                  </a:lnTo>
                  <a:cubicBezTo>
                    <a:pt x="45" y="99"/>
                    <a:pt x="54" y="99"/>
                    <a:pt x="60" y="94"/>
                  </a:cubicBezTo>
                  <a:cubicBezTo>
                    <a:pt x="65" y="88"/>
                    <a:pt x="65" y="79"/>
                    <a:pt x="60" y="74"/>
                  </a:cubicBezTo>
                  <a:lnTo>
                    <a:pt x="50" y="63"/>
                  </a:lnTo>
                  <a:lnTo>
                    <a:pt x="136" y="63"/>
                  </a:lnTo>
                  <a:cubicBezTo>
                    <a:pt x="139" y="63"/>
                    <a:pt x="142" y="66"/>
                    <a:pt x="142" y="70"/>
                  </a:cubicBezTo>
                  <a:lnTo>
                    <a:pt x="142" y="551"/>
                  </a:lnTo>
                  <a:cubicBezTo>
                    <a:pt x="142" y="555"/>
                    <a:pt x="139" y="558"/>
                    <a:pt x="136" y="558"/>
                  </a:cubicBezTo>
                  <a:lnTo>
                    <a:pt x="15" y="558"/>
                  </a:lnTo>
                  <a:cubicBezTo>
                    <a:pt x="7" y="558"/>
                    <a:pt x="1" y="564"/>
                    <a:pt x="1" y="572"/>
                  </a:cubicBezTo>
                  <a:cubicBezTo>
                    <a:pt x="1" y="580"/>
                    <a:pt x="7" y="586"/>
                    <a:pt x="15" y="586"/>
                  </a:cubicBezTo>
                  <a:lnTo>
                    <a:pt x="136" y="586"/>
                  </a:lnTo>
                  <a:cubicBezTo>
                    <a:pt x="155" y="586"/>
                    <a:pt x="171" y="571"/>
                    <a:pt x="171" y="551"/>
                  </a:cubicBezTo>
                  <a:lnTo>
                    <a:pt x="171" y="70"/>
                  </a:lnTo>
                  <a:cubicBezTo>
                    <a:pt x="171" y="50"/>
                    <a:pt x="155" y="35"/>
                    <a:pt x="136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3332373" y="2762477"/>
              <a:ext cx="13733" cy="13733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" y="20"/>
                  </a:moveTo>
                  <a:cubicBezTo>
                    <a:pt x="7" y="32"/>
                    <a:pt x="24" y="31"/>
                    <a:pt x="28" y="19"/>
                  </a:cubicBezTo>
                  <a:cubicBezTo>
                    <a:pt x="32" y="6"/>
                    <a:pt x="18" y="-4"/>
                    <a:pt x="7" y="2"/>
                  </a:cubicBezTo>
                  <a:cubicBezTo>
                    <a:pt x="1" y="6"/>
                    <a:pt x="-1" y="14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9" name="Google Shape;1149;p34"/>
          <p:cNvGrpSpPr/>
          <p:nvPr/>
        </p:nvGrpSpPr>
        <p:grpSpPr>
          <a:xfrm>
            <a:off x="2424050" y="2648200"/>
            <a:ext cx="389912" cy="389423"/>
            <a:chOff x="2424050" y="2648200"/>
            <a:chExt cx="389912" cy="389423"/>
          </a:xfrm>
        </p:grpSpPr>
        <p:sp>
          <p:nvSpPr>
            <p:cNvPr id="1150" name="Google Shape;1150;p34"/>
            <p:cNvSpPr/>
            <p:nvPr/>
          </p:nvSpPr>
          <p:spPr>
            <a:xfrm>
              <a:off x="2424050" y="2648200"/>
              <a:ext cx="143213" cy="142723"/>
            </a:xfrm>
            <a:custGeom>
              <a:avLst/>
              <a:gdLst/>
              <a:ahLst/>
              <a:cxnLst/>
              <a:rect l="l" t="t" r="r" b="b"/>
              <a:pathLst>
                <a:path w="292" h="291" extrusionOk="0">
                  <a:moveTo>
                    <a:pt x="146" y="0"/>
                  </a:moveTo>
                  <a:cubicBezTo>
                    <a:pt x="66" y="0"/>
                    <a:pt x="0" y="66"/>
                    <a:pt x="0" y="146"/>
                  </a:cubicBezTo>
                  <a:cubicBezTo>
                    <a:pt x="0" y="191"/>
                    <a:pt x="20" y="232"/>
                    <a:pt x="55" y="260"/>
                  </a:cubicBezTo>
                  <a:cubicBezTo>
                    <a:pt x="107" y="301"/>
                    <a:pt x="186" y="303"/>
                    <a:pt x="237" y="260"/>
                  </a:cubicBezTo>
                  <a:cubicBezTo>
                    <a:pt x="272" y="232"/>
                    <a:pt x="292" y="191"/>
                    <a:pt x="292" y="146"/>
                  </a:cubicBezTo>
                  <a:cubicBezTo>
                    <a:pt x="292" y="66"/>
                    <a:pt x="227" y="0"/>
                    <a:pt x="146" y="0"/>
                  </a:cubicBezTo>
                  <a:moveTo>
                    <a:pt x="142" y="261"/>
                  </a:moveTo>
                  <a:cubicBezTo>
                    <a:pt x="120" y="260"/>
                    <a:pt x="98" y="253"/>
                    <a:pt x="81" y="240"/>
                  </a:cubicBezTo>
                  <a:lnTo>
                    <a:pt x="81" y="215"/>
                  </a:lnTo>
                  <a:cubicBezTo>
                    <a:pt x="81" y="198"/>
                    <a:pt x="95" y="184"/>
                    <a:pt x="112" y="184"/>
                  </a:cubicBezTo>
                  <a:lnTo>
                    <a:pt x="181" y="184"/>
                  </a:lnTo>
                  <a:cubicBezTo>
                    <a:pt x="198" y="184"/>
                    <a:pt x="212" y="198"/>
                    <a:pt x="212" y="215"/>
                  </a:cubicBezTo>
                  <a:lnTo>
                    <a:pt x="212" y="240"/>
                  </a:lnTo>
                  <a:cubicBezTo>
                    <a:pt x="191" y="255"/>
                    <a:pt x="167" y="262"/>
                    <a:pt x="142" y="261"/>
                  </a:cubicBezTo>
                  <a:moveTo>
                    <a:pt x="121" y="128"/>
                  </a:moveTo>
                  <a:lnTo>
                    <a:pt x="121" y="120"/>
                  </a:lnTo>
                  <a:cubicBezTo>
                    <a:pt x="121" y="106"/>
                    <a:pt x="132" y="95"/>
                    <a:pt x="146" y="95"/>
                  </a:cubicBezTo>
                  <a:cubicBezTo>
                    <a:pt x="160" y="95"/>
                    <a:pt x="171" y="106"/>
                    <a:pt x="171" y="120"/>
                  </a:cubicBezTo>
                  <a:lnTo>
                    <a:pt x="171" y="128"/>
                  </a:lnTo>
                  <a:cubicBezTo>
                    <a:pt x="171" y="142"/>
                    <a:pt x="160" y="153"/>
                    <a:pt x="146" y="153"/>
                  </a:cubicBezTo>
                  <a:cubicBezTo>
                    <a:pt x="132" y="153"/>
                    <a:pt x="121" y="142"/>
                    <a:pt x="121" y="128"/>
                  </a:cubicBezTo>
                  <a:moveTo>
                    <a:pt x="243" y="209"/>
                  </a:moveTo>
                  <a:cubicBezTo>
                    <a:pt x="240" y="182"/>
                    <a:pt x="221" y="161"/>
                    <a:pt x="195" y="154"/>
                  </a:cubicBezTo>
                  <a:cubicBezTo>
                    <a:pt x="200" y="147"/>
                    <a:pt x="202" y="137"/>
                    <a:pt x="202" y="128"/>
                  </a:cubicBezTo>
                  <a:lnTo>
                    <a:pt x="202" y="120"/>
                  </a:lnTo>
                  <a:cubicBezTo>
                    <a:pt x="202" y="89"/>
                    <a:pt x="177" y="64"/>
                    <a:pt x="146" y="64"/>
                  </a:cubicBezTo>
                  <a:cubicBezTo>
                    <a:pt x="115" y="64"/>
                    <a:pt x="90" y="89"/>
                    <a:pt x="90" y="120"/>
                  </a:cubicBezTo>
                  <a:lnTo>
                    <a:pt x="90" y="128"/>
                  </a:lnTo>
                  <a:cubicBezTo>
                    <a:pt x="90" y="137"/>
                    <a:pt x="93" y="147"/>
                    <a:pt x="97" y="154"/>
                  </a:cubicBezTo>
                  <a:cubicBezTo>
                    <a:pt x="72" y="161"/>
                    <a:pt x="52" y="182"/>
                    <a:pt x="50" y="209"/>
                  </a:cubicBezTo>
                  <a:cubicBezTo>
                    <a:pt x="38" y="190"/>
                    <a:pt x="31" y="169"/>
                    <a:pt x="31" y="146"/>
                  </a:cubicBezTo>
                  <a:cubicBezTo>
                    <a:pt x="31" y="83"/>
                    <a:pt x="83" y="31"/>
                    <a:pt x="146" y="31"/>
                  </a:cubicBezTo>
                  <a:cubicBezTo>
                    <a:pt x="210" y="31"/>
                    <a:pt x="261" y="83"/>
                    <a:pt x="261" y="146"/>
                  </a:cubicBezTo>
                  <a:cubicBezTo>
                    <a:pt x="261" y="169"/>
                    <a:pt x="255" y="190"/>
                    <a:pt x="243" y="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2670749" y="2656538"/>
              <a:ext cx="143213" cy="134385"/>
            </a:xfrm>
            <a:custGeom>
              <a:avLst/>
              <a:gdLst/>
              <a:ahLst/>
              <a:cxnLst/>
              <a:rect l="l" t="t" r="r" b="b"/>
              <a:pathLst>
                <a:path w="292" h="274" extrusionOk="0">
                  <a:moveTo>
                    <a:pt x="88" y="30"/>
                  </a:moveTo>
                  <a:cubicBezTo>
                    <a:pt x="95" y="26"/>
                    <a:pt x="97" y="16"/>
                    <a:pt x="93" y="9"/>
                  </a:cubicBezTo>
                  <a:cubicBezTo>
                    <a:pt x="89" y="1"/>
                    <a:pt x="79" y="-1"/>
                    <a:pt x="72" y="3"/>
                  </a:cubicBezTo>
                  <a:cubicBezTo>
                    <a:pt x="27" y="29"/>
                    <a:pt x="0" y="78"/>
                    <a:pt x="0" y="129"/>
                  </a:cubicBezTo>
                  <a:cubicBezTo>
                    <a:pt x="0" y="174"/>
                    <a:pt x="20" y="215"/>
                    <a:pt x="55" y="243"/>
                  </a:cubicBezTo>
                  <a:cubicBezTo>
                    <a:pt x="107" y="285"/>
                    <a:pt x="184" y="285"/>
                    <a:pt x="237" y="243"/>
                  </a:cubicBezTo>
                  <a:cubicBezTo>
                    <a:pt x="272" y="215"/>
                    <a:pt x="292" y="174"/>
                    <a:pt x="292" y="129"/>
                  </a:cubicBezTo>
                  <a:cubicBezTo>
                    <a:pt x="292" y="77"/>
                    <a:pt x="264" y="29"/>
                    <a:pt x="219" y="3"/>
                  </a:cubicBezTo>
                  <a:cubicBezTo>
                    <a:pt x="212" y="-1"/>
                    <a:pt x="202" y="1"/>
                    <a:pt x="198" y="8"/>
                  </a:cubicBezTo>
                  <a:cubicBezTo>
                    <a:pt x="194" y="16"/>
                    <a:pt x="196" y="25"/>
                    <a:pt x="204" y="30"/>
                  </a:cubicBezTo>
                  <a:cubicBezTo>
                    <a:pt x="239" y="50"/>
                    <a:pt x="261" y="88"/>
                    <a:pt x="261" y="129"/>
                  </a:cubicBezTo>
                  <a:cubicBezTo>
                    <a:pt x="261" y="152"/>
                    <a:pt x="254" y="173"/>
                    <a:pt x="242" y="192"/>
                  </a:cubicBezTo>
                  <a:cubicBezTo>
                    <a:pt x="240" y="165"/>
                    <a:pt x="220" y="144"/>
                    <a:pt x="195" y="137"/>
                  </a:cubicBezTo>
                  <a:cubicBezTo>
                    <a:pt x="199" y="130"/>
                    <a:pt x="202" y="120"/>
                    <a:pt x="202" y="111"/>
                  </a:cubicBezTo>
                  <a:lnTo>
                    <a:pt x="202" y="103"/>
                  </a:lnTo>
                  <a:cubicBezTo>
                    <a:pt x="202" y="72"/>
                    <a:pt x="177" y="47"/>
                    <a:pt x="146" y="47"/>
                  </a:cubicBezTo>
                  <a:cubicBezTo>
                    <a:pt x="115" y="47"/>
                    <a:pt x="90" y="72"/>
                    <a:pt x="90" y="103"/>
                  </a:cubicBezTo>
                  <a:lnTo>
                    <a:pt x="90" y="111"/>
                  </a:lnTo>
                  <a:cubicBezTo>
                    <a:pt x="90" y="120"/>
                    <a:pt x="92" y="130"/>
                    <a:pt x="97" y="137"/>
                  </a:cubicBezTo>
                  <a:cubicBezTo>
                    <a:pt x="71" y="144"/>
                    <a:pt x="52" y="165"/>
                    <a:pt x="49" y="192"/>
                  </a:cubicBezTo>
                  <a:cubicBezTo>
                    <a:pt x="37" y="173"/>
                    <a:pt x="31" y="152"/>
                    <a:pt x="31" y="129"/>
                  </a:cubicBezTo>
                  <a:cubicBezTo>
                    <a:pt x="31" y="89"/>
                    <a:pt x="53" y="51"/>
                    <a:pt x="88" y="30"/>
                  </a:cubicBezTo>
                  <a:moveTo>
                    <a:pt x="121" y="103"/>
                  </a:moveTo>
                  <a:cubicBezTo>
                    <a:pt x="121" y="89"/>
                    <a:pt x="132" y="78"/>
                    <a:pt x="146" y="78"/>
                  </a:cubicBezTo>
                  <a:cubicBezTo>
                    <a:pt x="160" y="78"/>
                    <a:pt x="171" y="89"/>
                    <a:pt x="171" y="103"/>
                  </a:cubicBezTo>
                  <a:lnTo>
                    <a:pt x="171" y="111"/>
                  </a:lnTo>
                  <a:cubicBezTo>
                    <a:pt x="171" y="125"/>
                    <a:pt x="160" y="136"/>
                    <a:pt x="146" y="136"/>
                  </a:cubicBezTo>
                  <a:cubicBezTo>
                    <a:pt x="132" y="136"/>
                    <a:pt x="121" y="125"/>
                    <a:pt x="121" y="111"/>
                  </a:cubicBezTo>
                  <a:lnTo>
                    <a:pt x="121" y="103"/>
                  </a:lnTo>
                  <a:moveTo>
                    <a:pt x="111" y="167"/>
                  </a:moveTo>
                  <a:lnTo>
                    <a:pt x="180" y="167"/>
                  </a:lnTo>
                  <a:cubicBezTo>
                    <a:pt x="198" y="167"/>
                    <a:pt x="211" y="181"/>
                    <a:pt x="211" y="198"/>
                  </a:cubicBezTo>
                  <a:lnTo>
                    <a:pt x="211" y="223"/>
                  </a:lnTo>
                  <a:cubicBezTo>
                    <a:pt x="173" y="251"/>
                    <a:pt x="119" y="251"/>
                    <a:pt x="80" y="223"/>
                  </a:cubicBezTo>
                  <a:lnTo>
                    <a:pt x="80" y="198"/>
                  </a:lnTo>
                  <a:cubicBezTo>
                    <a:pt x="80" y="181"/>
                    <a:pt x="94" y="167"/>
                    <a:pt x="111" y="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2424050" y="2894410"/>
              <a:ext cx="143213" cy="143214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55" y="260"/>
                  </a:moveTo>
                  <a:cubicBezTo>
                    <a:pt x="81" y="281"/>
                    <a:pt x="113" y="292"/>
                    <a:pt x="146" y="292"/>
                  </a:cubicBezTo>
                  <a:cubicBezTo>
                    <a:pt x="179" y="292"/>
                    <a:pt x="211" y="281"/>
                    <a:pt x="237" y="260"/>
                  </a:cubicBezTo>
                  <a:cubicBezTo>
                    <a:pt x="272" y="233"/>
                    <a:pt x="292" y="191"/>
                    <a:pt x="292" y="146"/>
                  </a:cubicBezTo>
                  <a:cubicBezTo>
                    <a:pt x="292" y="66"/>
                    <a:pt x="227" y="0"/>
                    <a:pt x="146" y="0"/>
                  </a:cubicBezTo>
                  <a:cubicBezTo>
                    <a:pt x="66" y="0"/>
                    <a:pt x="0" y="66"/>
                    <a:pt x="0" y="146"/>
                  </a:cubicBezTo>
                  <a:cubicBezTo>
                    <a:pt x="0" y="191"/>
                    <a:pt x="20" y="233"/>
                    <a:pt x="55" y="260"/>
                  </a:cubicBezTo>
                  <a:moveTo>
                    <a:pt x="142" y="261"/>
                  </a:moveTo>
                  <a:cubicBezTo>
                    <a:pt x="120" y="260"/>
                    <a:pt x="98" y="253"/>
                    <a:pt x="81" y="240"/>
                  </a:cubicBezTo>
                  <a:lnTo>
                    <a:pt x="81" y="215"/>
                  </a:lnTo>
                  <a:cubicBezTo>
                    <a:pt x="81" y="198"/>
                    <a:pt x="95" y="184"/>
                    <a:pt x="112" y="184"/>
                  </a:cubicBezTo>
                  <a:lnTo>
                    <a:pt x="181" y="184"/>
                  </a:lnTo>
                  <a:cubicBezTo>
                    <a:pt x="198" y="184"/>
                    <a:pt x="212" y="198"/>
                    <a:pt x="212" y="215"/>
                  </a:cubicBezTo>
                  <a:lnTo>
                    <a:pt x="212" y="240"/>
                  </a:lnTo>
                  <a:cubicBezTo>
                    <a:pt x="191" y="255"/>
                    <a:pt x="167" y="262"/>
                    <a:pt x="142" y="261"/>
                  </a:cubicBezTo>
                  <a:moveTo>
                    <a:pt x="121" y="128"/>
                  </a:moveTo>
                  <a:lnTo>
                    <a:pt x="121" y="120"/>
                  </a:lnTo>
                  <a:cubicBezTo>
                    <a:pt x="121" y="106"/>
                    <a:pt x="132" y="95"/>
                    <a:pt x="146" y="95"/>
                  </a:cubicBezTo>
                  <a:cubicBezTo>
                    <a:pt x="160" y="95"/>
                    <a:pt x="171" y="106"/>
                    <a:pt x="171" y="120"/>
                  </a:cubicBezTo>
                  <a:lnTo>
                    <a:pt x="171" y="128"/>
                  </a:lnTo>
                  <a:cubicBezTo>
                    <a:pt x="171" y="142"/>
                    <a:pt x="160" y="153"/>
                    <a:pt x="146" y="153"/>
                  </a:cubicBezTo>
                  <a:cubicBezTo>
                    <a:pt x="132" y="153"/>
                    <a:pt x="121" y="142"/>
                    <a:pt x="121" y="128"/>
                  </a:cubicBezTo>
                  <a:moveTo>
                    <a:pt x="146" y="31"/>
                  </a:moveTo>
                  <a:cubicBezTo>
                    <a:pt x="210" y="31"/>
                    <a:pt x="261" y="83"/>
                    <a:pt x="261" y="146"/>
                  </a:cubicBezTo>
                  <a:cubicBezTo>
                    <a:pt x="261" y="169"/>
                    <a:pt x="255" y="190"/>
                    <a:pt x="243" y="209"/>
                  </a:cubicBezTo>
                  <a:cubicBezTo>
                    <a:pt x="240" y="182"/>
                    <a:pt x="221" y="161"/>
                    <a:pt x="195" y="155"/>
                  </a:cubicBezTo>
                  <a:cubicBezTo>
                    <a:pt x="200" y="147"/>
                    <a:pt x="202" y="138"/>
                    <a:pt x="202" y="128"/>
                  </a:cubicBezTo>
                  <a:lnTo>
                    <a:pt x="202" y="120"/>
                  </a:lnTo>
                  <a:cubicBezTo>
                    <a:pt x="202" y="89"/>
                    <a:pt x="177" y="64"/>
                    <a:pt x="146" y="64"/>
                  </a:cubicBezTo>
                  <a:cubicBezTo>
                    <a:pt x="115" y="64"/>
                    <a:pt x="90" y="89"/>
                    <a:pt x="90" y="120"/>
                  </a:cubicBezTo>
                  <a:lnTo>
                    <a:pt x="90" y="128"/>
                  </a:lnTo>
                  <a:cubicBezTo>
                    <a:pt x="90" y="138"/>
                    <a:pt x="93" y="147"/>
                    <a:pt x="97" y="155"/>
                  </a:cubicBezTo>
                  <a:cubicBezTo>
                    <a:pt x="72" y="161"/>
                    <a:pt x="52" y="182"/>
                    <a:pt x="50" y="209"/>
                  </a:cubicBezTo>
                  <a:cubicBezTo>
                    <a:pt x="38" y="190"/>
                    <a:pt x="31" y="169"/>
                    <a:pt x="31" y="146"/>
                  </a:cubicBezTo>
                  <a:cubicBezTo>
                    <a:pt x="31" y="83"/>
                    <a:pt x="83" y="31"/>
                    <a:pt x="14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2670749" y="2894410"/>
              <a:ext cx="143213" cy="143214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0" y="146"/>
                  </a:moveTo>
                  <a:cubicBezTo>
                    <a:pt x="0" y="191"/>
                    <a:pt x="20" y="233"/>
                    <a:pt x="55" y="260"/>
                  </a:cubicBezTo>
                  <a:cubicBezTo>
                    <a:pt x="81" y="281"/>
                    <a:pt x="113" y="292"/>
                    <a:pt x="146" y="292"/>
                  </a:cubicBezTo>
                  <a:cubicBezTo>
                    <a:pt x="179" y="292"/>
                    <a:pt x="211" y="281"/>
                    <a:pt x="237" y="260"/>
                  </a:cubicBezTo>
                  <a:cubicBezTo>
                    <a:pt x="272" y="233"/>
                    <a:pt x="292" y="191"/>
                    <a:pt x="292" y="146"/>
                  </a:cubicBezTo>
                  <a:cubicBezTo>
                    <a:pt x="292" y="66"/>
                    <a:pt x="226" y="0"/>
                    <a:pt x="146" y="0"/>
                  </a:cubicBezTo>
                  <a:cubicBezTo>
                    <a:pt x="65" y="0"/>
                    <a:pt x="0" y="66"/>
                    <a:pt x="0" y="146"/>
                  </a:cubicBezTo>
                  <a:moveTo>
                    <a:pt x="141" y="261"/>
                  </a:moveTo>
                  <a:cubicBezTo>
                    <a:pt x="119" y="260"/>
                    <a:pt x="98" y="253"/>
                    <a:pt x="80" y="240"/>
                  </a:cubicBezTo>
                  <a:lnTo>
                    <a:pt x="80" y="215"/>
                  </a:lnTo>
                  <a:cubicBezTo>
                    <a:pt x="80" y="198"/>
                    <a:pt x="94" y="184"/>
                    <a:pt x="111" y="184"/>
                  </a:cubicBezTo>
                  <a:lnTo>
                    <a:pt x="180" y="184"/>
                  </a:lnTo>
                  <a:cubicBezTo>
                    <a:pt x="198" y="184"/>
                    <a:pt x="211" y="198"/>
                    <a:pt x="211" y="215"/>
                  </a:cubicBezTo>
                  <a:lnTo>
                    <a:pt x="211" y="240"/>
                  </a:lnTo>
                  <a:cubicBezTo>
                    <a:pt x="191" y="255"/>
                    <a:pt x="166" y="262"/>
                    <a:pt x="141" y="261"/>
                  </a:cubicBezTo>
                  <a:moveTo>
                    <a:pt x="121" y="128"/>
                  </a:moveTo>
                  <a:lnTo>
                    <a:pt x="121" y="120"/>
                  </a:lnTo>
                  <a:cubicBezTo>
                    <a:pt x="121" y="106"/>
                    <a:pt x="132" y="95"/>
                    <a:pt x="146" y="95"/>
                  </a:cubicBezTo>
                  <a:cubicBezTo>
                    <a:pt x="160" y="95"/>
                    <a:pt x="171" y="106"/>
                    <a:pt x="171" y="120"/>
                  </a:cubicBezTo>
                  <a:lnTo>
                    <a:pt x="171" y="128"/>
                  </a:lnTo>
                  <a:cubicBezTo>
                    <a:pt x="171" y="142"/>
                    <a:pt x="160" y="153"/>
                    <a:pt x="146" y="153"/>
                  </a:cubicBezTo>
                  <a:cubicBezTo>
                    <a:pt x="132" y="153"/>
                    <a:pt x="121" y="142"/>
                    <a:pt x="121" y="128"/>
                  </a:cubicBezTo>
                  <a:moveTo>
                    <a:pt x="146" y="31"/>
                  </a:moveTo>
                  <a:cubicBezTo>
                    <a:pt x="209" y="31"/>
                    <a:pt x="261" y="83"/>
                    <a:pt x="261" y="146"/>
                  </a:cubicBezTo>
                  <a:cubicBezTo>
                    <a:pt x="261" y="169"/>
                    <a:pt x="254" y="190"/>
                    <a:pt x="242" y="209"/>
                  </a:cubicBezTo>
                  <a:cubicBezTo>
                    <a:pt x="240" y="182"/>
                    <a:pt x="220" y="161"/>
                    <a:pt x="195" y="155"/>
                  </a:cubicBezTo>
                  <a:cubicBezTo>
                    <a:pt x="199" y="147"/>
                    <a:pt x="202" y="138"/>
                    <a:pt x="202" y="128"/>
                  </a:cubicBezTo>
                  <a:lnTo>
                    <a:pt x="202" y="120"/>
                  </a:lnTo>
                  <a:cubicBezTo>
                    <a:pt x="202" y="89"/>
                    <a:pt x="177" y="64"/>
                    <a:pt x="146" y="64"/>
                  </a:cubicBezTo>
                  <a:cubicBezTo>
                    <a:pt x="115" y="64"/>
                    <a:pt x="90" y="89"/>
                    <a:pt x="90" y="120"/>
                  </a:cubicBezTo>
                  <a:lnTo>
                    <a:pt x="90" y="128"/>
                  </a:lnTo>
                  <a:cubicBezTo>
                    <a:pt x="90" y="138"/>
                    <a:pt x="92" y="147"/>
                    <a:pt x="97" y="155"/>
                  </a:cubicBezTo>
                  <a:cubicBezTo>
                    <a:pt x="71" y="161"/>
                    <a:pt x="52" y="182"/>
                    <a:pt x="49" y="209"/>
                  </a:cubicBezTo>
                  <a:cubicBezTo>
                    <a:pt x="37" y="190"/>
                    <a:pt x="31" y="169"/>
                    <a:pt x="31" y="146"/>
                  </a:cubicBezTo>
                  <a:cubicBezTo>
                    <a:pt x="31" y="83"/>
                    <a:pt x="82" y="31"/>
                    <a:pt x="14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581486" y="2693322"/>
              <a:ext cx="74549" cy="52479"/>
            </a:xfrm>
            <a:custGeom>
              <a:avLst/>
              <a:gdLst/>
              <a:ahLst/>
              <a:cxnLst/>
              <a:rect l="l" t="t" r="r" b="b"/>
              <a:pathLst>
                <a:path w="152" h="107" extrusionOk="0">
                  <a:moveTo>
                    <a:pt x="0" y="54"/>
                  </a:moveTo>
                  <a:cubicBezTo>
                    <a:pt x="0" y="63"/>
                    <a:pt x="7" y="70"/>
                    <a:pt x="16" y="70"/>
                  </a:cubicBezTo>
                  <a:lnTo>
                    <a:pt x="99" y="70"/>
                  </a:lnTo>
                  <a:lnTo>
                    <a:pt x="88" y="81"/>
                  </a:lnTo>
                  <a:cubicBezTo>
                    <a:pt x="82" y="87"/>
                    <a:pt x="82" y="97"/>
                    <a:pt x="88" y="103"/>
                  </a:cubicBezTo>
                  <a:cubicBezTo>
                    <a:pt x="94" y="109"/>
                    <a:pt x="104" y="109"/>
                    <a:pt x="110" y="103"/>
                  </a:cubicBezTo>
                  <a:lnTo>
                    <a:pt x="148" y="65"/>
                  </a:lnTo>
                  <a:cubicBezTo>
                    <a:pt x="154" y="59"/>
                    <a:pt x="154" y="49"/>
                    <a:pt x="148" y="43"/>
                  </a:cubicBezTo>
                  <a:lnTo>
                    <a:pt x="110" y="5"/>
                  </a:lnTo>
                  <a:cubicBezTo>
                    <a:pt x="104" y="-1"/>
                    <a:pt x="94" y="-1"/>
                    <a:pt x="88" y="5"/>
                  </a:cubicBezTo>
                  <a:cubicBezTo>
                    <a:pt x="82" y="11"/>
                    <a:pt x="82" y="21"/>
                    <a:pt x="88" y="27"/>
                  </a:cubicBezTo>
                  <a:lnTo>
                    <a:pt x="99" y="38"/>
                  </a:lnTo>
                  <a:lnTo>
                    <a:pt x="16" y="38"/>
                  </a:lnTo>
                  <a:cubicBezTo>
                    <a:pt x="7" y="38"/>
                    <a:pt x="0" y="45"/>
                    <a:pt x="0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2581486" y="2940022"/>
              <a:ext cx="75040" cy="51988"/>
            </a:xfrm>
            <a:custGeom>
              <a:avLst/>
              <a:gdLst/>
              <a:ahLst/>
              <a:cxnLst/>
              <a:rect l="l" t="t" r="r" b="b"/>
              <a:pathLst>
                <a:path w="153" h="106" extrusionOk="0">
                  <a:moveTo>
                    <a:pt x="153" y="52"/>
                  </a:moveTo>
                  <a:cubicBezTo>
                    <a:pt x="153" y="44"/>
                    <a:pt x="146" y="37"/>
                    <a:pt x="137" y="37"/>
                  </a:cubicBezTo>
                  <a:lnTo>
                    <a:pt x="53" y="37"/>
                  </a:lnTo>
                  <a:lnTo>
                    <a:pt x="65" y="26"/>
                  </a:lnTo>
                  <a:cubicBezTo>
                    <a:pt x="71" y="20"/>
                    <a:pt x="71" y="10"/>
                    <a:pt x="65" y="4"/>
                  </a:cubicBezTo>
                  <a:cubicBezTo>
                    <a:pt x="58" y="-2"/>
                    <a:pt x="49" y="-2"/>
                    <a:pt x="43" y="4"/>
                  </a:cubicBezTo>
                  <a:lnTo>
                    <a:pt x="5" y="41"/>
                  </a:lnTo>
                  <a:cubicBezTo>
                    <a:pt x="-1" y="47"/>
                    <a:pt x="-1" y="57"/>
                    <a:pt x="5" y="63"/>
                  </a:cubicBezTo>
                  <a:lnTo>
                    <a:pt x="43" y="101"/>
                  </a:lnTo>
                  <a:cubicBezTo>
                    <a:pt x="49" y="107"/>
                    <a:pt x="59" y="107"/>
                    <a:pt x="65" y="101"/>
                  </a:cubicBezTo>
                  <a:cubicBezTo>
                    <a:pt x="71" y="95"/>
                    <a:pt x="71" y="85"/>
                    <a:pt x="65" y="79"/>
                  </a:cubicBezTo>
                  <a:lnTo>
                    <a:pt x="53" y="68"/>
                  </a:lnTo>
                  <a:lnTo>
                    <a:pt x="137" y="68"/>
                  </a:lnTo>
                  <a:cubicBezTo>
                    <a:pt x="146" y="68"/>
                    <a:pt x="153" y="61"/>
                    <a:pt x="153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2717343" y="2806128"/>
              <a:ext cx="51988" cy="74059"/>
            </a:xfrm>
            <a:custGeom>
              <a:avLst/>
              <a:gdLst/>
              <a:ahLst/>
              <a:cxnLst/>
              <a:rect l="l" t="t" r="r" b="b"/>
              <a:pathLst>
                <a:path w="106" h="151" extrusionOk="0">
                  <a:moveTo>
                    <a:pt x="54" y="0"/>
                  </a:moveTo>
                  <a:cubicBezTo>
                    <a:pt x="45" y="0"/>
                    <a:pt x="38" y="7"/>
                    <a:pt x="38" y="15"/>
                  </a:cubicBezTo>
                  <a:lnTo>
                    <a:pt x="38" y="99"/>
                  </a:lnTo>
                  <a:lnTo>
                    <a:pt x="27" y="88"/>
                  </a:lnTo>
                  <a:cubicBezTo>
                    <a:pt x="21" y="82"/>
                    <a:pt x="11" y="82"/>
                    <a:pt x="5" y="88"/>
                  </a:cubicBezTo>
                  <a:cubicBezTo>
                    <a:pt x="-1" y="94"/>
                    <a:pt x="-1" y="103"/>
                    <a:pt x="5" y="109"/>
                  </a:cubicBezTo>
                  <a:lnTo>
                    <a:pt x="43" y="146"/>
                  </a:lnTo>
                  <a:cubicBezTo>
                    <a:pt x="49" y="152"/>
                    <a:pt x="59" y="152"/>
                    <a:pt x="65" y="146"/>
                  </a:cubicBezTo>
                  <a:lnTo>
                    <a:pt x="102" y="109"/>
                  </a:lnTo>
                  <a:cubicBezTo>
                    <a:pt x="108" y="103"/>
                    <a:pt x="108" y="94"/>
                    <a:pt x="102" y="88"/>
                  </a:cubicBezTo>
                  <a:cubicBezTo>
                    <a:pt x="96" y="82"/>
                    <a:pt x="86" y="82"/>
                    <a:pt x="80" y="88"/>
                  </a:cubicBezTo>
                  <a:lnTo>
                    <a:pt x="69" y="99"/>
                  </a:lnTo>
                  <a:lnTo>
                    <a:pt x="69" y="15"/>
                  </a:lnTo>
                  <a:cubicBezTo>
                    <a:pt x="69" y="7"/>
                    <a:pt x="62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9350" rIns="90000" bIns="9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2469663" y="2805637"/>
              <a:ext cx="51988" cy="74550"/>
            </a:xfrm>
            <a:custGeom>
              <a:avLst/>
              <a:gdLst/>
              <a:ahLst/>
              <a:cxnLst/>
              <a:rect l="l" t="t" r="r" b="b"/>
              <a:pathLst>
                <a:path w="106" h="152" extrusionOk="0">
                  <a:moveTo>
                    <a:pt x="53" y="152"/>
                  </a:moveTo>
                  <a:cubicBezTo>
                    <a:pt x="62" y="152"/>
                    <a:pt x="69" y="145"/>
                    <a:pt x="69" y="136"/>
                  </a:cubicBezTo>
                  <a:lnTo>
                    <a:pt x="69" y="54"/>
                  </a:lnTo>
                  <a:lnTo>
                    <a:pt x="80" y="65"/>
                  </a:lnTo>
                  <a:cubicBezTo>
                    <a:pt x="86" y="71"/>
                    <a:pt x="96" y="71"/>
                    <a:pt x="102" y="65"/>
                  </a:cubicBezTo>
                  <a:cubicBezTo>
                    <a:pt x="108" y="59"/>
                    <a:pt x="108" y="49"/>
                    <a:pt x="102" y="43"/>
                  </a:cubicBezTo>
                  <a:lnTo>
                    <a:pt x="64" y="5"/>
                  </a:lnTo>
                  <a:cubicBezTo>
                    <a:pt x="58" y="-1"/>
                    <a:pt x="48" y="-1"/>
                    <a:pt x="42" y="5"/>
                  </a:cubicBezTo>
                  <a:lnTo>
                    <a:pt x="5" y="43"/>
                  </a:lnTo>
                  <a:cubicBezTo>
                    <a:pt x="-1" y="49"/>
                    <a:pt x="-1" y="59"/>
                    <a:pt x="5" y="65"/>
                  </a:cubicBezTo>
                  <a:cubicBezTo>
                    <a:pt x="11" y="71"/>
                    <a:pt x="21" y="71"/>
                    <a:pt x="27" y="65"/>
                  </a:cubicBezTo>
                  <a:lnTo>
                    <a:pt x="38" y="54"/>
                  </a:lnTo>
                  <a:lnTo>
                    <a:pt x="38" y="136"/>
                  </a:lnTo>
                  <a:cubicBezTo>
                    <a:pt x="38" y="145"/>
                    <a:pt x="45" y="152"/>
                    <a:pt x="53" y="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2556964" y="2780624"/>
              <a:ext cx="124576" cy="124086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5" y="5"/>
                  </a:moveTo>
                  <a:cubicBezTo>
                    <a:pt x="-1" y="11"/>
                    <a:pt x="-1" y="21"/>
                    <a:pt x="5" y="27"/>
                  </a:cubicBezTo>
                  <a:lnTo>
                    <a:pt x="201" y="222"/>
                  </a:lnTo>
                  <a:lnTo>
                    <a:pt x="185" y="222"/>
                  </a:lnTo>
                  <a:cubicBezTo>
                    <a:pt x="177" y="222"/>
                    <a:pt x="170" y="229"/>
                    <a:pt x="170" y="237"/>
                  </a:cubicBezTo>
                  <a:cubicBezTo>
                    <a:pt x="170" y="246"/>
                    <a:pt x="177" y="253"/>
                    <a:pt x="185" y="253"/>
                  </a:cubicBezTo>
                  <a:lnTo>
                    <a:pt x="238" y="253"/>
                  </a:lnTo>
                  <a:cubicBezTo>
                    <a:pt x="247" y="253"/>
                    <a:pt x="254" y="246"/>
                    <a:pt x="254" y="237"/>
                  </a:cubicBezTo>
                  <a:lnTo>
                    <a:pt x="254" y="184"/>
                  </a:lnTo>
                  <a:cubicBezTo>
                    <a:pt x="254" y="175"/>
                    <a:pt x="246" y="168"/>
                    <a:pt x="238" y="168"/>
                  </a:cubicBezTo>
                  <a:cubicBezTo>
                    <a:pt x="229" y="168"/>
                    <a:pt x="223" y="175"/>
                    <a:pt x="223" y="184"/>
                  </a:cubicBezTo>
                  <a:lnTo>
                    <a:pt x="223" y="200"/>
                  </a:lnTo>
                  <a:lnTo>
                    <a:pt x="27" y="5"/>
                  </a:lnTo>
                  <a:cubicBezTo>
                    <a:pt x="21" y="-1"/>
                    <a:pt x="11" y="-1"/>
                    <a:pt x="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2734509" y="2648200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3" y="24"/>
                  </a:moveTo>
                  <a:cubicBezTo>
                    <a:pt x="8" y="31"/>
                    <a:pt x="17" y="33"/>
                    <a:pt x="24" y="28"/>
                  </a:cubicBezTo>
                  <a:cubicBezTo>
                    <a:pt x="31" y="24"/>
                    <a:pt x="33" y="14"/>
                    <a:pt x="29" y="7"/>
                  </a:cubicBezTo>
                  <a:cubicBezTo>
                    <a:pt x="24" y="0"/>
                    <a:pt x="14" y="-2"/>
                    <a:pt x="7" y="3"/>
                  </a:cubicBezTo>
                  <a:cubicBezTo>
                    <a:pt x="0" y="7"/>
                    <a:pt x="-2" y="17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0" name="Google Shape;1160;p34"/>
          <p:cNvGrpSpPr/>
          <p:nvPr/>
        </p:nvGrpSpPr>
        <p:grpSpPr>
          <a:xfrm>
            <a:off x="1647660" y="2685966"/>
            <a:ext cx="386479" cy="351658"/>
            <a:chOff x="1647660" y="2685966"/>
            <a:chExt cx="386479" cy="351658"/>
          </a:xfrm>
        </p:grpSpPr>
        <p:sp>
          <p:nvSpPr>
            <p:cNvPr id="1161" name="Google Shape;1161;p34"/>
            <p:cNvSpPr/>
            <p:nvPr/>
          </p:nvSpPr>
          <p:spPr>
            <a:xfrm>
              <a:off x="1712400" y="2685966"/>
              <a:ext cx="256998" cy="171170"/>
            </a:xfrm>
            <a:custGeom>
              <a:avLst/>
              <a:gdLst/>
              <a:ahLst/>
              <a:cxnLst/>
              <a:rect l="l" t="t" r="r" b="b"/>
              <a:pathLst>
                <a:path w="524" h="349" extrusionOk="0">
                  <a:moveTo>
                    <a:pt x="64" y="348"/>
                  </a:moveTo>
                  <a:cubicBezTo>
                    <a:pt x="70" y="350"/>
                    <a:pt x="76" y="349"/>
                    <a:pt x="81" y="344"/>
                  </a:cubicBezTo>
                  <a:lnTo>
                    <a:pt x="142" y="281"/>
                  </a:lnTo>
                  <a:lnTo>
                    <a:pt x="219" y="281"/>
                  </a:lnTo>
                  <a:lnTo>
                    <a:pt x="248" y="341"/>
                  </a:lnTo>
                  <a:cubicBezTo>
                    <a:pt x="251" y="346"/>
                    <a:pt x="256" y="349"/>
                    <a:pt x="262" y="349"/>
                  </a:cubicBezTo>
                  <a:lnTo>
                    <a:pt x="262" y="349"/>
                  </a:lnTo>
                  <a:cubicBezTo>
                    <a:pt x="268" y="349"/>
                    <a:pt x="273" y="346"/>
                    <a:pt x="276" y="341"/>
                  </a:cubicBezTo>
                  <a:lnTo>
                    <a:pt x="305" y="281"/>
                  </a:lnTo>
                  <a:lnTo>
                    <a:pt x="388" y="281"/>
                  </a:lnTo>
                  <a:lnTo>
                    <a:pt x="449" y="344"/>
                  </a:lnTo>
                  <a:cubicBezTo>
                    <a:pt x="454" y="349"/>
                    <a:pt x="460" y="350"/>
                    <a:pt x="466" y="348"/>
                  </a:cubicBezTo>
                  <a:cubicBezTo>
                    <a:pt x="472" y="345"/>
                    <a:pt x="476" y="341"/>
                    <a:pt x="476" y="335"/>
                  </a:cubicBezTo>
                  <a:lnTo>
                    <a:pt x="476" y="281"/>
                  </a:lnTo>
                  <a:lnTo>
                    <a:pt x="479" y="281"/>
                  </a:lnTo>
                  <a:cubicBezTo>
                    <a:pt x="504" y="281"/>
                    <a:pt x="524" y="261"/>
                    <a:pt x="524" y="235"/>
                  </a:cubicBezTo>
                  <a:lnTo>
                    <a:pt x="524" y="46"/>
                  </a:lnTo>
                  <a:cubicBezTo>
                    <a:pt x="524" y="21"/>
                    <a:pt x="504" y="0"/>
                    <a:pt x="479" y="0"/>
                  </a:cubicBezTo>
                  <a:lnTo>
                    <a:pt x="435" y="0"/>
                  </a:lnTo>
                  <a:cubicBezTo>
                    <a:pt x="427" y="0"/>
                    <a:pt x="420" y="7"/>
                    <a:pt x="420" y="16"/>
                  </a:cubicBezTo>
                  <a:cubicBezTo>
                    <a:pt x="420" y="24"/>
                    <a:pt x="427" y="31"/>
                    <a:pt x="435" y="31"/>
                  </a:cubicBezTo>
                  <a:lnTo>
                    <a:pt x="479" y="31"/>
                  </a:lnTo>
                  <a:cubicBezTo>
                    <a:pt x="487" y="31"/>
                    <a:pt x="494" y="38"/>
                    <a:pt x="494" y="46"/>
                  </a:cubicBezTo>
                  <a:lnTo>
                    <a:pt x="494" y="235"/>
                  </a:lnTo>
                  <a:cubicBezTo>
                    <a:pt x="494" y="244"/>
                    <a:pt x="487" y="250"/>
                    <a:pt x="479" y="250"/>
                  </a:cubicBezTo>
                  <a:lnTo>
                    <a:pt x="460" y="250"/>
                  </a:lnTo>
                  <a:cubicBezTo>
                    <a:pt x="452" y="250"/>
                    <a:pt x="445" y="257"/>
                    <a:pt x="445" y="266"/>
                  </a:cubicBezTo>
                  <a:lnTo>
                    <a:pt x="445" y="296"/>
                  </a:lnTo>
                  <a:lnTo>
                    <a:pt x="405" y="255"/>
                  </a:lnTo>
                  <a:cubicBezTo>
                    <a:pt x="402" y="252"/>
                    <a:pt x="398" y="250"/>
                    <a:pt x="394" y="250"/>
                  </a:cubicBezTo>
                  <a:lnTo>
                    <a:pt x="296" y="250"/>
                  </a:lnTo>
                  <a:cubicBezTo>
                    <a:pt x="290" y="250"/>
                    <a:pt x="284" y="254"/>
                    <a:pt x="282" y="259"/>
                  </a:cubicBezTo>
                  <a:lnTo>
                    <a:pt x="262" y="299"/>
                  </a:lnTo>
                  <a:lnTo>
                    <a:pt x="242" y="259"/>
                  </a:lnTo>
                  <a:cubicBezTo>
                    <a:pt x="240" y="254"/>
                    <a:pt x="234" y="250"/>
                    <a:pt x="228" y="250"/>
                  </a:cubicBezTo>
                  <a:lnTo>
                    <a:pt x="136" y="250"/>
                  </a:lnTo>
                  <a:cubicBezTo>
                    <a:pt x="132" y="250"/>
                    <a:pt x="128" y="252"/>
                    <a:pt x="125" y="255"/>
                  </a:cubicBezTo>
                  <a:lnTo>
                    <a:pt x="85" y="296"/>
                  </a:lnTo>
                  <a:lnTo>
                    <a:pt x="85" y="266"/>
                  </a:lnTo>
                  <a:cubicBezTo>
                    <a:pt x="85" y="257"/>
                    <a:pt x="78" y="250"/>
                    <a:pt x="70" y="250"/>
                  </a:cubicBezTo>
                  <a:lnTo>
                    <a:pt x="45" y="250"/>
                  </a:lnTo>
                  <a:cubicBezTo>
                    <a:pt x="37" y="250"/>
                    <a:pt x="30" y="244"/>
                    <a:pt x="30" y="235"/>
                  </a:cubicBezTo>
                  <a:lnTo>
                    <a:pt x="30" y="46"/>
                  </a:lnTo>
                  <a:cubicBezTo>
                    <a:pt x="30" y="38"/>
                    <a:pt x="37" y="31"/>
                    <a:pt x="45" y="31"/>
                  </a:cubicBezTo>
                  <a:lnTo>
                    <a:pt x="300" y="31"/>
                  </a:lnTo>
                  <a:cubicBezTo>
                    <a:pt x="308" y="31"/>
                    <a:pt x="315" y="24"/>
                    <a:pt x="315" y="16"/>
                  </a:cubicBezTo>
                  <a:cubicBezTo>
                    <a:pt x="315" y="7"/>
                    <a:pt x="308" y="0"/>
                    <a:pt x="300" y="0"/>
                  </a:cubicBezTo>
                  <a:lnTo>
                    <a:pt x="45" y="0"/>
                  </a:lnTo>
                  <a:cubicBezTo>
                    <a:pt x="20" y="0"/>
                    <a:pt x="0" y="21"/>
                    <a:pt x="0" y="46"/>
                  </a:cubicBezTo>
                  <a:lnTo>
                    <a:pt x="0" y="235"/>
                  </a:lnTo>
                  <a:cubicBezTo>
                    <a:pt x="0" y="261"/>
                    <a:pt x="20" y="281"/>
                    <a:pt x="45" y="281"/>
                  </a:cubicBezTo>
                  <a:lnTo>
                    <a:pt x="54" y="281"/>
                  </a:lnTo>
                  <a:lnTo>
                    <a:pt x="54" y="335"/>
                  </a:lnTo>
                  <a:cubicBezTo>
                    <a:pt x="54" y="341"/>
                    <a:pt x="58" y="345"/>
                    <a:pt x="64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1775178" y="2714903"/>
              <a:ext cx="130951" cy="79454"/>
            </a:xfrm>
            <a:custGeom>
              <a:avLst/>
              <a:gdLst/>
              <a:ahLst/>
              <a:cxnLst/>
              <a:rect l="l" t="t" r="r" b="b"/>
              <a:pathLst>
                <a:path w="267" h="162" extrusionOk="0">
                  <a:moveTo>
                    <a:pt x="170" y="65"/>
                  </a:moveTo>
                  <a:cubicBezTo>
                    <a:pt x="170" y="30"/>
                    <a:pt x="140" y="0"/>
                    <a:pt x="105" y="0"/>
                  </a:cubicBezTo>
                  <a:lnTo>
                    <a:pt x="104" y="0"/>
                  </a:lnTo>
                  <a:cubicBezTo>
                    <a:pt x="68" y="0"/>
                    <a:pt x="38" y="30"/>
                    <a:pt x="38" y="65"/>
                  </a:cubicBezTo>
                  <a:cubicBezTo>
                    <a:pt x="38" y="74"/>
                    <a:pt x="45" y="81"/>
                    <a:pt x="54" y="81"/>
                  </a:cubicBezTo>
                  <a:cubicBezTo>
                    <a:pt x="62" y="81"/>
                    <a:pt x="69" y="74"/>
                    <a:pt x="69" y="65"/>
                  </a:cubicBezTo>
                  <a:cubicBezTo>
                    <a:pt x="69" y="47"/>
                    <a:pt x="85" y="31"/>
                    <a:pt x="104" y="31"/>
                  </a:cubicBezTo>
                  <a:lnTo>
                    <a:pt x="105" y="31"/>
                  </a:lnTo>
                  <a:cubicBezTo>
                    <a:pt x="124" y="31"/>
                    <a:pt x="139" y="47"/>
                    <a:pt x="139" y="65"/>
                  </a:cubicBezTo>
                  <a:cubicBezTo>
                    <a:pt x="139" y="84"/>
                    <a:pt x="124" y="100"/>
                    <a:pt x="105" y="100"/>
                  </a:cubicBezTo>
                  <a:lnTo>
                    <a:pt x="16" y="100"/>
                  </a:lnTo>
                  <a:cubicBezTo>
                    <a:pt x="7" y="100"/>
                    <a:pt x="0" y="107"/>
                    <a:pt x="0" y="115"/>
                  </a:cubicBezTo>
                  <a:cubicBezTo>
                    <a:pt x="0" y="124"/>
                    <a:pt x="7" y="131"/>
                    <a:pt x="16" y="131"/>
                  </a:cubicBezTo>
                  <a:lnTo>
                    <a:pt x="215" y="131"/>
                  </a:lnTo>
                  <a:lnTo>
                    <a:pt x="209" y="137"/>
                  </a:lnTo>
                  <a:cubicBezTo>
                    <a:pt x="203" y="143"/>
                    <a:pt x="203" y="152"/>
                    <a:pt x="209" y="158"/>
                  </a:cubicBezTo>
                  <a:cubicBezTo>
                    <a:pt x="215" y="164"/>
                    <a:pt x="225" y="164"/>
                    <a:pt x="231" y="158"/>
                  </a:cubicBezTo>
                  <a:lnTo>
                    <a:pt x="263" y="126"/>
                  </a:lnTo>
                  <a:cubicBezTo>
                    <a:pt x="269" y="120"/>
                    <a:pt x="269" y="110"/>
                    <a:pt x="263" y="104"/>
                  </a:cubicBezTo>
                  <a:lnTo>
                    <a:pt x="231" y="72"/>
                  </a:lnTo>
                  <a:cubicBezTo>
                    <a:pt x="225" y="66"/>
                    <a:pt x="215" y="66"/>
                    <a:pt x="209" y="72"/>
                  </a:cubicBezTo>
                  <a:cubicBezTo>
                    <a:pt x="203" y="78"/>
                    <a:pt x="203" y="88"/>
                    <a:pt x="209" y="94"/>
                  </a:cubicBezTo>
                  <a:lnTo>
                    <a:pt x="215" y="100"/>
                  </a:lnTo>
                  <a:lnTo>
                    <a:pt x="160" y="100"/>
                  </a:lnTo>
                  <a:cubicBezTo>
                    <a:pt x="166" y="90"/>
                    <a:pt x="170" y="78"/>
                    <a:pt x="170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300" rIns="90000" bIns="13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1647660" y="2887053"/>
              <a:ext cx="386479" cy="150570"/>
            </a:xfrm>
            <a:custGeom>
              <a:avLst/>
              <a:gdLst/>
              <a:ahLst/>
              <a:cxnLst/>
              <a:rect l="l" t="t" r="r" b="b"/>
              <a:pathLst>
                <a:path w="788" h="307" extrusionOk="0">
                  <a:moveTo>
                    <a:pt x="15" y="307"/>
                  </a:moveTo>
                  <a:lnTo>
                    <a:pt x="772" y="307"/>
                  </a:lnTo>
                  <a:cubicBezTo>
                    <a:pt x="781" y="307"/>
                    <a:pt x="788" y="300"/>
                    <a:pt x="788" y="291"/>
                  </a:cubicBezTo>
                  <a:lnTo>
                    <a:pt x="788" y="219"/>
                  </a:lnTo>
                  <a:cubicBezTo>
                    <a:pt x="788" y="172"/>
                    <a:pt x="751" y="133"/>
                    <a:pt x="704" y="131"/>
                  </a:cubicBezTo>
                  <a:cubicBezTo>
                    <a:pt x="712" y="120"/>
                    <a:pt x="717" y="106"/>
                    <a:pt x="717" y="91"/>
                  </a:cubicBezTo>
                  <a:lnTo>
                    <a:pt x="717" y="70"/>
                  </a:lnTo>
                  <a:cubicBezTo>
                    <a:pt x="717" y="32"/>
                    <a:pt x="685" y="0"/>
                    <a:pt x="646" y="0"/>
                  </a:cubicBezTo>
                  <a:cubicBezTo>
                    <a:pt x="608" y="0"/>
                    <a:pt x="576" y="32"/>
                    <a:pt x="576" y="70"/>
                  </a:cubicBezTo>
                  <a:lnTo>
                    <a:pt x="576" y="91"/>
                  </a:lnTo>
                  <a:cubicBezTo>
                    <a:pt x="576" y="106"/>
                    <a:pt x="580" y="120"/>
                    <a:pt x="588" y="131"/>
                  </a:cubicBezTo>
                  <a:cubicBezTo>
                    <a:pt x="560" y="132"/>
                    <a:pt x="535" y="147"/>
                    <a:pt x="520" y="169"/>
                  </a:cubicBezTo>
                  <a:cubicBezTo>
                    <a:pt x="505" y="147"/>
                    <a:pt x="480" y="132"/>
                    <a:pt x="452" y="131"/>
                  </a:cubicBezTo>
                  <a:cubicBezTo>
                    <a:pt x="460" y="120"/>
                    <a:pt x="464" y="106"/>
                    <a:pt x="464" y="91"/>
                  </a:cubicBezTo>
                  <a:lnTo>
                    <a:pt x="464" y="70"/>
                  </a:lnTo>
                  <a:cubicBezTo>
                    <a:pt x="464" y="32"/>
                    <a:pt x="433" y="0"/>
                    <a:pt x="394" y="0"/>
                  </a:cubicBezTo>
                  <a:cubicBezTo>
                    <a:pt x="355" y="0"/>
                    <a:pt x="324" y="32"/>
                    <a:pt x="324" y="70"/>
                  </a:cubicBezTo>
                  <a:lnTo>
                    <a:pt x="324" y="91"/>
                  </a:lnTo>
                  <a:cubicBezTo>
                    <a:pt x="324" y="106"/>
                    <a:pt x="328" y="120"/>
                    <a:pt x="336" y="131"/>
                  </a:cubicBezTo>
                  <a:cubicBezTo>
                    <a:pt x="308" y="132"/>
                    <a:pt x="283" y="147"/>
                    <a:pt x="268" y="169"/>
                  </a:cubicBezTo>
                  <a:cubicBezTo>
                    <a:pt x="253" y="147"/>
                    <a:pt x="228" y="132"/>
                    <a:pt x="200" y="131"/>
                  </a:cubicBezTo>
                  <a:cubicBezTo>
                    <a:pt x="207" y="120"/>
                    <a:pt x="212" y="106"/>
                    <a:pt x="212" y="91"/>
                  </a:cubicBezTo>
                  <a:lnTo>
                    <a:pt x="212" y="70"/>
                  </a:lnTo>
                  <a:cubicBezTo>
                    <a:pt x="212" y="32"/>
                    <a:pt x="180" y="0"/>
                    <a:pt x="142" y="0"/>
                  </a:cubicBezTo>
                  <a:cubicBezTo>
                    <a:pt x="103" y="0"/>
                    <a:pt x="71" y="32"/>
                    <a:pt x="71" y="70"/>
                  </a:cubicBezTo>
                  <a:lnTo>
                    <a:pt x="71" y="91"/>
                  </a:lnTo>
                  <a:cubicBezTo>
                    <a:pt x="71" y="106"/>
                    <a:pt x="76" y="120"/>
                    <a:pt x="84" y="131"/>
                  </a:cubicBezTo>
                  <a:cubicBezTo>
                    <a:pt x="37" y="133"/>
                    <a:pt x="0" y="172"/>
                    <a:pt x="0" y="219"/>
                  </a:cubicBezTo>
                  <a:lnTo>
                    <a:pt x="0" y="291"/>
                  </a:lnTo>
                  <a:cubicBezTo>
                    <a:pt x="0" y="300"/>
                    <a:pt x="7" y="307"/>
                    <a:pt x="15" y="307"/>
                  </a:cubicBezTo>
                  <a:moveTo>
                    <a:pt x="607" y="70"/>
                  </a:moveTo>
                  <a:cubicBezTo>
                    <a:pt x="607" y="49"/>
                    <a:pt x="624" y="31"/>
                    <a:pt x="646" y="31"/>
                  </a:cubicBezTo>
                  <a:cubicBezTo>
                    <a:pt x="668" y="31"/>
                    <a:pt x="686" y="49"/>
                    <a:pt x="686" y="70"/>
                  </a:cubicBezTo>
                  <a:lnTo>
                    <a:pt x="686" y="91"/>
                  </a:lnTo>
                  <a:cubicBezTo>
                    <a:pt x="686" y="113"/>
                    <a:pt x="669" y="130"/>
                    <a:pt x="647" y="131"/>
                  </a:cubicBezTo>
                  <a:lnTo>
                    <a:pt x="645" y="131"/>
                  </a:lnTo>
                  <a:cubicBezTo>
                    <a:pt x="624" y="130"/>
                    <a:pt x="607" y="113"/>
                    <a:pt x="607" y="91"/>
                  </a:cubicBezTo>
                  <a:lnTo>
                    <a:pt x="607" y="70"/>
                  </a:lnTo>
                  <a:moveTo>
                    <a:pt x="593" y="162"/>
                  </a:moveTo>
                  <a:lnTo>
                    <a:pt x="646" y="162"/>
                  </a:lnTo>
                  <a:lnTo>
                    <a:pt x="646" y="162"/>
                  </a:lnTo>
                  <a:lnTo>
                    <a:pt x="646" y="162"/>
                  </a:lnTo>
                  <a:lnTo>
                    <a:pt x="647" y="162"/>
                  </a:lnTo>
                  <a:lnTo>
                    <a:pt x="647" y="162"/>
                  </a:lnTo>
                  <a:lnTo>
                    <a:pt x="700" y="162"/>
                  </a:lnTo>
                  <a:cubicBezTo>
                    <a:pt x="731" y="162"/>
                    <a:pt x="757" y="187"/>
                    <a:pt x="757" y="219"/>
                  </a:cubicBezTo>
                  <a:lnTo>
                    <a:pt x="757" y="276"/>
                  </a:lnTo>
                  <a:lnTo>
                    <a:pt x="723" y="276"/>
                  </a:lnTo>
                  <a:lnTo>
                    <a:pt x="723" y="228"/>
                  </a:lnTo>
                  <a:cubicBezTo>
                    <a:pt x="723" y="219"/>
                    <a:pt x="716" y="213"/>
                    <a:pt x="708" y="213"/>
                  </a:cubicBezTo>
                  <a:cubicBezTo>
                    <a:pt x="699" y="213"/>
                    <a:pt x="693" y="219"/>
                    <a:pt x="693" y="228"/>
                  </a:cubicBezTo>
                  <a:lnTo>
                    <a:pt x="693" y="276"/>
                  </a:lnTo>
                  <a:lnTo>
                    <a:pt x="600" y="276"/>
                  </a:lnTo>
                  <a:lnTo>
                    <a:pt x="600" y="228"/>
                  </a:lnTo>
                  <a:cubicBezTo>
                    <a:pt x="600" y="219"/>
                    <a:pt x="592" y="213"/>
                    <a:pt x="584" y="213"/>
                  </a:cubicBezTo>
                  <a:cubicBezTo>
                    <a:pt x="575" y="213"/>
                    <a:pt x="569" y="219"/>
                    <a:pt x="569" y="228"/>
                  </a:cubicBezTo>
                  <a:lnTo>
                    <a:pt x="569" y="276"/>
                  </a:lnTo>
                  <a:lnTo>
                    <a:pt x="536" y="276"/>
                  </a:lnTo>
                  <a:lnTo>
                    <a:pt x="536" y="219"/>
                  </a:lnTo>
                  <a:cubicBezTo>
                    <a:pt x="536" y="187"/>
                    <a:pt x="561" y="162"/>
                    <a:pt x="593" y="162"/>
                  </a:cubicBezTo>
                  <a:moveTo>
                    <a:pt x="354" y="70"/>
                  </a:moveTo>
                  <a:cubicBezTo>
                    <a:pt x="354" y="49"/>
                    <a:pt x="372" y="31"/>
                    <a:pt x="394" y="31"/>
                  </a:cubicBezTo>
                  <a:cubicBezTo>
                    <a:pt x="415" y="31"/>
                    <a:pt x="434" y="49"/>
                    <a:pt x="434" y="70"/>
                  </a:cubicBezTo>
                  <a:lnTo>
                    <a:pt x="434" y="91"/>
                  </a:lnTo>
                  <a:cubicBezTo>
                    <a:pt x="434" y="113"/>
                    <a:pt x="416" y="130"/>
                    <a:pt x="395" y="131"/>
                  </a:cubicBezTo>
                  <a:lnTo>
                    <a:pt x="393" y="131"/>
                  </a:lnTo>
                  <a:cubicBezTo>
                    <a:pt x="372" y="130"/>
                    <a:pt x="354" y="113"/>
                    <a:pt x="354" y="91"/>
                  </a:cubicBezTo>
                  <a:lnTo>
                    <a:pt x="354" y="70"/>
                  </a:lnTo>
                  <a:moveTo>
                    <a:pt x="340" y="162"/>
                  </a:moveTo>
                  <a:lnTo>
                    <a:pt x="393" y="162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394" y="162"/>
                  </a:lnTo>
                  <a:lnTo>
                    <a:pt x="395" y="162"/>
                  </a:lnTo>
                  <a:lnTo>
                    <a:pt x="448" y="162"/>
                  </a:lnTo>
                  <a:cubicBezTo>
                    <a:pt x="479" y="162"/>
                    <a:pt x="505" y="187"/>
                    <a:pt x="505" y="219"/>
                  </a:cubicBezTo>
                  <a:lnTo>
                    <a:pt x="505" y="276"/>
                  </a:lnTo>
                  <a:lnTo>
                    <a:pt x="471" y="276"/>
                  </a:lnTo>
                  <a:lnTo>
                    <a:pt x="471" y="228"/>
                  </a:lnTo>
                  <a:cubicBezTo>
                    <a:pt x="471" y="219"/>
                    <a:pt x="464" y="213"/>
                    <a:pt x="456" y="213"/>
                  </a:cubicBezTo>
                  <a:cubicBezTo>
                    <a:pt x="447" y="213"/>
                    <a:pt x="440" y="219"/>
                    <a:pt x="440" y="228"/>
                  </a:cubicBezTo>
                  <a:lnTo>
                    <a:pt x="440" y="276"/>
                  </a:lnTo>
                  <a:lnTo>
                    <a:pt x="347" y="276"/>
                  </a:lnTo>
                  <a:lnTo>
                    <a:pt x="347" y="228"/>
                  </a:lnTo>
                  <a:cubicBezTo>
                    <a:pt x="347" y="219"/>
                    <a:pt x="340" y="213"/>
                    <a:pt x="332" y="213"/>
                  </a:cubicBezTo>
                  <a:cubicBezTo>
                    <a:pt x="323" y="213"/>
                    <a:pt x="317" y="219"/>
                    <a:pt x="317" y="228"/>
                  </a:cubicBezTo>
                  <a:lnTo>
                    <a:pt x="317" y="276"/>
                  </a:lnTo>
                  <a:lnTo>
                    <a:pt x="283" y="276"/>
                  </a:lnTo>
                  <a:lnTo>
                    <a:pt x="283" y="219"/>
                  </a:lnTo>
                  <a:cubicBezTo>
                    <a:pt x="283" y="187"/>
                    <a:pt x="309" y="162"/>
                    <a:pt x="340" y="162"/>
                  </a:cubicBezTo>
                  <a:moveTo>
                    <a:pt x="142" y="31"/>
                  </a:moveTo>
                  <a:cubicBezTo>
                    <a:pt x="163" y="31"/>
                    <a:pt x="181" y="49"/>
                    <a:pt x="181" y="70"/>
                  </a:cubicBezTo>
                  <a:lnTo>
                    <a:pt x="181" y="91"/>
                  </a:lnTo>
                  <a:cubicBezTo>
                    <a:pt x="181" y="113"/>
                    <a:pt x="164" y="130"/>
                    <a:pt x="142" y="131"/>
                  </a:cubicBezTo>
                  <a:lnTo>
                    <a:pt x="141" y="131"/>
                  </a:lnTo>
                  <a:cubicBezTo>
                    <a:pt x="119" y="130"/>
                    <a:pt x="102" y="113"/>
                    <a:pt x="102" y="91"/>
                  </a:cubicBezTo>
                  <a:lnTo>
                    <a:pt x="102" y="70"/>
                  </a:lnTo>
                  <a:cubicBezTo>
                    <a:pt x="102" y="49"/>
                    <a:pt x="120" y="31"/>
                    <a:pt x="142" y="31"/>
                  </a:cubicBezTo>
                  <a:moveTo>
                    <a:pt x="31" y="219"/>
                  </a:moveTo>
                  <a:cubicBezTo>
                    <a:pt x="31" y="187"/>
                    <a:pt x="56" y="162"/>
                    <a:pt x="88" y="162"/>
                  </a:cubicBezTo>
                  <a:lnTo>
                    <a:pt x="141" y="162"/>
                  </a:lnTo>
                  <a:lnTo>
                    <a:pt x="141" y="162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95" y="162"/>
                  </a:lnTo>
                  <a:cubicBezTo>
                    <a:pt x="227" y="162"/>
                    <a:pt x="252" y="187"/>
                    <a:pt x="252" y="219"/>
                  </a:cubicBezTo>
                  <a:lnTo>
                    <a:pt x="252" y="276"/>
                  </a:lnTo>
                  <a:lnTo>
                    <a:pt x="219" y="276"/>
                  </a:lnTo>
                  <a:lnTo>
                    <a:pt x="219" y="228"/>
                  </a:lnTo>
                  <a:cubicBezTo>
                    <a:pt x="219" y="219"/>
                    <a:pt x="212" y="213"/>
                    <a:pt x="203" y="213"/>
                  </a:cubicBezTo>
                  <a:cubicBezTo>
                    <a:pt x="195" y="213"/>
                    <a:pt x="188" y="219"/>
                    <a:pt x="188" y="228"/>
                  </a:cubicBezTo>
                  <a:lnTo>
                    <a:pt x="188" y="276"/>
                  </a:lnTo>
                  <a:lnTo>
                    <a:pt x="95" y="276"/>
                  </a:lnTo>
                  <a:lnTo>
                    <a:pt x="95" y="228"/>
                  </a:lnTo>
                  <a:cubicBezTo>
                    <a:pt x="95" y="219"/>
                    <a:pt x="88" y="213"/>
                    <a:pt x="80" y="213"/>
                  </a:cubicBezTo>
                  <a:cubicBezTo>
                    <a:pt x="71" y="213"/>
                    <a:pt x="64" y="219"/>
                    <a:pt x="64" y="228"/>
                  </a:cubicBezTo>
                  <a:lnTo>
                    <a:pt x="64" y="276"/>
                  </a:lnTo>
                  <a:lnTo>
                    <a:pt x="31" y="276"/>
                  </a:lnTo>
                  <a:lnTo>
                    <a:pt x="31" y="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1885531" y="2685966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9" y="31"/>
                  </a:moveTo>
                  <a:cubicBezTo>
                    <a:pt x="25" y="30"/>
                    <a:pt x="30" y="24"/>
                    <a:pt x="31" y="18"/>
                  </a:cubicBezTo>
                  <a:cubicBezTo>
                    <a:pt x="32" y="11"/>
                    <a:pt x="28" y="4"/>
                    <a:pt x="22" y="2"/>
                  </a:cubicBezTo>
                  <a:cubicBezTo>
                    <a:pt x="9" y="-4"/>
                    <a:pt x="-4" y="9"/>
                    <a:pt x="2" y="22"/>
                  </a:cubicBezTo>
                  <a:cubicBezTo>
                    <a:pt x="4" y="28"/>
                    <a:pt x="12" y="32"/>
                    <a:pt x="19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5" name="Google Shape;1165;p34"/>
          <p:cNvGrpSpPr/>
          <p:nvPr/>
        </p:nvGrpSpPr>
        <p:grpSpPr>
          <a:xfrm>
            <a:off x="892849" y="2672233"/>
            <a:ext cx="365880" cy="365391"/>
            <a:chOff x="892849" y="2672233"/>
            <a:chExt cx="365880" cy="365391"/>
          </a:xfrm>
        </p:grpSpPr>
        <p:sp>
          <p:nvSpPr>
            <p:cNvPr id="1166" name="Google Shape;1166;p34"/>
            <p:cNvSpPr/>
            <p:nvPr/>
          </p:nvSpPr>
          <p:spPr>
            <a:xfrm>
              <a:off x="998297" y="2801223"/>
              <a:ext cx="154984" cy="109372"/>
            </a:xfrm>
            <a:custGeom>
              <a:avLst/>
              <a:gdLst/>
              <a:ahLst/>
              <a:cxnLst/>
              <a:rect l="l" t="t" r="r" b="b"/>
              <a:pathLst>
                <a:path w="316" h="223" extrusionOk="0">
                  <a:moveTo>
                    <a:pt x="0" y="186"/>
                  </a:moveTo>
                  <a:cubicBezTo>
                    <a:pt x="0" y="206"/>
                    <a:pt x="16" y="223"/>
                    <a:pt x="36" y="223"/>
                  </a:cubicBezTo>
                  <a:lnTo>
                    <a:pt x="280" y="223"/>
                  </a:lnTo>
                  <a:cubicBezTo>
                    <a:pt x="300" y="223"/>
                    <a:pt x="316" y="206"/>
                    <a:pt x="316" y="186"/>
                  </a:cubicBezTo>
                  <a:lnTo>
                    <a:pt x="316" y="132"/>
                  </a:lnTo>
                  <a:cubicBezTo>
                    <a:pt x="316" y="124"/>
                    <a:pt x="313" y="117"/>
                    <a:pt x="309" y="111"/>
                  </a:cubicBezTo>
                  <a:cubicBezTo>
                    <a:pt x="313" y="106"/>
                    <a:pt x="316" y="98"/>
                    <a:pt x="316" y="90"/>
                  </a:cubicBezTo>
                  <a:lnTo>
                    <a:pt x="316" y="36"/>
                  </a:lnTo>
                  <a:cubicBezTo>
                    <a:pt x="316" y="16"/>
                    <a:pt x="300" y="0"/>
                    <a:pt x="280" y="0"/>
                  </a:cubicBezTo>
                  <a:lnTo>
                    <a:pt x="36" y="0"/>
                  </a:lnTo>
                  <a:cubicBezTo>
                    <a:pt x="16" y="0"/>
                    <a:pt x="0" y="16"/>
                    <a:pt x="0" y="36"/>
                  </a:cubicBezTo>
                  <a:lnTo>
                    <a:pt x="0" y="90"/>
                  </a:lnTo>
                  <a:cubicBezTo>
                    <a:pt x="0" y="98"/>
                    <a:pt x="3" y="106"/>
                    <a:pt x="7" y="111"/>
                  </a:cubicBezTo>
                  <a:cubicBezTo>
                    <a:pt x="3" y="117"/>
                    <a:pt x="0" y="124"/>
                    <a:pt x="0" y="132"/>
                  </a:cubicBezTo>
                  <a:lnTo>
                    <a:pt x="0" y="186"/>
                  </a:lnTo>
                  <a:moveTo>
                    <a:pt x="287" y="186"/>
                  </a:moveTo>
                  <a:cubicBezTo>
                    <a:pt x="287" y="190"/>
                    <a:pt x="284" y="194"/>
                    <a:pt x="280" y="194"/>
                  </a:cubicBezTo>
                  <a:lnTo>
                    <a:pt x="36" y="194"/>
                  </a:lnTo>
                  <a:cubicBezTo>
                    <a:pt x="32" y="194"/>
                    <a:pt x="29" y="190"/>
                    <a:pt x="29" y="186"/>
                  </a:cubicBezTo>
                  <a:lnTo>
                    <a:pt x="29" y="132"/>
                  </a:lnTo>
                  <a:cubicBezTo>
                    <a:pt x="29" y="129"/>
                    <a:pt x="32" y="125"/>
                    <a:pt x="36" y="125"/>
                  </a:cubicBezTo>
                  <a:lnTo>
                    <a:pt x="280" y="125"/>
                  </a:lnTo>
                  <a:cubicBezTo>
                    <a:pt x="284" y="125"/>
                    <a:pt x="287" y="129"/>
                    <a:pt x="287" y="132"/>
                  </a:cubicBezTo>
                  <a:lnTo>
                    <a:pt x="287" y="186"/>
                  </a:lnTo>
                  <a:moveTo>
                    <a:pt x="29" y="36"/>
                  </a:moveTo>
                  <a:cubicBezTo>
                    <a:pt x="29" y="32"/>
                    <a:pt x="32" y="29"/>
                    <a:pt x="36" y="29"/>
                  </a:cubicBezTo>
                  <a:lnTo>
                    <a:pt x="280" y="29"/>
                  </a:lnTo>
                  <a:cubicBezTo>
                    <a:pt x="284" y="29"/>
                    <a:pt x="287" y="32"/>
                    <a:pt x="287" y="36"/>
                  </a:cubicBezTo>
                  <a:lnTo>
                    <a:pt x="287" y="90"/>
                  </a:lnTo>
                  <a:cubicBezTo>
                    <a:pt x="287" y="94"/>
                    <a:pt x="284" y="97"/>
                    <a:pt x="280" y="97"/>
                  </a:cubicBezTo>
                  <a:lnTo>
                    <a:pt x="36" y="97"/>
                  </a:lnTo>
                  <a:cubicBezTo>
                    <a:pt x="32" y="97"/>
                    <a:pt x="29" y="94"/>
                    <a:pt x="29" y="9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275" rIns="90000" bIns="35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1025272" y="2824765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1"/>
                  </a:moveTo>
                  <a:cubicBezTo>
                    <a:pt x="6" y="32"/>
                    <a:pt x="23" y="32"/>
                    <a:pt x="28" y="21"/>
                  </a:cubicBezTo>
                  <a:cubicBezTo>
                    <a:pt x="30" y="15"/>
                    <a:pt x="29" y="8"/>
                    <a:pt x="24" y="4"/>
                  </a:cubicBezTo>
                  <a:cubicBezTo>
                    <a:pt x="20" y="0"/>
                    <a:pt x="13" y="-1"/>
                    <a:pt x="7" y="2"/>
                  </a:cubicBezTo>
                  <a:cubicBezTo>
                    <a:pt x="1" y="6"/>
                    <a:pt x="-2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1050776" y="2824765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1"/>
                  </a:moveTo>
                  <a:cubicBezTo>
                    <a:pt x="6" y="33"/>
                    <a:pt x="24" y="32"/>
                    <a:pt x="28" y="20"/>
                  </a:cubicBezTo>
                  <a:cubicBezTo>
                    <a:pt x="33" y="8"/>
                    <a:pt x="19" y="-4"/>
                    <a:pt x="7" y="3"/>
                  </a:cubicBezTo>
                  <a:cubicBezTo>
                    <a:pt x="1" y="6"/>
                    <a:pt x="-1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1025272" y="2872339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8" y="9"/>
                  </a:moveTo>
                  <a:cubicBezTo>
                    <a:pt x="23" y="-3"/>
                    <a:pt x="6" y="-3"/>
                    <a:pt x="1" y="9"/>
                  </a:cubicBezTo>
                  <a:cubicBezTo>
                    <a:pt x="-1" y="15"/>
                    <a:pt x="0" y="21"/>
                    <a:pt x="5" y="25"/>
                  </a:cubicBezTo>
                  <a:cubicBezTo>
                    <a:pt x="10" y="30"/>
                    <a:pt x="17" y="30"/>
                    <a:pt x="22" y="27"/>
                  </a:cubicBezTo>
                  <a:cubicBezTo>
                    <a:pt x="28" y="23"/>
                    <a:pt x="31" y="15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1051266" y="2872339"/>
              <a:ext cx="13733" cy="14223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7" y="9"/>
                  </a:moveTo>
                  <a:cubicBezTo>
                    <a:pt x="25" y="3"/>
                    <a:pt x="19" y="-1"/>
                    <a:pt x="13" y="0"/>
                  </a:cubicBezTo>
                  <a:cubicBezTo>
                    <a:pt x="6" y="0"/>
                    <a:pt x="1" y="5"/>
                    <a:pt x="0" y="11"/>
                  </a:cubicBezTo>
                  <a:cubicBezTo>
                    <a:pt x="-3" y="24"/>
                    <a:pt x="11" y="34"/>
                    <a:pt x="22" y="26"/>
                  </a:cubicBezTo>
                  <a:cubicBezTo>
                    <a:pt x="28" y="22"/>
                    <a:pt x="30" y="15"/>
                    <a:pt x="27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892849" y="2672233"/>
              <a:ext cx="104957" cy="117219"/>
            </a:xfrm>
            <a:custGeom>
              <a:avLst/>
              <a:gdLst/>
              <a:ahLst/>
              <a:cxnLst/>
              <a:rect l="l" t="t" r="r" b="b"/>
              <a:pathLst>
                <a:path w="214" h="239" extrusionOk="0">
                  <a:moveTo>
                    <a:pt x="15" y="239"/>
                  </a:moveTo>
                  <a:lnTo>
                    <a:pt x="199" y="239"/>
                  </a:lnTo>
                  <a:cubicBezTo>
                    <a:pt x="207" y="239"/>
                    <a:pt x="214" y="232"/>
                    <a:pt x="214" y="224"/>
                  </a:cubicBezTo>
                  <a:lnTo>
                    <a:pt x="214" y="15"/>
                  </a:lnTo>
                  <a:cubicBezTo>
                    <a:pt x="214" y="7"/>
                    <a:pt x="207" y="0"/>
                    <a:pt x="199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224"/>
                  </a:lnTo>
                  <a:cubicBezTo>
                    <a:pt x="0" y="232"/>
                    <a:pt x="7" y="239"/>
                    <a:pt x="15" y="239"/>
                  </a:cubicBezTo>
                  <a:moveTo>
                    <a:pt x="29" y="30"/>
                  </a:moveTo>
                  <a:lnTo>
                    <a:pt x="185" y="30"/>
                  </a:lnTo>
                  <a:lnTo>
                    <a:pt x="185" y="210"/>
                  </a:lnTo>
                  <a:lnTo>
                    <a:pt x="29" y="21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1153771" y="2672233"/>
              <a:ext cx="104957" cy="117219"/>
            </a:xfrm>
            <a:custGeom>
              <a:avLst/>
              <a:gdLst/>
              <a:ahLst/>
              <a:cxnLst/>
              <a:rect l="l" t="t" r="r" b="b"/>
              <a:pathLst>
                <a:path w="214" h="239" extrusionOk="0">
                  <a:moveTo>
                    <a:pt x="199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224"/>
                  </a:lnTo>
                  <a:cubicBezTo>
                    <a:pt x="0" y="232"/>
                    <a:pt x="7" y="239"/>
                    <a:pt x="15" y="239"/>
                  </a:cubicBezTo>
                  <a:lnTo>
                    <a:pt x="199" y="239"/>
                  </a:lnTo>
                  <a:cubicBezTo>
                    <a:pt x="207" y="239"/>
                    <a:pt x="214" y="232"/>
                    <a:pt x="214" y="224"/>
                  </a:cubicBezTo>
                  <a:lnTo>
                    <a:pt x="214" y="15"/>
                  </a:lnTo>
                  <a:cubicBezTo>
                    <a:pt x="214" y="7"/>
                    <a:pt x="207" y="0"/>
                    <a:pt x="199" y="0"/>
                  </a:cubicBezTo>
                  <a:moveTo>
                    <a:pt x="185" y="210"/>
                  </a:moveTo>
                  <a:lnTo>
                    <a:pt x="29" y="210"/>
                  </a:lnTo>
                  <a:lnTo>
                    <a:pt x="29" y="30"/>
                  </a:lnTo>
                  <a:lnTo>
                    <a:pt x="185" y="30"/>
                  </a:lnTo>
                  <a:lnTo>
                    <a:pt x="185" y="2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892849" y="2920895"/>
              <a:ext cx="104957" cy="116729"/>
            </a:xfrm>
            <a:custGeom>
              <a:avLst/>
              <a:gdLst/>
              <a:ahLst/>
              <a:cxnLst/>
              <a:rect l="l" t="t" r="r" b="b"/>
              <a:pathLst>
                <a:path w="214" h="238" extrusionOk="0">
                  <a:moveTo>
                    <a:pt x="15" y="238"/>
                  </a:moveTo>
                  <a:lnTo>
                    <a:pt x="199" y="238"/>
                  </a:lnTo>
                  <a:cubicBezTo>
                    <a:pt x="207" y="238"/>
                    <a:pt x="214" y="232"/>
                    <a:pt x="214" y="224"/>
                  </a:cubicBezTo>
                  <a:lnTo>
                    <a:pt x="214" y="182"/>
                  </a:lnTo>
                  <a:cubicBezTo>
                    <a:pt x="214" y="174"/>
                    <a:pt x="207" y="167"/>
                    <a:pt x="199" y="167"/>
                  </a:cubicBezTo>
                  <a:cubicBezTo>
                    <a:pt x="191" y="167"/>
                    <a:pt x="185" y="174"/>
                    <a:pt x="185" y="182"/>
                  </a:cubicBezTo>
                  <a:lnTo>
                    <a:pt x="185" y="209"/>
                  </a:lnTo>
                  <a:lnTo>
                    <a:pt x="29" y="209"/>
                  </a:lnTo>
                  <a:lnTo>
                    <a:pt x="29" y="29"/>
                  </a:lnTo>
                  <a:lnTo>
                    <a:pt x="185" y="29"/>
                  </a:lnTo>
                  <a:lnTo>
                    <a:pt x="185" y="54"/>
                  </a:lnTo>
                  <a:cubicBezTo>
                    <a:pt x="185" y="62"/>
                    <a:pt x="191" y="68"/>
                    <a:pt x="199" y="68"/>
                  </a:cubicBezTo>
                  <a:cubicBezTo>
                    <a:pt x="207" y="68"/>
                    <a:pt x="214" y="62"/>
                    <a:pt x="214" y="54"/>
                  </a:cubicBezTo>
                  <a:lnTo>
                    <a:pt x="214" y="14"/>
                  </a:lnTo>
                  <a:cubicBezTo>
                    <a:pt x="214" y="6"/>
                    <a:pt x="207" y="0"/>
                    <a:pt x="199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lnTo>
                    <a:pt x="0" y="224"/>
                  </a:lnTo>
                  <a:cubicBezTo>
                    <a:pt x="0" y="232"/>
                    <a:pt x="7" y="238"/>
                    <a:pt x="15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1153771" y="2920895"/>
              <a:ext cx="104957" cy="116729"/>
            </a:xfrm>
            <a:custGeom>
              <a:avLst/>
              <a:gdLst/>
              <a:ahLst/>
              <a:cxnLst/>
              <a:rect l="l" t="t" r="r" b="b"/>
              <a:pathLst>
                <a:path w="214" h="238" extrusionOk="0">
                  <a:moveTo>
                    <a:pt x="199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lnTo>
                    <a:pt x="0" y="224"/>
                  </a:lnTo>
                  <a:cubicBezTo>
                    <a:pt x="0" y="232"/>
                    <a:pt x="7" y="238"/>
                    <a:pt x="15" y="238"/>
                  </a:cubicBezTo>
                  <a:lnTo>
                    <a:pt x="199" y="238"/>
                  </a:lnTo>
                  <a:cubicBezTo>
                    <a:pt x="207" y="238"/>
                    <a:pt x="214" y="232"/>
                    <a:pt x="214" y="224"/>
                  </a:cubicBezTo>
                  <a:lnTo>
                    <a:pt x="214" y="14"/>
                  </a:lnTo>
                  <a:cubicBezTo>
                    <a:pt x="214" y="6"/>
                    <a:pt x="207" y="0"/>
                    <a:pt x="199" y="0"/>
                  </a:cubicBezTo>
                  <a:moveTo>
                    <a:pt x="185" y="209"/>
                  </a:moveTo>
                  <a:lnTo>
                    <a:pt x="29" y="209"/>
                  </a:lnTo>
                  <a:lnTo>
                    <a:pt x="29" y="29"/>
                  </a:lnTo>
                  <a:lnTo>
                    <a:pt x="185" y="29"/>
                  </a:lnTo>
                  <a:lnTo>
                    <a:pt x="185" y="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1167014" y="2801223"/>
              <a:ext cx="63759" cy="59836"/>
            </a:xfrm>
            <a:custGeom>
              <a:avLst/>
              <a:gdLst/>
              <a:ahLst/>
              <a:cxnLst/>
              <a:rect l="l" t="t" r="r" b="b"/>
              <a:pathLst>
                <a:path w="130" h="122" extrusionOk="0">
                  <a:moveTo>
                    <a:pt x="49" y="94"/>
                  </a:moveTo>
                  <a:cubicBezTo>
                    <a:pt x="59" y="94"/>
                    <a:pt x="66" y="87"/>
                    <a:pt x="66" y="77"/>
                  </a:cubicBezTo>
                  <a:lnTo>
                    <a:pt x="66" y="50"/>
                  </a:lnTo>
                  <a:lnTo>
                    <a:pt x="56" y="61"/>
                  </a:lnTo>
                  <a:cubicBezTo>
                    <a:pt x="50" y="66"/>
                    <a:pt x="41" y="66"/>
                    <a:pt x="35" y="61"/>
                  </a:cubicBezTo>
                  <a:cubicBezTo>
                    <a:pt x="30" y="55"/>
                    <a:pt x="30" y="46"/>
                    <a:pt x="35" y="40"/>
                  </a:cubicBezTo>
                  <a:lnTo>
                    <a:pt x="71" y="5"/>
                  </a:lnTo>
                  <a:cubicBezTo>
                    <a:pt x="76" y="-1"/>
                    <a:pt x="86" y="-1"/>
                    <a:pt x="91" y="5"/>
                  </a:cubicBezTo>
                  <a:lnTo>
                    <a:pt x="126" y="40"/>
                  </a:lnTo>
                  <a:cubicBezTo>
                    <a:pt x="132" y="46"/>
                    <a:pt x="132" y="55"/>
                    <a:pt x="126" y="61"/>
                  </a:cubicBezTo>
                  <a:cubicBezTo>
                    <a:pt x="121" y="66"/>
                    <a:pt x="111" y="66"/>
                    <a:pt x="106" y="61"/>
                  </a:cubicBezTo>
                  <a:lnTo>
                    <a:pt x="95" y="50"/>
                  </a:lnTo>
                  <a:lnTo>
                    <a:pt x="95" y="77"/>
                  </a:lnTo>
                  <a:cubicBezTo>
                    <a:pt x="95" y="103"/>
                    <a:pt x="75" y="122"/>
                    <a:pt x="49" y="122"/>
                  </a:cubicBezTo>
                  <a:lnTo>
                    <a:pt x="14" y="122"/>
                  </a:lnTo>
                  <a:cubicBezTo>
                    <a:pt x="6" y="122"/>
                    <a:pt x="0" y="116"/>
                    <a:pt x="0" y="109"/>
                  </a:cubicBezTo>
                  <a:cubicBezTo>
                    <a:pt x="0" y="101"/>
                    <a:pt x="6" y="94"/>
                    <a:pt x="14" y="94"/>
                  </a:cubicBezTo>
                  <a:lnTo>
                    <a:pt x="49" y="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1013011" y="2706074"/>
              <a:ext cx="70626" cy="83378"/>
            </a:xfrm>
            <a:custGeom>
              <a:avLst/>
              <a:gdLst/>
              <a:ahLst/>
              <a:cxnLst/>
              <a:rect l="l" t="t" r="r" b="b"/>
              <a:pathLst>
                <a:path w="144" h="170" extrusionOk="0">
                  <a:moveTo>
                    <a:pt x="60" y="5"/>
                  </a:moveTo>
                  <a:cubicBezTo>
                    <a:pt x="66" y="11"/>
                    <a:pt x="66" y="20"/>
                    <a:pt x="60" y="26"/>
                  </a:cubicBezTo>
                  <a:lnTo>
                    <a:pt x="50" y="36"/>
                  </a:lnTo>
                  <a:lnTo>
                    <a:pt x="98" y="36"/>
                  </a:lnTo>
                  <a:cubicBezTo>
                    <a:pt x="124" y="36"/>
                    <a:pt x="144" y="57"/>
                    <a:pt x="144" y="82"/>
                  </a:cubicBezTo>
                  <a:lnTo>
                    <a:pt x="144" y="155"/>
                  </a:lnTo>
                  <a:cubicBezTo>
                    <a:pt x="144" y="163"/>
                    <a:pt x="138" y="170"/>
                    <a:pt x="130" y="170"/>
                  </a:cubicBezTo>
                  <a:cubicBezTo>
                    <a:pt x="122" y="170"/>
                    <a:pt x="115" y="163"/>
                    <a:pt x="115" y="155"/>
                  </a:cubicBezTo>
                  <a:lnTo>
                    <a:pt x="115" y="82"/>
                  </a:lnTo>
                  <a:cubicBezTo>
                    <a:pt x="115" y="73"/>
                    <a:pt x="108" y="65"/>
                    <a:pt x="98" y="65"/>
                  </a:cubicBezTo>
                  <a:lnTo>
                    <a:pt x="50" y="65"/>
                  </a:lnTo>
                  <a:lnTo>
                    <a:pt x="60" y="76"/>
                  </a:lnTo>
                  <a:cubicBezTo>
                    <a:pt x="66" y="81"/>
                    <a:pt x="66" y="91"/>
                    <a:pt x="60" y="96"/>
                  </a:cubicBezTo>
                  <a:cubicBezTo>
                    <a:pt x="55" y="102"/>
                    <a:pt x="45" y="102"/>
                    <a:pt x="40" y="96"/>
                  </a:cubicBezTo>
                  <a:lnTo>
                    <a:pt x="5" y="61"/>
                  </a:lnTo>
                  <a:cubicBezTo>
                    <a:pt x="-1" y="55"/>
                    <a:pt x="-1" y="46"/>
                    <a:pt x="5" y="40"/>
                  </a:cubicBezTo>
                  <a:lnTo>
                    <a:pt x="40" y="5"/>
                  </a:lnTo>
                  <a:cubicBezTo>
                    <a:pt x="46" y="-1"/>
                    <a:pt x="55" y="-1"/>
                    <a:pt x="6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921786" y="2848307"/>
              <a:ext cx="60816" cy="60817"/>
            </a:xfrm>
            <a:custGeom>
              <a:avLst/>
              <a:gdLst/>
              <a:ahLst/>
              <a:cxnLst/>
              <a:rect l="l" t="t" r="r" b="b"/>
              <a:pathLst>
                <a:path w="124" h="124" extrusionOk="0">
                  <a:moveTo>
                    <a:pt x="82" y="28"/>
                  </a:moveTo>
                  <a:lnTo>
                    <a:pt x="109" y="28"/>
                  </a:lnTo>
                  <a:cubicBezTo>
                    <a:pt x="117" y="28"/>
                    <a:pt x="124" y="21"/>
                    <a:pt x="124" y="13"/>
                  </a:cubicBezTo>
                  <a:cubicBezTo>
                    <a:pt x="124" y="6"/>
                    <a:pt x="117" y="0"/>
                    <a:pt x="109" y="0"/>
                  </a:cubicBezTo>
                  <a:lnTo>
                    <a:pt x="82" y="0"/>
                  </a:lnTo>
                  <a:cubicBezTo>
                    <a:pt x="56" y="0"/>
                    <a:pt x="36" y="19"/>
                    <a:pt x="36" y="45"/>
                  </a:cubicBezTo>
                  <a:lnTo>
                    <a:pt x="36" y="73"/>
                  </a:lnTo>
                  <a:lnTo>
                    <a:pt x="25" y="63"/>
                  </a:lnTo>
                  <a:cubicBezTo>
                    <a:pt x="20" y="57"/>
                    <a:pt x="10" y="57"/>
                    <a:pt x="5" y="63"/>
                  </a:cubicBezTo>
                  <a:cubicBezTo>
                    <a:pt x="-1" y="69"/>
                    <a:pt x="-1" y="78"/>
                    <a:pt x="5" y="84"/>
                  </a:cubicBezTo>
                  <a:lnTo>
                    <a:pt x="40" y="119"/>
                  </a:lnTo>
                  <a:cubicBezTo>
                    <a:pt x="46" y="125"/>
                    <a:pt x="55" y="125"/>
                    <a:pt x="61" y="119"/>
                  </a:cubicBezTo>
                  <a:lnTo>
                    <a:pt x="96" y="84"/>
                  </a:lnTo>
                  <a:cubicBezTo>
                    <a:pt x="102" y="78"/>
                    <a:pt x="102" y="69"/>
                    <a:pt x="96" y="63"/>
                  </a:cubicBezTo>
                  <a:cubicBezTo>
                    <a:pt x="90" y="57"/>
                    <a:pt x="81" y="57"/>
                    <a:pt x="75" y="63"/>
                  </a:cubicBezTo>
                  <a:lnTo>
                    <a:pt x="65" y="73"/>
                  </a:lnTo>
                  <a:lnTo>
                    <a:pt x="65" y="45"/>
                  </a:lnTo>
                  <a:cubicBezTo>
                    <a:pt x="65" y="35"/>
                    <a:pt x="72" y="28"/>
                    <a:pt x="8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1067942" y="2923837"/>
              <a:ext cx="70135" cy="83378"/>
            </a:xfrm>
            <a:custGeom>
              <a:avLst/>
              <a:gdLst/>
              <a:ahLst/>
              <a:cxnLst/>
              <a:rect l="l" t="t" r="r" b="b"/>
              <a:pathLst>
                <a:path w="143" h="170" extrusionOk="0">
                  <a:moveTo>
                    <a:pt x="84" y="165"/>
                  </a:moveTo>
                  <a:cubicBezTo>
                    <a:pt x="78" y="160"/>
                    <a:pt x="78" y="150"/>
                    <a:pt x="84" y="145"/>
                  </a:cubicBezTo>
                  <a:lnTo>
                    <a:pt x="94" y="134"/>
                  </a:lnTo>
                  <a:lnTo>
                    <a:pt x="46" y="134"/>
                  </a:lnTo>
                  <a:cubicBezTo>
                    <a:pt x="20" y="134"/>
                    <a:pt x="0" y="114"/>
                    <a:pt x="0" y="88"/>
                  </a:cubicBezTo>
                  <a:lnTo>
                    <a:pt x="0" y="15"/>
                  </a:ln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9" y="7"/>
                    <a:pt x="29" y="15"/>
                  </a:cubicBezTo>
                  <a:lnTo>
                    <a:pt x="29" y="88"/>
                  </a:lnTo>
                  <a:cubicBezTo>
                    <a:pt x="29" y="98"/>
                    <a:pt x="36" y="105"/>
                    <a:pt x="46" y="105"/>
                  </a:cubicBezTo>
                  <a:lnTo>
                    <a:pt x="94" y="105"/>
                  </a:lnTo>
                  <a:lnTo>
                    <a:pt x="84" y="95"/>
                  </a:lnTo>
                  <a:cubicBezTo>
                    <a:pt x="78" y="89"/>
                    <a:pt x="78" y="80"/>
                    <a:pt x="84" y="74"/>
                  </a:cubicBezTo>
                  <a:cubicBezTo>
                    <a:pt x="89" y="68"/>
                    <a:pt x="98" y="68"/>
                    <a:pt x="104" y="74"/>
                  </a:cubicBezTo>
                  <a:lnTo>
                    <a:pt x="139" y="109"/>
                  </a:lnTo>
                  <a:cubicBezTo>
                    <a:pt x="145" y="115"/>
                    <a:pt x="145" y="124"/>
                    <a:pt x="139" y="130"/>
                  </a:cubicBezTo>
                  <a:lnTo>
                    <a:pt x="104" y="165"/>
                  </a:lnTo>
                  <a:cubicBezTo>
                    <a:pt x="99" y="171"/>
                    <a:pt x="89" y="171"/>
                    <a:pt x="84" y="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936500" y="2707055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48" y="0"/>
                  </a:moveTo>
                  <a:lnTo>
                    <a:pt x="14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lnTo>
                    <a:pt x="48" y="29"/>
                  </a:lnTo>
                  <a:cubicBezTo>
                    <a:pt x="56" y="29"/>
                    <a:pt x="63" y="23"/>
                    <a:pt x="63" y="15"/>
                  </a:cubicBezTo>
                  <a:cubicBezTo>
                    <a:pt x="63" y="7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923257" y="2737954"/>
              <a:ext cx="44141" cy="14223"/>
            </a:xfrm>
            <a:custGeom>
              <a:avLst/>
              <a:gdLst/>
              <a:ahLst/>
              <a:cxnLst/>
              <a:rect l="l" t="t" r="r" b="b"/>
              <a:pathLst>
                <a:path w="90" h="29" extrusionOk="0">
                  <a:moveTo>
                    <a:pt x="75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75" y="29"/>
                  </a:lnTo>
                  <a:cubicBezTo>
                    <a:pt x="83" y="29"/>
                    <a:pt x="90" y="23"/>
                    <a:pt x="90" y="15"/>
                  </a:cubicBezTo>
                  <a:cubicBezTo>
                    <a:pt x="90" y="6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1197422" y="2707055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14" y="29"/>
                  </a:moveTo>
                  <a:lnTo>
                    <a:pt x="48" y="29"/>
                  </a:lnTo>
                  <a:cubicBezTo>
                    <a:pt x="56" y="29"/>
                    <a:pt x="63" y="23"/>
                    <a:pt x="63" y="15"/>
                  </a:cubicBezTo>
                  <a:cubicBezTo>
                    <a:pt x="63" y="7"/>
                    <a:pt x="56" y="0"/>
                    <a:pt x="48" y="0"/>
                  </a:cubicBezTo>
                  <a:lnTo>
                    <a:pt x="14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3"/>
                    <a:pt x="6" y="29"/>
                    <a:pt x="14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1184180" y="2737954"/>
              <a:ext cx="44141" cy="14223"/>
            </a:xfrm>
            <a:custGeom>
              <a:avLst/>
              <a:gdLst/>
              <a:ahLst/>
              <a:cxnLst/>
              <a:rect l="l" t="t" r="r" b="b"/>
              <a:pathLst>
                <a:path w="90" h="29" extrusionOk="0">
                  <a:moveTo>
                    <a:pt x="15" y="29"/>
                  </a:moveTo>
                  <a:lnTo>
                    <a:pt x="75" y="29"/>
                  </a:lnTo>
                  <a:cubicBezTo>
                    <a:pt x="83" y="29"/>
                    <a:pt x="90" y="23"/>
                    <a:pt x="90" y="15"/>
                  </a:cubicBezTo>
                  <a:cubicBezTo>
                    <a:pt x="90" y="6"/>
                    <a:pt x="83" y="0"/>
                    <a:pt x="75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936500" y="2955227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48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lnTo>
                    <a:pt x="48" y="29"/>
                  </a:lnTo>
                  <a:cubicBezTo>
                    <a:pt x="56" y="29"/>
                    <a:pt x="63" y="22"/>
                    <a:pt x="63" y="14"/>
                  </a:cubicBezTo>
                  <a:cubicBezTo>
                    <a:pt x="63" y="6"/>
                    <a:pt x="56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923257" y="2985635"/>
              <a:ext cx="44141" cy="14714"/>
            </a:xfrm>
            <a:custGeom>
              <a:avLst/>
              <a:gdLst/>
              <a:ahLst/>
              <a:cxnLst/>
              <a:rect l="l" t="t" r="r" b="b"/>
              <a:pathLst>
                <a:path w="90" h="30" extrusionOk="0">
                  <a:moveTo>
                    <a:pt x="75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75" y="30"/>
                  </a:lnTo>
                  <a:cubicBezTo>
                    <a:pt x="83" y="30"/>
                    <a:pt x="90" y="23"/>
                    <a:pt x="90" y="15"/>
                  </a:cubicBezTo>
                  <a:cubicBezTo>
                    <a:pt x="90" y="7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197422" y="2955227"/>
              <a:ext cx="30899" cy="14223"/>
            </a:xfrm>
            <a:custGeom>
              <a:avLst/>
              <a:gdLst/>
              <a:ahLst/>
              <a:cxnLst/>
              <a:rect l="l" t="t" r="r" b="b"/>
              <a:pathLst>
                <a:path w="63" h="29" extrusionOk="0">
                  <a:moveTo>
                    <a:pt x="14" y="29"/>
                  </a:moveTo>
                  <a:lnTo>
                    <a:pt x="48" y="29"/>
                  </a:lnTo>
                  <a:cubicBezTo>
                    <a:pt x="56" y="29"/>
                    <a:pt x="63" y="22"/>
                    <a:pt x="63" y="14"/>
                  </a:cubicBezTo>
                  <a:cubicBezTo>
                    <a:pt x="63" y="6"/>
                    <a:pt x="56" y="0"/>
                    <a:pt x="48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184180" y="2985635"/>
              <a:ext cx="44141" cy="14714"/>
            </a:xfrm>
            <a:custGeom>
              <a:avLst/>
              <a:gdLst/>
              <a:ahLst/>
              <a:cxnLst/>
              <a:rect l="l" t="t" r="r" b="b"/>
              <a:pathLst>
                <a:path w="90" h="30" extrusionOk="0">
                  <a:moveTo>
                    <a:pt x="15" y="30"/>
                  </a:moveTo>
                  <a:lnTo>
                    <a:pt x="75" y="30"/>
                  </a:lnTo>
                  <a:cubicBezTo>
                    <a:pt x="83" y="30"/>
                    <a:pt x="90" y="23"/>
                    <a:pt x="90" y="15"/>
                  </a:cubicBezTo>
                  <a:cubicBezTo>
                    <a:pt x="90" y="7"/>
                    <a:pt x="83" y="0"/>
                    <a:pt x="75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983583" y="2971902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8" y="9"/>
                  </a:moveTo>
                  <a:cubicBezTo>
                    <a:pt x="25" y="4"/>
                    <a:pt x="20" y="0"/>
                    <a:pt x="13" y="0"/>
                  </a:cubicBezTo>
                  <a:cubicBezTo>
                    <a:pt x="7" y="1"/>
                    <a:pt x="2" y="6"/>
                    <a:pt x="0" y="12"/>
                  </a:cubicBezTo>
                  <a:cubicBezTo>
                    <a:pt x="-3" y="25"/>
                    <a:pt x="12" y="34"/>
                    <a:pt x="23" y="27"/>
                  </a:cubicBezTo>
                  <a:cubicBezTo>
                    <a:pt x="28" y="23"/>
                    <a:pt x="30" y="15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34"/>
          <p:cNvGrpSpPr/>
          <p:nvPr/>
        </p:nvGrpSpPr>
        <p:grpSpPr>
          <a:xfrm>
            <a:off x="7882817" y="1887991"/>
            <a:ext cx="368332" cy="368334"/>
            <a:chOff x="7882817" y="1887991"/>
            <a:chExt cx="368332" cy="368334"/>
          </a:xfrm>
        </p:grpSpPr>
        <p:sp>
          <p:nvSpPr>
            <p:cNvPr id="1189" name="Google Shape;1189;p34"/>
            <p:cNvSpPr/>
            <p:nvPr/>
          </p:nvSpPr>
          <p:spPr>
            <a:xfrm>
              <a:off x="7882817" y="1887991"/>
              <a:ext cx="107900" cy="92206"/>
            </a:xfrm>
            <a:custGeom>
              <a:avLst/>
              <a:gdLst/>
              <a:ahLst/>
              <a:cxnLst/>
              <a:rect l="l" t="t" r="r" b="b"/>
              <a:pathLst>
                <a:path w="220" h="188" extrusionOk="0">
                  <a:moveTo>
                    <a:pt x="15" y="188"/>
                  </a:moveTo>
                  <a:lnTo>
                    <a:pt x="173" y="188"/>
                  </a:lnTo>
                  <a:cubicBezTo>
                    <a:pt x="181" y="188"/>
                    <a:pt x="188" y="181"/>
                    <a:pt x="188" y="173"/>
                  </a:cubicBezTo>
                  <a:lnTo>
                    <a:pt x="188" y="108"/>
                  </a:lnTo>
                  <a:lnTo>
                    <a:pt x="206" y="108"/>
                  </a:lnTo>
                  <a:cubicBezTo>
                    <a:pt x="214" y="108"/>
                    <a:pt x="220" y="102"/>
                    <a:pt x="220" y="94"/>
                  </a:cubicBezTo>
                  <a:cubicBezTo>
                    <a:pt x="220" y="86"/>
                    <a:pt x="214" y="79"/>
                    <a:pt x="206" y="79"/>
                  </a:cubicBezTo>
                  <a:lnTo>
                    <a:pt x="188" y="79"/>
                  </a:lnTo>
                  <a:lnTo>
                    <a:pt x="188" y="15"/>
                  </a:lnTo>
                  <a:cubicBezTo>
                    <a:pt x="188" y="7"/>
                    <a:pt x="181" y="0"/>
                    <a:pt x="173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173"/>
                  </a:lnTo>
                  <a:cubicBezTo>
                    <a:pt x="0" y="181"/>
                    <a:pt x="7" y="188"/>
                    <a:pt x="15" y="188"/>
                  </a:cubicBezTo>
                  <a:moveTo>
                    <a:pt x="30" y="29"/>
                  </a:moveTo>
                  <a:lnTo>
                    <a:pt x="158" y="29"/>
                  </a:lnTo>
                  <a:lnTo>
                    <a:pt x="158" y="158"/>
                  </a:lnTo>
                  <a:lnTo>
                    <a:pt x="30" y="158"/>
                  </a:lnTo>
                  <a:lnTo>
                    <a:pt x="30" y="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8005921" y="1887991"/>
              <a:ext cx="123104" cy="92206"/>
            </a:xfrm>
            <a:custGeom>
              <a:avLst/>
              <a:gdLst/>
              <a:ahLst/>
              <a:cxnLst/>
              <a:rect l="l" t="t" r="r" b="b"/>
              <a:pathLst>
                <a:path w="251" h="188" extrusionOk="0">
                  <a:moveTo>
                    <a:pt x="204" y="0"/>
                  </a:moveTo>
                  <a:lnTo>
                    <a:pt x="46" y="0"/>
                  </a:lnTo>
                  <a:cubicBezTo>
                    <a:pt x="38" y="0"/>
                    <a:pt x="31" y="7"/>
                    <a:pt x="31" y="15"/>
                  </a:cubicBezTo>
                  <a:lnTo>
                    <a:pt x="31" y="79"/>
                  </a:lnTo>
                  <a:lnTo>
                    <a:pt x="15" y="79"/>
                  </a:lnTo>
                  <a:cubicBezTo>
                    <a:pt x="6" y="79"/>
                    <a:pt x="0" y="86"/>
                    <a:pt x="0" y="94"/>
                  </a:cubicBezTo>
                  <a:cubicBezTo>
                    <a:pt x="0" y="102"/>
                    <a:pt x="6" y="108"/>
                    <a:pt x="15" y="108"/>
                  </a:cubicBezTo>
                  <a:lnTo>
                    <a:pt x="31" y="108"/>
                  </a:lnTo>
                  <a:lnTo>
                    <a:pt x="31" y="173"/>
                  </a:lnTo>
                  <a:cubicBezTo>
                    <a:pt x="31" y="181"/>
                    <a:pt x="38" y="188"/>
                    <a:pt x="46" y="188"/>
                  </a:cubicBezTo>
                  <a:lnTo>
                    <a:pt x="204" y="188"/>
                  </a:lnTo>
                  <a:cubicBezTo>
                    <a:pt x="212" y="188"/>
                    <a:pt x="219" y="181"/>
                    <a:pt x="219" y="173"/>
                  </a:cubicBezTo>
                  <a:lnTo>
                    <a:pt x="219" y="108"/>
                  </a:lnTo>
                  <a:lnTo>
                    <a:pt x="237" y="108"/>
                  </a:lnTo>
                  <a:cubicBezTo>
                    <a:pt x="245" y="108"/>
                    <a:pt x="251" y="102"/>
                    <a:pt x="251" y="94"/>
                  </a:cubicBezTo>
                  <a:cubicBezTo>
                    <a:pt x="251" y="86"/>
                    <a:pt x="245" y="79"/>
                    <a:pt x="237" y="79"/>
                  </a:cubicBezTo>
                  <a:lnTo>
                    <a:pt x="219" y="79"/>
                  </a:lnTo>
                  <a:lnTo>
                    <a:pt x="219" y="15"/>
                  </a:lnTo>
                  <a:cubicBezTo>
                    <a:pt x="219" y="7"/>
                    <a:pt x="212" y="0"/>
                    <a:pt x="204" y="0"/>
                  </a:cubicBezTo>
                  <a:moveTo>
                    <a:pt x="189" y="158"/>
                  </a:moveTo>
                  <a:lnTo>
                    <a:pt x="60" y="158"/>
                  </a:lnTo>
                  <a:lnTo>
                    <a:pt x="60" y="29"/>
                  </a:lnTo>
                  <a:lnTo>
                    <a:pt x="189" y="29"/>
                  </a:lnTo>
                  <a:lnTo>
                    <a:pt x="189" y="1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8144230" y="1887991"/>
              <a:ext cx="106919" cy="92206"/>
            </a:xfrm>
            <a:custGeom>
              <a:avLst/>
              <a:gdLst/>
              <a:ahLst/>
              <a:cxnLst/>
              <a:rect l="l" t="t" r="r" b="b"/>
              <a:pathLst>
                <a:path w="218" h="188" extrusionOk="0">
                  <a:moveTo>
                    <a:pt x="204" y="0"/>
                  </a:moveTo>
                  <a:lnTo>
                    <a:pt x="46" y="0"/>
                  </a:lnTo>
                  <a:cubicBezTo>
                    <a:pt x="38" y="0"/>
                    <a:pt x="31" y="7"/>
                    <a:pt x="31" y="15"/>
                  </a:cubicBezTo>
                  <a:lnTo>
                    <a:pt x="31" y="79"/>
                  </a:lnTo>
                  <a:lnTo>
                    <a:pt x="14" y="79"/>
                  </a:lnTo>
                  <a:cubicBezTo>
                    <a:pt x="6" y="79"/>
                    <a:pt x="0" y="86"/>
                    <a:pt x="0" y="94"/>
                  </a:cubicBezTo>
                  <a:cubicBezTo>
                    <a:pt x="0" y="102"/>
                    <a:pt x="6" y="108"/>
                    <a:pt x="14" y="108"/>
                  </a:cubicBezTo>
                  <a:lnTo>
                    <a:pt x="31" y="108"/>
                  </a:lnTo>
                  <a:lnTo>
                    <a:pt x="31" y="173"/>
                  </a:lnTo>
                  <a:cubicBezTo>
                    <a:pt x="31" y="181"/>
                    <a:pt x="38" y="188"/>
                    <a:pt x="46" y="188"/>
                  </a:cubicBezTo>
                  <a:lnTo>
                    <a:pt x="204" y="188"/>
                  </a:lnTo>
                  <a:cubicBezTo>
                    <a:pt x="212" y="188"/>
                    <a:pt x="218" y="181"/>
                    <a:pt x="218" y="173"/>
                  </a:cubicBezTo>
                  <a:lnTo>
                    <a:pt x="218" y="15"/>
                  </a:lnTo>
                  <a:cubicBezTo>
                    <a:pt x="218" y="7"/>
                    <a:pt x="212" y="0"/>
                    <a:pt x="204" y="0"/>
                  </a:cubicBezTo>
                  <a:moveTo>
                    <a:pt x="189" y="158"/>
                  </a:moveTo>
                  <a:lnTo>
                    <a:pt x="60" y="158"/>
                  </a:lnTo>
                  <a:lnTo>
                    <a:pt x="60" y="29"/>
                  </a:lnTo>
                  <a:lnTo>
                    <a:pt x="189" y="29"/>
                  </a:lnTo>
                  <a:lnTo>
                    <a:pt x="189" y="1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675" rIns="90000" bIns="22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8147173" y="2207279"/>
              <a:ext cx="17166" cy="49046"/>
            </a:xfrm>
            <a:custGeom>
              <a:avLst/>
              <a:gdLst/>
              <a:ahLst/>
              <a:cxnLst/>
              <a:rect l="l" t="t" r="r" b="b"/>
              <a:pathLst>
                <a:path w="35" h="100" extrusionOk="0">
                  <a:moveTo>
                    <a:pt x="29" y="18"/>
                  </a:moveTo>
                  <a:cubicBezTo>
                    <a:pt x="29" y="17"/>
                    <a:pt x="29" y="16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6" y="0"/>
                    <a:pt x="-1" y="7"/>
                    <a:pt x="0" y="15"/>
                  </a:cubicBezTo>
                  <a:cubicBezTo>
                    <a:pt x="0" y="17"/>
                    <a:pt x="0" y="19"/>
                    <a:pt x="0" y="21"/>
                  </a:cubicBezTo>
                  <a:lnTo>
                    <a:pt x="6" y="87"/>
                  </a:lnTo>
                  <a:cubicBezTo>
                    <a:pt x="7" y="95"/>
                    <a:pt x="13" y="100"/>
                    <a:pt x="21" y="100"/>
                  </a:cubicBezTo>
                  <a:lnTo>
                    <a:pt x="22" y="100"/>
                  </a:lnTo>
                  <a:cubicBezTo>
                    <a:pt x="30" y="99"/>
                    <a:pt x="36" y="92"/>
                    <a:pt x="35" y="84"/>
                  </a:cubicBezTo>
                  <a:lnTo>
                    <a:pt x="29" y="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8011807" y="1996873"/>
              <a:ext cx="179016" cy="259452"/>
            </a:xfrm>
            <a:custGeom>
              <a:avLst/>
              <a:gdLst/>
              <a:ahLst/>
              <a:cxnLst/>
              <a:rect l="l" t="t" r="r" b="b"/>
              <a:pathLst>
                <a:path w="365" h="529" extrusionOk="0">
                  <a:moveTo>
                    <a:pt x="331" y="319"/>
                  </a:moveTo>
                  <a:cubicBezTo>
                    <a:pt x="329" y="327"/>
                    <a:pt x="334" y="335"/>
                    <a:pt x="342" y="337"/>
                  </a:cubicBezTo>
                  <a:cubicBezTo>
                    <a:pt x="349" y="340"/>
                    <a:pt x="357" y="335"/>
                    <a:pt x="360" y="327"/>
                  </a:cubicBezTo>
                  <a:cubicBezTo>
                    <a:pt x="363" y="315"/>
                    <a:pt x="365" y="302"/>
                    <a:pt x="365" y="289"/>
                  </a:cubicBezTo>
                  <a:lnTo>
                    <a:pt x="365" y="217"/>
                  </a:lnTo>
                  <a:cubicBezTo>
                    <a:pt x="365" y="190"/>
                    <a:pt x="343" y="169"/>
                    <a:pt x="317" y="169"/>
                  </a:cubicBezTo>
                  <a:lnTo>
                    <a:pt x="316" y="169"/>
                  </a:lnTo>
                  <a:cubicBezTo>
                    <a:pt x="307" y="169"/>
                    <a:pt x="299" y="171"/>
                    <a:pt x="292" y="175"/>
                  </a:cubicBezTo>
                  <a:cubicBezTo>
                    <a:pt x="283" y="161"/>
                    <a:pt x="267" y="150"/>
                    <a:pt x="249" y="150"/>
                  </a:cubicBezTo>
                  <a:cubicBezTo>
                    <a:pt x="239" y="150"/>
                    <a:pt x="230" y="153"/>
                    <a:pt x="222" y="159"/>
                  </a:cubicBezTo>
                  <a:cubicBezTo>
                    <a:pt x="213" y="146"/>
                    <a:pt x="198" y="137"/>
                    <a:pt x="182" y="137"/>
                  </a:cubicBezTo>
                  <a:cubicBezTo>
                    <a:pt x="175" y="137"/>
                    <a:pt x="169" y="139"/>
                    <a:pt x="163" y="141"/>
                  </a:cubicBezTo>
                  <a:lnTo>
                    <a:pt x="163" y="48"/>
                  </a:lnTo>
                  <a:cubicBezTo>
                    <a:pt x="163" y="35"/>
                    <a:pt x="158" y="23"/>
                    <a:pt x="149" y="14"/>
                  </a:cubicBezTo>
                  <a:cubicBezTo>
                    <a:pt x="140" y="5"/>
                    <a:pt x="127" y="0"/>
                    <a:pt x="114" y="0"/>
                  </a:cubicBezTo>
                  <a:cubicBezTo>
                    <a:pt x="88" y="-1"/>
                    <a:pt x="66" y="21"/>
                    <a:pt x="66" y="48"/>
                  </a:cubicBezTo>
                  <a:lnTo>
                    <a:pt x="66" y="140"/>
                  </a:lnTo>
                  <a:lnTo>
                    <a:pt x="28" y="176"/>
                  </a:lnTo>
                  <a:cubicBezTo>
                    <a:pt x="10" y="193"/>
                    <a:pt x="0" y="218"/>
                    <a:pt x="0" y="244"/>
                  </a:cubicBezTo>
                  <a:lnTo>
                    <a:pt x="0" y="283"/>
                  </a:lnTo>
                  <a:cubicBezTo>
                    <a:pt x="0" y="322"/>
                    <a:pt x="16" y="360"/>
                    <a:pt x="45" y="387"/>
                  </a:cubicBezTo>
                  <a:lnTo>
                    <a:pt x="71" y="413"/>
                  </a:lnTo>
                  <a:cubicBezTo>
                    <a:pt x="79" y="422"/>
                    <a:pt x="84" y="436"/>
                    <a:pt x="84" y="448"/>
                  </a:cubicBezTo>
                  <a:lnTo>
                    <a:pt x="78" y="513"/>
                  </a:lnTo>
                  <a:cubicBezTo>
                    <a:pt x="78" y="521"/>
                    <a:pt x="84" y="529"/>
                    <a:pt x="92" y="529"/>
                  </a:cubicBezTo>
                  <a:lnTo>
                    <a:pt x="93" y="529"/>
                  </a:lnTo>
                  <a:cubicBezTo>
                    <a:pt x="100" y="529"/>
                    <a:pt x="107" y="523"/>
                    <a:pt x="107" y="516"/>
                  </a:cubicBezTo>
                  <a:lnTo>
                    <a:pt x="113" y="450"/>
                  </a:lnTo>
                  <a:lnTo>
                    <a:pt x="113" y="450"/>
                  </a:lnTo>
                  <a:cubicBezTo>
                    <a:pt x="114" y="429"/>
                    <a:pt x="106" y="407"/>
                    <a:pt x="92" y="393"/>
                  </a:cubicBezTo>
                  <a:lnTo>
                    <a:pt x="92" y="393"/>
                  </a:lnTo>
                  <a:lnTo>
                    <a:pt x="65" y="366"/>
                  </a:lnTo>
                  <a:lnTo>
                    <a:pt x="65" y="366"/>
                  </a:lnTo>
                  <a:cubicBezTo>
                    <a:pt x="42" y="344"/>
                    <a:pt x="29" y="314"/>
                    <a:pt x="29" y="283"/>
                  </a:cubicBezTo>
                  <a:lnTo>
                    <a:pt x="29" y="244"/>
                  </a:lnTo>
                  <a:cubicBezTo>
                    <a:pt x="29" y="226"/>
                    <a:pt x="36" y="209"/>
                    <a:pt x="49" y="197"/>
                  </a:cubicBezTo>
                  <a:lnTo>
                    <a:pt x="66" y="180"/>
                  </a:lnTo>
                  <a:lnTo>
                    <a:pt x="66" y="257"/>
                  </a:lnTo>
                  <a:cubicBezTo>
                    <a:pt x="66" y="265"/>
                    <a:pt x="72" y="271"/>
                    <a:pt x="80" y="271"/>
                  </a:cubicBezTo>
                  <a:cubicBezTo>
                    <a:pt x="89" y="271"/>
                    <a:pt x="95" y="265"/>
                    <a:pt x="95" y="257"/>
                  </a:cubicBezTo>
                  <a:lnTo>
                    <a:pt x="95" y="146"/>
                  </a:lnTo>
                  <a:lnTo>
                    <a:pt x="95" y="48"/>
                  </a:lnTo>
                  <a:cubicBezTo>
                    <a:pt x="95" y="37"/>
                    <a:pt x="104" y="29"/>
                    <a:pt x="114" y="29"/>
                  </a:cubicBezTo>
                  <a:lnTo>
                    <a:pt x="114" y="29"/>
                  </a:lnTo>
                  <a:cubicBezTo>
                    <a:pt x="119" y="29"/>
                    <a:pt x="124" y="31"/>
                    <a:pt x="128" y="35"/>
                  </a:cubicBezTo>
                  <a:cubicBezTo>
                    <a:pt x="132" y="38"/>
                    <a:pt x="134" y="43"/>
                    <a:pt x="134" y="48"/>
                  </a:cubicBezTo>
                  <a:lnTo>
                    <a:pt x="134" y="186"/>
                  </a:lnTo>
                  <a:cubicBezTo>
                    <a:pt x="134" y="194"/>
                    <a:pt x="140" y="200"/>
                    <a:pt x="148" y="200"/>
                  </a:cubicBezTo>
                  <a:cubicBezTo>
                    <a:pt x="156" y="200"/>
                    <a:pt x="163" y="194"/>
                    <a:pt x="163" y="186"/>
                  </a:cubicBezTo>
                  <a:cubicBezTo>
                    <a:pt x="163" y="175"/>
                    <a:pt x="171" y="167"/>
                    <a:pt x="182" y="167"/>
                  </a:cubicBezTo>
                  <a:cubicBezTo>
                    <a:pt x="192" y="167"/>
                    <a:pt x="201" y="175"/>
                    <a:pt x="201" y="186"/>
                  </a:cubicBezTo>
                  <a:lnTo>
                    <a:pt x="201" y="198"/>
                  </a:lnTo>
                  <a:lnTo>
                    <a:pt x="201" y="199"/>
                  </a:lnTo>
                  <a:cubicBezTo>
                    <a:pt x="201" y="207"/>
                    <a:pt x="207" y="213"/>
                    <a:pt x="215" y="213"/>
                  </a:cubicBezTo>
                  <a:lnTo>
                    <a:pt x="215" y="213"/>
                  </a:lnTo>
                  <a:cubicBezTo>
                    <a:pt x="223" y="213"/>
                    <a:pt x="230" y="207"/>
                    <a:pt x="230" y="199"/>
                  </a:cubicBezTo>
                  <a:cubicBezTo>
                    <a:pt x="230" y="188"/>
                    <a:pt x="239" y="180"/>
                    <a:pt x="249" y="180"/>
                  </a:cubicBezTo>
                  <a:cubicBezTo>
                    <a:pt x="260" y="180"/>
                    <a:pt x="268" y="188"/>
                    <a:pt x="268" y="199"/>
                  </a:cubicBezTo>
                  <a:lnTo>
                    <a:pt x="268" y="217"/>
                  </a:lnTo>
                  <a:lnTo>
                    <a:pt x="268" y="217"/>
                  </a:lnTo>
                  <a:cubicBezTo>
                    <a:pt x="268" y="225"/>
                    <a:pt x="275" y="232"/>
                    <a:pt x="283" y="232"/>
                  </a:cubicBezTo>
                  <a:cubicBezTo>
                    <a:pt x="291" y="232"/>
                    <a:pt x="297" y="225"/>
                    <a:pt x="297" y="217"/>
                  </a:cubicBezTo>
                  <a:cubicBezTo>
                    <a:pt x="297" y="206"/>
                    <a:pt x="306" y="198"/>
                    <a:pt x="317" y="198"/>
                  </a:cubicBezTo>
                  <a:cubicBezTo>
                    <a:pt x="327" y="198"/>
                    <a:pt x="336" y="206"/>
                    <a:pt x="336" y="217"/>
                  </a:cubicBezTo>
                  <a:lnTo>
                    <a:pt x="335" y="289"/>
                  </a:lnTo>
                  <a:cubicBezTo>
                    <a:pt x="335" y="299"/>
                    <a:pt x="334" y="309"/>
                    <a:pt x="331" y="3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8158944" y="2176871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7" y="29"/>
                  </a:moveTo>
                  <a:cubicBezTo>
                    <a:pt x="30" y="26"/>
                    <a:pt x="33" y="8"/>
                    <a:pt x="21" y="2"/>
                  </a:cubicBezTo>
                  <a:cubicBezTo>
                    <a:pt x="10" y="-5"/>
                    <a:pt x="-4" y="7"/>
                    <a:pt x="1" y="20"/>
                  </a:cubicBezTo>
                  <a:cubicBezTo>
                    <a:pt x="3" y="27"/>
                    <a:pt x="10" y="30"/>
                    <a:pt x="17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34"/>
          <p:cNvGrpSpPr/>
          <p:nvPr/>
        </p:nvGrpSpPr>
        <p:grpSpPr>
          <a:xfrm>
            <a:off x="7083375" y="1878673"/>
            <a:ext cx="386479" cy="377162"/>
            <a:chOff x="7083375" y="1878673"/>
            <a:chExt cx="386479" cy="377162"/>
          </a:xfrm>
        </p:grpSpPr>
        <p:sp>
          <p:nvSpPr>
            <p:cNvPr id="1196" name="Google Shape;1196;p34"/>
            <p:cNvSpPr/>
            <p:nvPr/>
          </p:nvSpPr>
          <p:spPr>
            <a:xfrm>
              <a:off x="7083375" y="1878673"/>
              <a:ext cx="152532" cy="159889"/>
            </a:xfrm>
            <a:custGeom>
              <a:avLst/>
              <a:gdLst/>
              <a:ahLst/>
              <a:cxnLst/>
              <a:rect l="l" t="t" r="r" b="b"/>
              <a:pathLst>
                <a:path w="311" h="326" extrusionOk="0">
                  <a:moveTo>
                    <a:pt x="163" y="326"/>
                  </a:moveTo>
                  <a:cubicBezTo>
                    <a:pt x="225" y="326"/>
                    <a:pt x="281" y="292"/>
                    <a:pt x="309" y="236"/>
                  </a:cubicBezTo>
                  <a:cubicBezTo>
                    <a:pt x="313" y="228"/>
                    <a:pt x="310" y="219"/>
                    <a:pt x="302" y="215"/>
                  </a:cubicBezTo>
                  <a:cubicBezTo>
                    <a:pt x="294" y="211"/>
                    <a:pt x="285" y="214"/>
                    <a:pt x="281" y="222"/>
                  </a:cubicBezTo>
                  <a:cubicBezTo>
                    <a:pt x="259" y="267"/>
                    <a:pt x="213" y="295"/>
                    <a:pt x="163" y="295"/>
                  </a:cubicBezTo>
                  <a:cubicBezTo>
                    <a:pt x="90" y="295"/>
                    <a:pt x="31" y="236"/>
                    <a:pt x="31" y="163"/>
                  </a:cubicBezTo>
                  <a:cubicBezTo>
                    <a:pt x="31" y="90"/>
                    <a:pt x="90" y="31"/>
                    <a:pt x="163" y="31"/>
                  </a:cubicBezTo>
                  <a:cubicBezTo>
                    <a:pt x="213" y="31"/>
                    <a:pt x="259" y="59"/>
                    <a:pt x="281" y="104"/>
                  </a:cubicBezTo>
                  <a:cubicBezTo>
                    <a:pt x="285" y="112"/>
                    <a:pt x="294" y="115"/>
                    <a:pt x="302" y="111"/>
                  </a:cubicBezTo>
                  <a:cubicBezTo>
                    <a:pt x="310" y="107"/>
                    <a:pt x="313" y="98"/>
                    <a:pt x="309" y="90"/>
                  </a:cubicBezTo>
                  <a:cubicBezTo>
                    <a:pt x="281" y="35"/>
                    <a:pt x="225" y="0"/>
                    <a:pt x="163" y="0"/>
                  </a:cubicBezTo>
                  <a:cubicBezTo>
                    <a:pt x="73" y="0"/>
                    <a:pt x="0" y="73"/>
                    <a:pt x="0" y="163"/>
                  </a:cubicBezTo>
                  <a:cubicBezTo>
                    <a:pt x="0" y="253"/>
                    <a:pt x="73" y="326"/>
                    <a:pt x="163" y="3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7136344" y="1910552"/>
              <a:ext cx="34332" cy="75040"/>
            </a:xfrm>
            <a:custGeom>
              <a:avLst/>
              <a:gdLst/>
              <a:ahLst/>
              <a:cxnLst/>
              <a:rect l="l" t="t" r="r" b="b"/>
              <a:pathLst>
                <a:path w="70" h="153" extrusionOk="0">
                  <a:moveTo>
                    <a:pt x="39" y="15"/>
                  </a:moveTo>
                  <a:lnTo>
                    <a:pt x="39" y="92"/>
                  </a:lnTo>
                  <a:lnTo>
                    <a:pt x="4" y="127"/>
                  </a:lnTo>
                  <a:cubicBezTo>
                    <a:pt x="-2" y="133"/>
                    <a:pt x="-2" y="143"/>
                    <a:pt x="4" y="149"/>
                  </a:cubicBezTo>
                  <a:cubicBezTo>
                    <a:pt x="7" y="152"/>
                    <a:pt x="11" y="153"/>
                    <a:pt x="15" y="153"/>
                  </a:cubicBezTo>
                  <a:cubicBezTo>
                    <a:pt x="19" y="153"/>
                    <a:pt x="23" y="152"/>
                    <a:pt x="26" y="149"/>
                  </a:cubicBezTo>
                  <a:lnTo>
                    <a:pt x="66" y="109"/>
                  </a:lnTo>
                  <a:cubicBezTo>
                    <a:pt x="69" y="106"/>
                    <a:pt x="70" y="102"/>
                    <a:pt x="70" y="98"/>
                  </a:cubicBezTo>
                  <a:lnTo>
                    <a:pt x="70" y="15"/>
                  </a:lnTo>
                  <a:cubicBezTo>
                    <a:pt x="70" y="7"/>
                    <a:pt x="63" y="0"/>
                    <a:pt x="55" y="0"/>
                  </a:cubicBezTo>
                  <a:cubicBezTo>
                    <a:pt x="46" y="0"/>
                    <a:pt x="39" y="7"/>
                    <a:pt x="39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7388929" y="2041504"/>
              <a:ext cx="48555" cy="14714"/>
            </a:xfrm>
            <a:custGeom>
              <a:avLst/>
              <a:gdLst/>
              <a:ahLst/>
              <a:cxnLst/>
              <a:rect l="l" t="t" r="r" b="b"/>
              <a:pathLst>
                <a:path w="99" h="30" extrusionOk="0">
                  <a:moveTo>
                    <a:pt x="8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lnTo>
                    <a:pt x="84" y="30"/>
                  </a:lnTo>
                  <a:cubicBezTo>
                    <a:pt x="92" y="30"/>
                    <a:pt x="99" y="24"/>
                    <a:pt x="99" y="15"/>
                  </a:cubicBezTo>
                  <a:cubicBezTo>
                    <a:pt x="99" y="7"/>
                    <a:pt x="9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7388929" y="2071913"/>
              <a:ext cx="48555" cy="15204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8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4" y="31"/>
                  </a:lnTo>
                  <a:cubicBezTo>
                    <a:pt x="92" y="31"/>
                    <a:pt x="99" y="24"/>
                    <a:pt x="99" y="16"/>
                  </a:cubicBezTo>
                  <a:cubicBezTo>
                    <a:pt x="99" y="7"/>
                    <a:pt x="9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7388929" y="2178832"/>
              <a:ext cx="48555" cy="14714"/>
            </a:xfrm>
            <a:custGeom>
              <a:avLst/>
              <a:gdLst/>
              <a:ahLst/>
              <a:cxnLst/>
              <a:rect l="l" t="t" r="r" b="b"/>
              <a:pathLst>
                <a:path w="99" h="30" extrusionOk="0">
                  <a:moveTo>
                    <a:pt x="15" y="30"/>
                  </a:moveTo>
                  <a:lnTo>
                    <a:pt x="84" y="30"/>
                  </a:lnTo>
                  <a:cubicBezTo>
                    <a:pt x="92" y="30"/>
                    <a:pt x="99" y="24"/>
                    <a:pt x="99" y="15"/>
                  </a:cubicBezTo>
                  <a:cubicBezTo>
                    <a:pt x="99" y="7"/>
                    <a:pt x="92" y="0"/>
                    <a:pt x="8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7388929" y="2209241"/>
              <a:ext cx="48555" cy="15204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15" y="31"/>
                  </a:moveTo>
                  <a:lnTo>
                    <a:pt x="84" y="31"/>
                  </a:lnTo>
                  <a:cubicBezTo>
                    <a:pt x="92" y="31"/>
                    <a:pt x="99" y="24"/>
                    <a:pt x="99" y="16"/>
                  </a:cubicBezTo>
                  <a:cubicBezTo>
                    <a:pt x="99" y="7"/>
                    <a:pt x="92" y="0"/>
                    <a:pt x="8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7259939" y="1951260"/>
              <a:ext cx="209915" cy="304574"/>
            </a:xfrm>
            <a:custGeom>
              <a:avLst/>
              <a:gdLst/>
              <a:ahLst/>
              <a:cxnLst/>
              <a:rect l="l" t="t" r="r" b="b"/>
              <a:pathLst>
                <a:path w="428" h="621" extrusionOk="0">
                  <a:moveTo>
                    <a:pt x="385" y="122"/>
                  </a:moveTo>
                  <a:lnTo>
                    <a:pt x="237" y="122"/>
                  </a:lnTo>
                  <a:cubicBezTo>
                    <a:pt x="214" y="122"/>
                    <a:pt x="194" y="142"/>
                    <a:pt x="194" y="165"/>
                  </a:cubicBezTo>
                  <a:lnTo>
                    <a:pt x="194" y="218"/>
                  </a:lnTo>
                  <a:lnTo>
                    <a:pt x="116" y="218"/>
                  </a:lnTo>
                  <a:lnTo>
                    <a:pt x="116" y="40"/>
                  </a:lnTo>
                  <a:cubicBezTo>
                    <a:pt x="116" y="18"/>
                    <a:pt x="98" y="0"/>
                    <a:pt x="7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76" y="31"/>
                  </a:lnTo>
                  <a:cubicBezTo>
                    <a:pt x="81" y="31"/>
                    <a:pt x="85" y="35"/>
                    <a:pt x="85" y="40"/>
                  </a:cubicBezTo>
                  <a:lnTo>
                    <a:pt x="85" y="485"/>
                  </a:lnTo>
                  <a:cubicBezTo>
                    <a:pt x="85" y="508"/>
                    <a:pt x="103" y="526"/>
                    <a:pt x="126" y="526"/>
                  </a:cubicBezTo>
                  <a:lnTo>
                    <a:pt x="194" y="526"/>
                  </a:lnTo>
                  <a:lnTo>
                    <a:pt x="194" y="578"/>
                  </a:lnTo>
                  <a:cubicBezTo>
                    <a:pt x="194" y="602"/>
                    <a:pt x="214" y="621"/>
                    <a:pt x="237" y="621"/>
                  </a:cubicBezTo>
                  <a:lnTo>
                    <a:pt x="385" y="621"/>
                  </a:lnTo>
                  <a:cubicBezTo>
                    <a:pt x="408" y="621"/>
                    <a:pt x="428" y="602"/>
                    <a:pt x="428" y="578"/>
                  </a:cubicBezTo>
                  <a:lnTo>
                    <a:pt x="428" y="443"/>
                  </a:lnTo>
                  <a:cubicBezTo>
                    <a:pt x="428" y="419"/>
                    <a:pt x="408" y="400"/>
                    <a:pt x="385" y="400"/>
                  </a:cubicBezTo>
                  <a:lnTo>
                    <a:pt x="237" y="400"/>
                  </a:lnTo>
                  <a:cubicBezTo>
                    <a:pt x="214" y="400"/>
                    <a:pt x="194" y="419"/>
                    <a:pt x="194" y="443"/>
                  </a:cubicBezTo>
                  <a:lnTo>
                    <a:pt x="194" y="495"/>
                  </a:lnTo>
                  <a:lnTo>
                    <a:pt x="126" y="495"/>
                  </a:lnTo>
                  <a:cubicBezTo>
                    <a:pt x="120" y="495"/>
                    <a:pt x="116" y="491"/>
                    <a:pt x="116" y="485"/>
                  </a:cubicBezTo>
                  <a:lnTo>
                    <a:pt x="116" y="248"/>
                  </a:lnTo>
                  <a:lnTo>
                    <a:pt x="194" y="248"/>
                  </a:lnTo>
                  <a:lnTo>
                    <a:pt x="194" y="301"/>
                  </a:lnTo>
                  <a:cubicBezTo>
                    <a:pt x="194" y="324"/>
                    <a:pt x="214" y="344"/>
                    <a:pt x="237" y="344"/>
                  </a:cubicBezTo>
                  <a:lnTo>
                    <a:pt x="385" y="344"/>
                  </a:lnTo>
                  <a:cubicBezTo>
                    <a:pt x="408" y="344"/>
                    <a:pt x="428" y="324"/>
                    <a:pt x="428" y="301"/>
                  </a:cubicBezTo>
                  <a:lnTo>
                    <a:pt x="428" y="165"/>
                  </a:lnTo>
                  <a:cubicBezTo>
                    <a:pt x="428" y="142"/>
                    <a:pt x="408" y="122"/>
                    <a:pt x="385" y="122"/>
                  </a:cubicBezTo>
                  <a:moveTo>
                    <a:pt x="225" y="443"/>
                  </a:moveTo>
                  <a:cubicBezTo>
                    <a:pt x="225" y="436"/>
                    <a:pt x="230" y="430"/>
                    <a:pt x="237" y="430"/>
                  </a:cubicBezTo>
                  <a:lnTo>
                    <a:pt x="385" y="430"/>
                  </a:lnTo>
                  <a:cubicBezTo>
                    <a:pt x="391" y="430"/>
                    <a:pt x="397" y="436"/>
                    <a:pt x="397" y="443"/>
                  </a:cubicBezTo>
                  <a:lnTo>
                    <a:pt x="397" y="578"/>
                  </a:lnTo>
                  <a:cubicBezTo>
                    <a:pt x="397" y="585"/>
                    <a:pt x="391" y="590"/>
                    <a:pt x="385" y="590"/>
                  </a:cubicBezTo>
                  <a:lnTo>
                    <a:pt x="237" y="590"/>
                  </a:lnTo>
                  <a:cubicBezTo>
                    <a:pt x="230" y="590"/>
                    <a:pt x="225" y="585"/>
                    <a:pt x="225" y="578"/>
                  </a:cubicBezTo>
                  <a:lnTo>
                    <a:pt x="225" y="443"/>
                  </a:lnTo>
                  <a:moveTo>
                    <a:pt x="397" y="301"/>
                  </a:moveTo>
                  <a:cubicBezTo>
                    <a:pt x="397" y="307"/>
                    <a:pt x="391" y="313"/>
                    <a:pt x="385" y="313"/>
                  </a:cubicBezTo>
                  <a:lnTo>
                    <a:pt x="237" y="313"/>
                  </a:lnTo>
                  <a:cubicBezTo>
                    <a:pt x="230" y="313"/>
                    <a:pt x="225" y="307"/>
                    <a:pt x="225" y="301"/>
                  </a:cubicBezTo>
                  <a:lnTo>
                    <a:pt x="225" y="165"/>
                  </a:lnTo>
                  <a:cubicBezTo>
                    <a:pt x="225" y="158"/>
                    <a:pt x="230" y="153"/>
                    <a:pt x="237" y="153"/>
                  </a:cubicBezTo>
                  <a:lnTo>
                    <a:pt x="385" y="153"/>
                  </a:lnTo>
                  <a:cubicBezTo>
                    <a:pt x="391" y="153"/>
                    <a:pt x="397" y="158"/>
                    <a:pt x="397" y="165"/>
                  </a:cubicBezTo>
                  <a:lnTo>
                    <a:pt x="397" y="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7105936" y="2051314"/>
              <a:ext cx="153512" cy="157927"/>
            </a:xfrm>
            <a:custGeom>
              <a:avLst/>
              <a:gdLst/>
              <a:ahLst/>
              <a:cxnLst/>
              <a:rect l="l" t="t" r="r" b="b"/>
              <a:pathLst>
                <a:path w="313" h="322" extrusionOk="0">
                  <a:moveTo>
                    <a:pt x="270" y="100"/>
                  </a:moveTo>
                  <a:lnTo>
                    <a:pt x="132" y="100"/>
                  </a:lnTo>
                  <a:lnTo>
                    <a:pt x="132" y="15"/>
                  </a:lnTo>
                  <a:cubicBezTo>
                    <a:pt x="132" y="7"/>
                    <a:pt x="125" y="0"/>
                    <a:pt x="117" y="0"/>
                  </a:cubicBezTo>
                  <a:cubicBezTo>
                    <a:pt x="108" y="0"/>
                    <a:pt x="101" y="7"/>
                    <a:pt x="101" y="15"/>
                  </a:cubicBezTo>
                  <a:lnTo>
                    <a:pt x="101" y="100"/>
                  </a:lnTo>
                  <a:lnTo>
                    <a:pt x="43" y="100"/>
                  </a:lnTo>
                  <a:cubicBezTo>
                    <a:pt x="19" y="100"/>
                    <a:pt x="0" y="120"/>
                    <a:pt x="0" y="143"/>
                  </a:cubicBezTo>
                  <a:lnTo>
                    <a:pt x="0" y="279"/>
                  </a:lnTo>
                  <a:cubicBezTo>
                    <a:pt x="0" y="303"/>
                    <a:pt x="19" y="322"/>
                    <a:pt x="43" y="322"/>
                  </a:cubicBezTo>
                  <a:lnTo>
                    <a:pt x="270" y="322"/>
                  </a:lnTo>
                  <a:cubicBezTo>
                    <a:pt x="293" y="322"/>
                    <a:pt x="313" y="303"/>
                    <a:pt x="313" y="279"/>
                  </a:cubicBezTo>
                  <a:lnTo>
                    <a:pt x="313" y="143"/>
                  </a:lnTo>
                  <a:cubicBezTo>
                    <a:pt x="313" y="120"/>
                    <a:pt x="293" y="100"/>
                    <a:pt x="270" y="100"/>
                  </a:cubicBezTo>
                  <a:moveTo>
                    <a:pt x="282" y="279"/>
                  </a:moveTo>
                  <a:cubicBezTo>
                    <a:pt x="282" y="286"/>
                    <a:pt x="276" y="291"/>
                    <a:pt x="270" y="291"/>
                  </a:cubicBezTo>
                  <a:lnTo>
                    <a:pt x="43" y="291"/>
                  </a:lnTo>
                  <a:cubicBezTo>
                    <a:pt x="36" y="291"/>
                    <a:pt x="31" y="286"/>
                    <a:pt x="31" y="279"/>
                  </a:cubicBezTo>
                  <a:lnTo>
                    <a:pt x="31" y="143"/>
                  </a:lnTo>
                  <a:cubicBezTo>
                    <a:pt x="31" y="137"/>
                    <a:pt x="36" y="131"/>
                    <a:pt x="43" y="131"/>
                  </a:cubicBezTo>
                  <a:lnTo>
                    <a:pt x="270" y="131"/>
                  </a:lnTo>
                  <a:cubicBezTo>
                    <a:pt x="276" y="131"/>
                    <a:pt x="282" y="137"/>
                    <a:pt x="282" y="143"/>
                  </a:cubicBezTo>
                  <a:lnTo>
                    <a:pt x="282" y="2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7139778" y="2131749"/>
              <a:ext cx="87301" cy="15204"/>
            </a:xfrm>
            <a:custGeom>
              <a:avLst/>
              <a:gdLst/>
              <a:ahLst/>
              <a:cxnLst/>
              <a:rect l="l" t="t" r="r" b="b"/>
              <a:pathLst>
                <a:path w="178" h="31" extrusionOk="0">
                  <a:moveTo>
                    <a:pt x="16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163" y="31"/>
                  </a:lnTo>
                  <a:cubicBezTo>
                    <a:pt x="171" y="31"/>
                    <a:pt x="178" y="24"/>
                    <a:pt x="178" y="16"/>
                  </a:cubicBezTo>
                  <a:cubicBezTo>
                    <a:pt x="178" y="7"/>
                    <a:pt x="17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7139778" y="2162647"/>
              <a:ext cx="87301" cy="15204"/>
            </a:xfrm>
            <a:custGeom>
              <a:avLst/>
              <a:gdLst/>
              <a:ahLst/>
              <a:cxnLst/>
              <a:rect l="l" t="t" r="r" b="b"/>
              <a:pathLst>
                <a:path w="178" h="31" extrusionOk="0">
                  <a:moveTo>
                    <a:pt x="16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163" y="31"/>
                  </a:lnTo>
                  <a:cubicBezTo>
                    <a:pt x="171" y="31"/>
                    <a:pt x="178" y="24"/>
                    <a:pt x="178" y="15"/>
                  </a:cubicBezTo>
                  <a:cubicBezTo>
                    <a:pt x="178" y="7"/>
                    <a:pt x="171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7228059" y="1951260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4" y="28"/>
                  </a:moveTo>
                  <a:cubicBezTo>
                    <a:pt x="31" y="23"/>
                    <a:pt x="33" y="14"/>
                    <a:pt x="28" y="7"/>
                  </a:cubicBezTo>
                  <a:cubicBezTo>
                    <a:pt x="24" y="0"/>
                    <a:pt x="14" y="-2"/>
                    <a:pt x="7" y="2"/>
                  </a:cubicBezTo>
                  <a:cubicBezTo>
                    <a:pt x="0" y="7"/>
                    <a:pt x="-2" y="17"/>
                    <a:pt x="3" y="24"/>
                  </a:cubicBezTo>
                  <a:cubicBezTo>
                    <a:pt x="7" y="31"/>
                    <a:pt x="17" y="33"/>
                    <a:pt x="24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7" name="Google Shape;1207;p34"/>
          <p:cNvGrpSpPr/>
          <p:nvPr/>
        </p:nvGrpSpPr>
        <p:grpSpPr>
          <a:xfrm>
            <a:off x="6319736" y="1874258"/>
            <a:ext cx="401192" cy="381085"/>
            <a:chOff x="6319736" y="1874258"/>
            <a:chExt cx="401192" cy="381085"/>
          </a:xfrm>
        </p:grpSpPr>
        <p:sp>
          <p:nvSpPr>
            <p:cNvPr id="1208" name="Google Shape;1208;p34"/>
            <p:cNvSpPr/>
            <p:nvPr/>
          </p:nvSpPr>
          <p:spPr>
            <a:xfrm>
              <a:off x="6432541" y="1931642"/>
              <a:ext cx="158907" cy="15695"/>
            </a:xfrm>
            <a:custGeom>
              <a:avLst/>
              <a:gdLst/>
              <a:ahLst/>
              <a:cxnLst/>
              <a:rect l="l" t="t" r="r" b="b"/>
              <a:pathLst>
                <a:path w="324" h="32" extrusionOk="0">
                  <a:moveTo>
                    <a:pt x="324" y="16"/>
                  </a:moveTo>
                  <a:cubicBezTo>
                    <a:pt x="324" y="7"/>
                    <a:pt x="317" y="0"/>
                    <a:pt x="308" y="0"/>
                  </a:cubicBezTo>
                  <a:lnTo>
                    <a:pt x="16" y="0"/>
                  </a:ln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lnTo>
                    <a:pt x="308" y="32"/>
                  </a:lnTo>
                  <a:cubicBezTo>
                    <a:pt x="317" y="32"/>
                    <a:pt x="324" y="25"/>
                    <a:pt x="324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6468835" y="2057199"/>
              <a:ext cx="114766" cy="15695"/>
            </a:xfrm>
            <a:custGeom>
              <a:avLst/>
              <a:gdLst/>
              <a:ahLst/>
              <a:cxnLst/>
              <a:rect l="l" t="t" r="r" b="b"/>
              <a:pathLst>
                <a:path w="234" h="32" extrusionOk="0">
                  <a:moveTo>
                    <a:pt x="218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218" y="32"/>
                  </a:lnTo>
                  <a:cubicBezTo>
                    <a:pt x="227" y="32"/>
                    <a:pt x="234" y="25"/>
                    <a:pt x="234" y="16"/>
                  </a:cubicBezTo>
                  <a:cubicBezTo>
                    <a:pt x="234" y="7"/>
                    <a:pt x="227" y="0"/>
                    <a:pt x="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6432541" y="2184718"/>
              <a:ext cx="158907" cy="15695"/>
            </a:xfrm>
            <a:custGeom>
              <a:avLst/>
              <a:gdLst/>
              <a:ahLst/>
              <a:cxnLst/>
              <a:rect l="l" t="t" r="r" b="b"/>
              <a:pathLst>
                <a:path w="324" h="32" extrusionOk="0">
                  <a:moveTo>
                    <a:pt x="16" y="32"/>
                  </a:moveTo>
                  <a:lnTo>
                    <a:pt x="308" y="32"/>
                  </a:lnTo>
                  <a:cubicBezTo>
                    <a:pt x="317" y="32"/>
                    <a:pt x="324" y="25"/>
                    <a:pt x="324" y="16"/>
                  </a:cubicBezTo>
                  <a:cubicBezTo>
                    <a:pt x="324" y="8"/>
                    <a:pt x="317" y="0"/>
                    <a:pt x="308" y="0"/>
                  </a:cubicBezTo>
                  <a:lnTo>
                    <a:pt x="16" y="0"/>
                  </a:lnTo>
                  <a:cubicBezTo>
                    <a:pt x="8" y="0"/>
                    <a:pt x="0" y="8"/>
                    <a:pt x="0" y="16"/>
                  </a:cubicBezTo>
                  <a:cubicBezTo>
                    <a:pt x="0" y="25"/>
                    <a:pt x="8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6319736" y="1874258"/>
              <a:ext cx="401192" cy="381085"/>
            </a:xfrm>
            <a:custGeom>
              <a:avLst/>
              <a:gdLst/>
              <a:ahLst/>
              <a:cxnLst/>
              <a:rect l="l" t="t" r="r" b="b"/>
              <a:pathLst>
                <a:path w="818" h="777" extrusionOk="0">
                  <a:moveTo>
                    <a:pt x="698" y="269"/>
                  </a:moveTo>
                  <a:cubicBezTo>
                    <a:pt x="668" y="269"/>
                    <a:pt x="639" y="281"/>
                    <a:pt x="618" y="300"/>
                  </a:cubicBezTo>
                  <a:lnTo>
                    <a:pt x="276" y="300"/>
                  </a:lnTo>
                  <a:cubicBezTo>
                    <a:pt x="250" y="300"/>
                    <a:pt x="229" y="321"/>
                    <a:pt x="229" y="346"/>
                  </a:cubicBezTo>
                  <a:lnTo>
                    <a:pt x="229" y="373"/>
                  </a:lnTo>
                  <a:lnTo>
                    <a:pt x="109" y="373"/>
                  </a:lnTo>
                  <a:cubicBezTo>
                    <a:pt x="104" y="355"/>
                    <a:pt x="89" y="341"/>
                    <a:pt x="71" y="335"/>
                  </a:cubicBezTo>
                  <a:lnTo>
                    <a:pt x="71" y="182"/>
                  </a:lnTo>
                  <a:cubicBezTo>
                    <a:pt x="89" y="177"/>
                    <a:pt x="104" y="162"/>
                    <a:pt x="109" y="144"/>
                  </a:cubicBezTo>
                  <a:lnTo>
                    <a:pt x="156" y="144"/>
                  </a:lnTo>
                  <a:lnTo>
                    <a:pt x="156" y="176"/>
                  </a:lnTo>
                  <a:cubicBezTo>
                    <a:pt x="156" y="202"/>
                    <a:pt x="177" y="222"/>
                    <a:pt x="202" y="222"/>
                  </a:cubicBezTo>
                  <a:lnTo>
                    <a:pt x="318" y="222"/>
                  </a:lnTo>
                  <a:cubicBezTo>
                    <a:pt x="327" y="222"/>
                    <a:pt x="334" y="215"/>
                    <a:pt x="334" y="206"/>
                  </a:cubicBezTo>
                  <a:cubicBezTo>
                    <a:pt x="334" y="198"/>
                    <a:pt x="327" y="190"/>
                    <a:pt x="318" y="190"/>
                  </a:cubicBezTo>
                  <a:lnTo>
                    <a:pt x="202" y="190"/>
                  </a:lnTo>
                  <a:cubicBezTo>
                    <a:pt x="194" y="190"/>
                    <a:pt x="188" y="184"/>
                    <a:pt x="188" y="176"/>
                  </a:cubicBezTo>
                  <a:lnTo>
                    <a:pt x="188" y="90"/>
                  </a:lnTo>
                  <a:cubicBezTo>
                    <a:pt x="188" y="83"/>
                    <a:pt x="194" y="76"/>
                    <a:pt x="202" y="76"/>
                  </a:cubicBezTo>
                  <a:lnTo>
                    <a:pt x="585" y="76"/>
                  </a:lnTo>
                  <a:cubicBezTo>
                    <a:pt x="593" y="76"/>
                    <a:pt x="599" y="83"/>
                    <a:pt x="599" y="90"/>
                  </a:cubicBezTo>
                  <a:lnTo>
                    <a:pt x="599" y="176"/>
                  </a:lnTo>
                  <a:cubicBezTo>
                    <a:pt x="599" y="184"/>
                    <a:pt x="593" y="190"/>
                    <a:pt x="585" y="190"/>
                  </a:cubicBezTo>
                  <a:lnTo>
                    <a:pt x="459" y="190"/>
                  </a:lnTo>
                  <a:cubicBezTo>
                    <a:pt x="450" y="190"/>
                    <a:pt x="443" y="198"/>
                    <a:pt x="443" y="206"/>
                  </a:cubicBezTo>
                  <a:cubicBezTo>
                    <a:pt x="443" y="215"/>
                    <a:pt x="450" y="222"/>
                    <a:pt x="459" y="222"/>
                  </a:cubicBezTo>
                  <a:lnTo>
                    <a:pt x="585" y="222"/>
                  </a:lnTo>
                  <a:cubicBezTo>
                    <a:pt x="611" y="222"/>
                    <a:pt x="631" y="202"/>
                    <a:pt x="631" y="176"/>
                  </a:cubicBezTo>
                  <a:lnTo>
                    <a:pt x="631" y="90"/>
                  </a:lnTo>
                  <a:cubicBezTo>
                    <a:pt x="631" y="65"/>
                    <a:pt x="611" y="44"/>
                    <a:pt x="585" y="44"/>
                  </a:cubicBezTo>
                  <a:lnTo>
                    <a:pt x="202" y="44"/>
                  </a:lnTo>
                  <a:cubicBezTo>
                    <a:pt x="177" y="44"/>
                    <a:pt x="156" y="65"/>
                    <a:pt x="156" y="90"/>
                  </a:cubicBezTo>
                  <a:lnTo>
                    <a:pt x="156" y="112"/>
                  </a:lnTo>
                  <a:lnTo>
                    <a:pt x="109" y="112"/>
                  </a:lnTo>
                  <a:cubicBezTo>
                    <a:pt x="104" y="94"/>
                    <a:pt x="89" y="80"/>
                    <a:pt x="71" y="75"/>
                  </a:cubicBezTo>
                  <a:lnTo>
                    <a:pt x="71" y="16"/>
                  </a:lnTo>
                  <a:cubicBezTo>
                    <a:pt x="71" y="8"/>
                    <a:pt x="64" y="0"/>
                    <a:pt x="55" y="0"/>
                  </a:cubicBezTo>
                  <a:cubicBezTo>
                    <a:pt x="47" y="0"/>
                    <a:pt x="39" y="8"/>
                    <a:pt x="39" y="16"/>
                  </a:cubicBezTo>
                  <a:lnTo>
                    <a:pt x="39" y="75"/>
                  </a:lnTo>
                  <a:cubicBezTo>
                    <a:pt x="16" y="82"/>
                    <a:pt x="0" y="104"/>
                    <a:pt x="0" y="128"/>
                  </a:cubicBezTo>
                  <a:cubicBezTo>
                    <a:pt x="-1" y="152"/>
                    <a:pt x="16" y="175"/>
                    <a:pt x="39" y="182"/>
                  </a:cubicBezTo>
                  <a:lnTo>
                    <a:pt x="39" y="335"/>
                  </a:lnTo>
                  <a:cubicBezTo>
                    <a:pt x="15" y="343"/>
                    <a:pt x="-2" y="366"/>
                    <a:pt x="0" y="392"/>
                  </a:cubicBezTo>
                  <a:cubicBezTo>
                    <a:pt x="1" y="415"/>
                    <a:pt x="17" y="436"/>
                    <a:pt x="39" y="443"/>
                  </a:cubicBezTo>
                  <a:lnTo>
                    <a:pt x="39" y="596"/>
                  </a:lnTo>
                  <a:cubicBezTo>
                    <a:pt x="16" y="603"/>
                    <a:pt x="0" y="625"/>
                    <a:pt x="0" y="649"/>
                  </a:cubicBezTo>
                  <a:cubicBezTo>
                    <a:pt x="-1" y="673"/>
                    <a:pt x="16" y="696"/>
                    <a:pt x="39" y="703"/>
                  </a:cubicBezTo>
                  <a:lnTo>
                    <a:pt x="39" y="761"/>
                  </a:lnTo>
                  <a:cubicBezTo>
                    <a:pt x="39" y="770"/>
                    <a:pt x="47" y="777"/>
                    <a:pt x="55" y="777"/>
                  </a:cubicBezTo>
                  <a:cubicBezTo>
                    <a:pt x="64" y="777"/>
                    <a:pt x="71" y="770"/>
                    <a:pt x="71" y="761"/>
                  </a:cubicBezTo>
                  <a:lnTo>
                    <a:pt x="71" y="703"/>
                  </a:lnTo>
                  <a:cubicBezTo>
                    <a:pt x="89" y="698"/>
                    <a:pt x="104" y="683"/>
                    <a:pt x="109" y="665"/>
                  </a:cubicBezTo>
                  <a:lnTo>
                    <a:pt x="156" y="665"/>
                  </a:lnTo>
                  <a:lnTo>
                    <a:pt x="156" y="692"/>
                  </a:lnTo>
                  <a:cubicBezTo>
                    <a:pt x="156" y="718"/>
                    <a:pt x="177" y="739"/>
                    <a:pt x="202" y="739"/>
                  </a:cubicBezTo>
                  <a:lnTo>
                    <a:pt x="585" y="739"/>
                  </a:lnTo>
                  <a:cubicBezTo>
                    <a:pt x="611" y="739"/>
                    <a:pt x="631" y="718"/>
                    <a:pt x="631" y="692"/>
                  </a:cubicBezTo>
                  <a:lnTo>
                    <a:pt x="631" y="607"/>
                  </a:lnTo>
                  <a:cubicBezTo>
                    <a:pt x="631" y="581"/>
                    <a:pt x="611" y="560"/>
                    <a:pt x="585" y="560"/>
                  </a:cubicBezTo>
                  <a:lnTo>
                    <a:pt x="202" y="560"/>
                  </a:lnTo>
                  <a:cubicBezTo>
                    <a:pt x="177" y="560"/>
                    <a:pt x="156" y="581"/>
                    <a:pt x="156" y="607"/>
                  </a:cubicBezTo>
                  <a:lnTo>
                    <a:pt x="156" y="633"/>
                  </a:lnTo>
                  <a:lnTo>
                    <a:pt x="109" y="633"/>
                  </a:lnTo>
                  <a:cubicBezTo>
                    <a:pt x="104" y="615"/>
                    <a:pt x="89" y="601"/>
                    <a:pt x="71" y="596"/>
                  </a:cubicBezTo>
                  <a:lnTo>
                    <a:pt x="71" y="442"/>
                  </a:lnTo>
                  <a:cubicBezTo>
                    <a:pt x="89" y="437"/>
                    <a:pt x="104" y="423"/>
                    <a:pt x="109" y="405"/>
                  </a:cubicBezTo>
                  <a:lnTo>
                    <a:pt x="229" y="405"/>
                  </a:lnTo>
                  <a:lnTo>
                    <a:pt x="229" y="432"/>
                  </a:lnTo>
                  <a:cubicBezTo>
                    <a:pt x="229" y="457"/>
                    <a:pt x="250" y="478"/>
                    <a:pt x="276" y="478"/>
                  </a:cubicBezTo>
                  <a:lnTo>
                    <a:pt x="618" y="478"/>
                  </a:lnTo>
                  <a:cubicBezTo>
                    <a:pt x="639" y="497"/>
                    <a:pt x="668" y="509"/>
                    <a:pt x="698" y="509"/>
                  </a:cubicBezTo>
                  <a:cubicBezTo>
                    <a:pt x="765" y="509"/>
                    <a:pt x="818" y="455"/>
                    <a:pt x="818" y="389"/>
                  </a:cubicBezTo>
                  <a:cubicBezTo>
                    <a:pt x="818" y="323"/>
                    <a:pt x="765" y="269"/>
                    <a:pt x="698" y="269"/>
                  </a:cubicBezTo>
                  <a:moveTo>
                    <a:pt x="188" y="607"/>
                  </a:moveTo>
                  <a:cubicBezTo>
                    <a:pt x="188" y="599"/>
                    <a:pt x="194" y="592"/>
                    <a:pt x="202" y="592"/>
                  </a:cubicBezTo>
                  <a:lnTo>
                    <a:pt x="585" y="592"/>
                  </a:lnTo>
                  <a:cubicBezTo>
                    <a:pt x="593" y="592"/>
                    <a:pt x="599" y="599"/>
                    <a:pt x="599" y="607"/>
                  </a:cubicBezTo>
                  <a:lnTo>
                    <a:pt x="599" y="692"/>
                  </a:lnTo>
                  <a:cubicBezTo>
                    <a:pt x="599" y="700"/>
                    <a:pt x="593" y="707"/>
                    <a:pt x="585" y="707"/>
                  </a:cubicBezTo>
                  <a:lnTo>
                    <a:pt x="202" y="707"/>
                  </a:lnTo>
                  <a:cubicBezTo>
                    <a:pt x="194" y="707"/>
                    <a:pt x="188" y="700"/>
                    <a:pt x="188" y="692"/>
                  </a:cubicBezTo>
                  <a:lnTo>
                    <a:pt x="188" y="607"/>
                  </a:lnTo>
                  <a:moveTo>
                    <a:pt x="79" y="125"/>
                  </a:moveTo>
                  <a:cubicBezTo>
                    <a:pt x="80" y="127"/>
                    <a:pt x="79" y="130"/>
                    <a:pt x="79" y="132"/>
                  </a:cubicBezTo>
                  <a:cubicBezTo>
                    <a:pt x="77" y="144"/>
                    <a:pt x="67" y="152"/>
                    <a:pt x="55" y="152"/>
                  </a:cubicBezTo>
                  <a:cubicBezTo>
                    <a:pt x="42" y="152"/>
                    <a:pt x="32" y="141"/>
                    <a:pt x="32" y="128"/>
                  </a:cubicBezTo>
                  <a:cubicBezTo>
                    <a:pt x="32" y="115"/>
                    <a:pt x="42" y="105"/>
                    <a:pt x="55" y="105"/>
                  </a:cubicBezTo>
                  <a:lnTo>
                    <a:pt x="56" y="105"/>
                  </a:lnTo>
                  <a:cubicBezTo>
                    <a:pt x="67" y="105"/>
                    <a:pt x="77" y="113"/>
                    <a:pt x="79" y="125"/>
                  </a:cubicBezTo>
                  <a:moveTo>
                    <a:pt x="79" y="649"/>
                  </a:moveTo>
                  <a:cubicBezTo>
                    <a:pt x="79" y="663"/>
                    <a:pt x="69" y="673"/>
                    <a:pt x="55" y="673"/>
                  </a:cubicBezTo>
                  <a:lnTo>
                    <a:pt x="55" y="673"/>
                  </a:lnTo>
                  <a:cubicBezTo>
                    <a:pt x="42" y="673"/>
                    <a:pt x="32" y="663"/>
                    <a:pt x="32" y="649"/>
                  </a:cubicBezTo>
                  <a:cubicBezTo>
                    <a:pt x="32" y="636"/>
                    <a:pt x="42" y="626"/>
                    <a:pt x="55" y="626"/>
                  </a:cubicBezTo>
                  <a:lnTo>
                    <a:pt x="55" y="626"/>
                  </a:lnTo>
                  <a:cubicBezTo>
                    <a:pt x="69" y="626"/>
                    <a:pt x="79" y="636"/>
                    <a:pt x="79" y="649"/>
                  </a:cubicBezTo>
                  <a:moveTo>
                    <a:pt x="55" y="413"/>
                  </a:moveTo>
                  <a:cubicBezTo>
                    <a:pt x="42" y="413"/>
                    <a:pt x="32" y="402"/>
                    <a:pt x="32" y="389"/>
                  </a:cubicBezTo>
                  <a:cubicBezTo>
                    <a:pt x="32" y="376"/>
                    <a:pt x="42" y="365"/>
                    <a:pt x="55" y="365"/>
                  </a:cubicBezTo>
                  <a:lnTo>
                    <a:pt x="55" y="365"/>
                  </a:lnTo>
                  <a:cubicBezTo>
                    <a:pt x="69" y="365"/>
                    <a:pt x="79" y="376"/>
                    <a:pt x="79" y="389"/>
                  </a:cubicBezTo>
                  <a:cubicBezTo>
                    <a:pt x="79" y="402"/>
                    <a:pt x="69" y="413"/>
                    <a:pt x="55" y="413"/>
                  </a:cubicBezTo>
                  <a:moveTo>
                    <a:pt x="276" y="446"/>
                  </a:moveTo>
                  <a:cubicBezTo>
                    <a:pt x="268" y="446"/>
                    <a:pt x="261" y="440"/>
                    <a:pt x="261" y="432"/>
                  </a:cubicBezTo>
                  <a:lnTo>
                    <a:pt x="261" y="389"/>
                  </a:lnTo>
                  <a:lnTo>
                    <a:pt x="261" y="389"/>
                  </a:lnTo>
                  <a:lnTo>
                    <a:pt x="261" y="389"/>
                  </a:lnTo>
                  <a:lnTo>
                    <a:pt x="261" y="346"/>
                  </a:lnTo>
                  <a:cubicBezTo>
                    <a:pt x="261" y="338"/>
                    <a:pt x="268" y="332"/>
                    <a:pt x="276" y="332"/>
                  </a:cubicBezTo>
                  <a:lnTo>
                    <a:pt x="593" y="332"/>
                  </a:lnTo>
                  <a:cubicBezTo>
                    <a:pt x="574" y="367"/>
                    <a:pt x="574" y="411"/>
                    <a:pt x="593" y="446"/>
                  </a:cubicBezTo>
                  <a:lnTo>
                    <a:pt x="276" y="446"/>
                  </a:lnTo>
                  <a:moveTo>
                    <a:pt x="698" y="477"/>
                  </a:moveTo>
                  <a:cubicBezTo>
                    <a:pt x="650" y="477"/>
                    <a:pt x="610" y="437"/>
                    <a:pt x="610" y="389"/>
                  </a:cubicBezTo>
                  <a:cubicBezTo>
                    <a:pt x="610" y="340"/>
                    <a:pt x="650" y="301"/>
                    <a:pt x="698" y="301"/>
                  </a:cubicBezTo>
                  <a:cubicBezTo>
                    <a:pt x="747" y="301"/>
                    <a:pt x="786" y="340"/>
                    <a:pt x="786" y="389"/>
                  </a:cubicBezTo>
                  <a:cubicBezTo>
                    <a:pt x="786" y="437"/>
                    <a:pt x="747" y="477"/>
                    <a:pt x="698" y="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6633628" y="2044938"/>
              <a:ext cx="55912" cy="42670"/>
            </a:xfrm>
            <a:custGeom>
              <a:avLst/>
              <a:gdLst/>
              <a:ahLst/>
              <a:cxnLst/>
              <a:rect l="l" t="t" r="r" b="b"/>
              <a:pathLst>
                <a:path w="114" h="87" extrusionOk="0">
                  <a:moveTo>
                    <a:pt x="86" y="5"/>
                  </a:moveTo>
                  <a:lnTo>
                    <a:pt x="42" y="49"/>
                  </a:lnTo>
                  <a:lnTo>
                    <a:pt x="27" y="33"/>
                  </a:lnTo>
                  <a:cubicBezTo>
                    <a:pt x="20" y="27"/>
                    <a:pt x="10" y="27"/>
                    <a:pt x="4" y="33"/>
                  </a:cubicBezTo>
                  <a:cubicBezTo>
                    <a:pt x="-2" y="39"/>
                    <a:pt x="-2" y="50"/>
                    <a:pt x="4" y="56"/>
                  </a:cubicBezTo>
                  <a:lnTo>
                    <a:pt x="31" y="83"/>
                  </a:lnTo>
                  <a:cubicBezTo>
                    <a:pt x="37" y="89"/>
                    <a:pt x="48" y="89"/>
                    <a:pt x="54" y="83"/>
                  </a:cubicBezTo>
                  <a:lnTo>
                    <a:pt x="109" y="28"/>
                  </a:lnTo>
                  <a:cubicBezTo>
                    <a:pt x="115" y="22"/>
                    <a:pt x="115" y="11"/>
                    <a:pt x="109" y="5"/>
                  </a:cubicBezTo>
                  <a:cubicBezTo>
                    <a:pt x="103" y="-1"/>
                    <a:pt x="93" y="-1"/>
                    <a:pt x="86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6502676" y="1967445"/>
              <a:ext cx="15695" cy="1569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29" y="8"/>
                  </a:moveTo>
                  <a:cubicBezTo>
                    <a:pt x="24" y="0"/>
                    <a:pt x="14" y="-2"/>
                    <a:pt x="7" y="3"/>
                  </a:cubicBezTo>
                  <a:cubicBezTo>
                    <a:pt x="0" y="8"/>
                    <a:pt x="-2" y="18"/>
                    <a:pt x="2" y="25"/>
                  </a:cubicBezTo>
                  <a:cubicBezTo>
                    <a:pt x="7" y="33"/>
                    <a:pt x="17" y="35"/>
                    <a:pt x="25" y="30"/>
                  </a:cubicBezTo>
                  <a:cubicBezTo>
                    <a:pt x="32" y="25"/>
                    <a:pt x="34" y="15"/>
                    <a:pt x="2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4" name="Google Shape;1214;p34"/>
          <p:cNvGrpSpPr/>
          <p:nvPr/>
        </p:nvGrpSpPr>
        <p:grpSpPr>
          <a:xfrm>
            <a:off x="5528632" y="1927718"/>
            <a:ext cx="395307" cy="328116"/>
            <a:chOff x="5528632" y="1927718"/>
            <a:chExt cx="395307" cy="328116"/>
          </a:xfrm>
        </p:grpSpPr>
        <p:sp>
          <p:nvSpPr>
            <p:cNvPr id="1215" name="Google Shape;1215;p34"/>
            <p:cNvSpPr/>
            <p:nvPr/>
          </p:nvSpPr>
          <p:spPr>
            <a:xfrm>
              <a:off x="5650265" y="2048861"/>
              <a:ext cx="227571" cy="105939"/>
            </a:xfrm>
            <a:custGeom>
              <a:avLst/>
              <a:gdLst/>
              <a:ahLst/>
              <a:cxnLst/>
              <a:rect l="l" t="t" r="r" b="b"/>
              <a:pathLst>
                <a:path w="464" h="216" extrusionOk="0">
                  <a:moveTo>
                    <a:pt x="86" y="0"/>
                  </a:moveTo>
                  <a:lnTo>
                    <a:pt x="46" y="0"/>
                  </a:lnTo>
                  <a:cubicBezTo>
                    <a:pt x="21" y="0"/>
                    <a:pt x="0" y="20"/>
                    <a:pt x="0" y="45"/>
                  </a:cubicBezTo>
                  <a:lnTo>
                    <a:pt x="0" y="130"/>
                  </a:lnTo>
                  <a:cubicBezTo>
                    <a:pt x="0" y="155"/>
                    <a:pt x="21" y="175"/>
                    <a:pt x="46" y="175"/>
                  </a:cubicBezTo>
                  <a:lnTo>
                    <a:pt x="265" y="175"/>
                  </a:lnTo>
                  <a:cubicBezTo>
                    <a:pt x="290" y="175"/>
                    <a:pt x="311" y="155"/>
                    <a:pt x="311" y="130"/>
                  </a:cubicBezTo>
                  <a:lnTo>
                    <a:pt x="311" y="103"/>
                  </a:lnTo>
                  <a:lnTo>
                    <a:pt x="387" y="103"/>
                  </a:lnTo>
                  <a:cubicBezTo>
                    <a:pt x="391" y="103"/>
                    <a:pt x="394" y="106"/>
                    <a:pt x="394" y="110"/>
                  </a:cubicBezTo>
                  <a:lnTo>
                    <a:pt x="394" y="163"/>
                  </a:lnTo>
                  <a:lnTo>
                    <a:pt x="383" y="152"/>
                  </a:lnTo>
                  <a:cubicBezTo>
                    <a:pt x="376" y="146"/>
                    <a:pt x="366" y="146"/>
                    <a:pt x="360" y="152"/>
                  </a:cubicBezTo>
                  <a:cubicBezTo>
                    <a:pt x="354" y="158"/>
                    <a:pt x="354" y="168"/>
                    <a:pt x="360" y="174"/>
                  </a:cubicBezTo>
                  <a:lnTo>
                    <a:pt x="398" y="212"/>
                  </a:lnTo>
                  <a:cubicBezTo>
                    <a:pt x="404" y="218"/>
                    <a:pt x="415" y="218"/>
                    <a:pt x="421" y="212"/>
                  </a:cubicBezTo>
                  <a:lnTo>
                    <a:pt x="459" y="174"/>
                  </a:lnTo>
                  <a:cubicBezTo>
                    <a:pt x="465" y="168"/>
                    <a:pt x="465" y="158"/>
                    <a:pt x="459" y="152"/>
                  </a:cubicBezTo>
                  <a:cubicBezTo>
                    <a:pt x="453" y="146"/>
                    <a:pt x="443" y="146"/>
                    <a:pt x="436" y="152"/>
                  </a:cubicBezTo>
                  <a:lnTo>
                    <a:pt x="425" y="163"/>
                  </a:lnTo>
                  <a:lnTo>
                    <a:pt x="425" y="110"/>
                  </a:lnTo>
                  <a:cubicBezTo>
                    <a:pt x="425" y="89"/>
                    <a:pt x="408" y="71"/>
                    <a:pt x="387" y="71"/>
                  </a:cubicBezTo>
                  <a:lnTo>
                    <a:pt x="311" y="71"/>
                  </a:lnTo>
                  <a:lnTo>
                    <a:pt x="311" y="45"/>
                  </a:lnTo>
                  <a:cubicBezTo>
                    <a:pt x="311" y="20"/>
                    <a:pt x="290" y="0"/>
                    <a:pt x="265" y="0"/>
                  </a:cubicBezTo>
                  <a:lnTo>
                    <a:pt x="224" y="0"/>
                  </a:lnTo>
                  <a:cubicBezTo>
                    <a:pt x="215" y="0"/>
                    <a:pt x="208" y="7"/>
                    <a:pt x="208" y="15"/>
                  </a:cubicBezTo>
                  <a:cubicBezTo>
                    <a:pt x="208" y="24"/>
                    <a:pt x="215" y="31"/>
                    <a:pt x="224" y="31"/>
                  </a:cubicBezTo>
                  <a:lnTo>
                    <a:pt x="265" y="31"/>
                  </a:lnTo>
                  <a:cubicBezTo>
                    <a:pt x="273" y="31"/>
                    <a:pt x="279" y="37"/>
                    <a:pt x="279" y="45"/>
                  </a:cubicBezTo>
                  <a:lnTo>
                    <a:pt x="279" y="130"/>
                  </a:lnTo>
                  <a:cubicBezTo>
                    <a:pt x="279" y="137"/>
                    <a:pt x="273" y="144"/>
                    <a:pt x="265" y="144"/>
                  </a:cubicBezTo>
                  <a:lnTo>
                    <a:pt x="46" y="144"/>
                  </a:lnTo>
                  <a:cubicBezTo>
                    <a:pt x="38" y="144"/>
                    <a:pt x="32" y="137"/>
                    <a:pt x="32" y="130"/>
                  </a:cubicBezTo>
                  <a:lnTo>
                    <a:pt x="32" y="45"/>
                  </a:lnTo>
                  <a:cubicBezTo>
                    <a:pt x="32" y="37"/>
                    <a:pt x="38" y="31"/>
                    <a:pt x="46" y="31"/>
                  </a:cubicBezTo>
                  <a:lnTo>
                    <a:pt x="86" y="31"/>
                  </a:lnTo>
                  <a:cubicBezTo>
                    <a:pt x="94" y="31"/>
                    <a:pt x="101" y="24"/>
                    <a:pt x="101" y="15"/>
                  </a:cubicBezTo>
                  <a:cubicBezTo>
                    <a:pt x="101" y="7"/>
                    <a:pt x="94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2750" rIns="90000" bIns="32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686559" y="2084174"/>
              <a:ext cx="78963" cy="15204"/>
            </a:xfrm>
            <a:custGeom>
              <a:avLst/>
              <a:gdLst/>
              <a:ahLst/>
              <a:cxnLst/>
              <a:rect l="l" t="t" r="r" b="b"/>
              <a:pathLst>
                <a:path w="161" h="31" extrusionOk="0">
                  <a:moveTo>
                    <a:pt x="0" y="15"/>
                  </a:moveTo>
                  <a:cubicBezTo>
                    <a:pt x="0" y="24"/>
                    <a:pt x="7" y="31"/>
                    <a:pt x="15" y="31"/>
                  </a:cubicBezTo>
                  <a:lnTo>
                    <a:pt x="145" y="31"/>
                  </a:lnTo>
                  <a:cubicBezTo>
                    <a:pt x="154" y="31"/>
                    <a:pt x="161" y="24"/>
                    <a:pt x="161" y="15"/>
                  </a:cubicBezTo>
                  <a:cubicBezTo>
                    <a:pt x="161" y="7"/>
                    <a:pt x="154" y="0"/>
                    <a:pt x="145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528632" y="1927718"/>
              <a:ext cx="152532" cy="185393"/>
            </a:xfrm>
            <a:custGeom>
              <a:avLst/>
              <a:gdLst/>
              <a:ahLst/>
              <a:cxnLst/>
              <a:rect l="l" t="t" r="r" b="b"/>
              <a:pathLst>
                <a:path w="311" h="378" extrusionOk="0">
                  <a:moveTo>
                    <a:pt x="46" y="175"/>
                  </a:moveTo>
                  <a:lnTo>
                    <a:pt x="81" y="175"/>
                  </a:lnTo>
                  <a:lnTo>
                    <a:pt x="81" y="302"/>
                  </a:lnTo>
                  <a:cubicBezTo>
                    <a:pt x="81" y="323"/>
                    <a:pt x="99" y="341"/>
                    <a:pt x="120" y="341"/>
                  </a:cubicBezTo>
                  <a:lnTo>
                    <a:pt x="162" y="341"/>
                  </a:lnTo>
                  <a:lnTo>
                    <a:pt x="151" y="352"/>
                  </a:lnTo>
                  <a:cubicBezTo>
                    <a:pt x="144" y="358"/>
                    <a:pt x="144" y="368"/>
                    <a:pt x="151" y="374"/>
                  </a:cubicBezTo>
                  <a:cubicBezTo>
                    <a:pt x="157" y="380"/>
                    <a:pt x="167" y="380"/>
                    <a:pt x="173" y="374"/>
                  </a:cubicBezTo>
                  <a:lnTo>
                    <a:pt x="211" y="336"/>
                  </a:lnTo>
                  <a:cubicBezTo>
                    <a:pt x="217" y="330"/>
                    <a:pt x="217" y="320"/>
                    <a:pt x="211" y="314"/>
                  </a:cubicBezTo>
                  <a:lnTo>
                    <a:pt x="173" y="276"/>
                  </a:lnTo>
                  <a:cubicBezTo>
                    <a:pt x="167" y="270"/>
                    <a:pt x="157" y="270"/>
                    <a:pt x="151" y="276"/>
                  </a:cubicBezTo>
                  <a:cubicBezTo>
                    <a:pt x="144" y="282"/>
                    <a:pt x="144" y="292"/>
                    <a:pt x="151" y="298"/>
                  </a:cubicBezTo>
                  <a:lnTo>
                    <a:pt x="162" y="309"/>
                  </a:lnTo>
                  <a:lnTo>
                    <a:pt x="120" y="309"/>
                  </a:lnTo>
                  <a:cubicBezTo>
                    <a:pt x="116" y="309"/>
                    <a:pt x="113" y="306"/>
                    <a:pt x="113" y="302"/>
                  </a:cubicBezTo>
                  <a:lnTo>
                    <a:pt x="113" y="175"/>
                  </a:lnTo>
                  <a:lnTo>
                    <a:pt x="265" y="175"/>
                  </a:lnTo>
                  <a:cubicBezTo>
                    <a:pt x="291" y="175"/>
                    <a:pt x="311" y="155"/>
                    <a:pt x="311" y="130"/>
                  </a:cubicBezTo>
                  <a:lnTo>
                    <a:pt x="311" y="45"/>
                  </a:lnTo>
                  <a:cubicBezTo>
                    <a:pt x="311" y="20"/>
                    <a:pt x="291" y="0"/>
                    <a:pt x="265" y="0"/>
                  </a:cubicBezTo>
                  <a:lnTo>
                    <a:pt x="46" y="0"/>
                  </a:lnTo>
                  <a:cubicBezTo>
                    <a:pt x="21" y="0"/>
                    <a:pt x="0" y="20"/>
                    <a:pt x="0" y="45"/>
                  </a:cubicBezTo>
                  <a:lnTo>
                    <a:pt x="0" y="130"/>
                  </a:lnTo>
                  <a:cubicBezTo>
                    <a:pt x="0" y="155"/>
                    <a:pt x="21" y="175"/>
                    <a:pt x="46" y="175"/>
                  </a:cubicBezTo>
                  <a:moveTo>
                    <a:pt x="32" y="45"/>
                  </a:moveTo>
                  <a:cubicBezTo>
                    <a:pt x="32" y="37"/>
                    <a:pt x="38" y="31"/>
                    <a:pt x="46" y="31"/>
                  </a:cubicBezTo>
                  <a:lnTo>
                    <a:pt x="266" y="31"/>
                  </a:lnTo>
                  <a:cubicBezTo>
                    <a:pt x="273" y="31"/>
                    <a:pt x="279" y="37"/>
                    <a:pt x="279" y="45"/>
                  </a:cubicBezTo>
                  <a:lnTo>
                    <a:pt x="279" y="130"/>
                  </a:lnTo>
                  <a:cubicBezTo>
                    <a:pt x="279" y="137"/>
                    <a:pt x="273" y="144"/>
                    <a:pt x="266" y="144"/>
                  </a:cubicBezTo>
                  <a:lnTo>
                    <a:pt x="46" y="144"/>
                  </a:lnTo>
                  <a:cubicBezTo>
                    <a:pt x="38" y="144"/>
                    <a:pt x="32" y="137"/>
                    <a:pt x="32" y="130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564926" y="1963031"/>
              <a:ext cx="78963" cy="15204"/>
            </a:xfrm>
            <a:custGeom>
              <a:avLst/>
              <a:gdLst/>
              <a:ahLst/>
              <a:cxnLst/>
              <a:rect l="l" t="t" r="r" b="b"/>
              <a:pathLst>
                <a:path w="161" h="31" extrusionOk="0">
                  <a:moveTo>
                    <a:pt x="16" y="31"/>
                  </a:moveTo>
                  <a:lnTo>
                    <a:pt x="145" y="31"/>
                  </a:lnTo>
                  <a:cubicBezTo>
                    <a:pt x="154" y="31"/>
                    <a:pt x="161" y="23"/>
                    <a:pt x="161" y="15"/>
                  </a:cubicBezTo>
                  <a:cubicBezTo>
                    <a:pt x="161" y="6"/>
                    <a:pt x="154" y="0"/>
                    <a:pt x="145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5771898" y="2170004"/>
              <a:ext cx="152041" cy="85830"/>
            </a:xfrm>
            <a:custGeom>
              <a:avLst/>
              <a:gdLst/>
              <a:ahLst/>
              <a:cxnLst/>
              <a:rect l="l" t="t" r="r" b="b"/>
              <a:pathLst>
                <a:path w="310" h="175" extrusionOk="0">
                  <a:moveTo>
                    <a:pt x="45" y="175"/>
                  </a:moveTo>
                  <a:lnTo>
                    <a:pt x="265" y="175"/>
                  </a:lnTo>
                  <a:cubicBezTo>
                    <a:pt x="290" y="175"/>
                    <a:pt x="310" y="155"/>
                    <a:pt x="310" y="130"/>
                  </a:cubicBezTo>
                  <a:lnTo>
                    <a:pt x="310" y="45"/>
                  </a:lnTo>
                  <a:cubicBezTo>
                    <a:pt x="310" y="20"/>
                    <a:pt x="290" y="0"/>
                    <a:pt x="26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130"/>
                  </a:lnTo>
                  <a:cubicBezTo>
                    <a:pt x="0" y="155"/>
                    <a:pt x="20" y="175"/>
                    <a:pt x="45" y="175"/>
                  </a:cubicBezTo>
                  <a:moveTo>
                    <a:pt x="31" y="45"/>
                  </a:moveTo>
                  <a:cubicBezTo>
                    <a:pt x="31" y="37"/>
                    <a:pt x="38" y="31"/>
                    <a:pt x="45" y="31"/>
                  </a:cubicBezTo>
                  <a:lnTo>
                    <a:pt x="265" y="31"/>
                  </a:lnTo>
                  <a:cubicBezTo>
                    <a:pt x="273" y="31"/>
                    <a:pt x="279" y="37"/>
                    <a:pt x="279" y="45"/>
                  </a:cubicBezTo>
                  <a:lnTo>
                    <a:pt x="279" y="130"/>
                  </a:lnTo>
                  <a:cubicBezTo>
                    <a:pt x="279" y="137"/>
                    <a:pt x="273" y="144"/>
                    <a:pt x="265" y="144"/>
                  </a:cubicBezTo>
                  <a:lnTo>
                    <a:pt x="45" y="144"/>
                  </a:lnTo>
                  <a:cubicBezTo>
                    <a:pt x="38" y="144"/>
                    <a:pt x="31" y="137"/>
                    <a:pt x="31" y="130"/>
                  </a:cubicBezTo>
                  <a:lnTo>
                    <a:pt x="31" y="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5807701" y="2205317"/>
              <a:ext cx="78963" cy="15204"/>
            </a:xfrm>
            <a:custGeom>
              <a:avLst/>
              <a:gdLst/>
              <a:ahLst/>
              <a:cxnLst/>
              <a:rect l="l" t="t" r="r" b="b"/>
              <a:pathLst>
                <a:path w="161" h="31" extrusionOk="0">
                  <a:moveTo>
                    <a:pt x="16" y="31"/>
                  </a:moveTo>
                  <a:lnTo>
                    <a:pt x="146" y="31"/>
                  </a:lnTo>
                  <a:cubicBezTo>
                    <a:pt x="154" y="31"/>
                    <a:pt x="161" y="24"/>
                    <a:pt x="161" y="15"/>
                  </a:cubicBezTo>
                  <a:cubicBezTo>
                    <a:pt x="161" y="7"/>
                    <a:pt x="154" y="0"/>
                    <a:pt x="146" y="0"/>
                  </a:cubicBez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5719910" y="2048371"/>
              <a:ext cx="15204" cy="1569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" y="25"/>
                  </a:moveTo>
                  <a:cubicBezTo>
                    <a:pt x="7" y="33"/>
                    <a:pt x="18" y="34"/>
                    <a:pt x="25" y="29"/>
                  </a:cubicBezTo>
                  <a:cubicBezTo>
                    <a:pt x="31" y="24"/>
                    <a:pt x="33" y="14"/>
                    <a:pt x="28" y="7"/>
                  </a:cubicBezTo>
                  <a:cubicBezTo>
                    <a:pt x="23" y="0"/>
                    <a:pt x="14" y="-1"/>
                    <a:pt x="7" y="3"/>
                  </a:cubicBezTo>
                  <a:cubicBezTo>
                    <a:pt x="-1" y="8"/>
                    <a:pt x="-3" y="18"/>
                    <a:pt x="2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34"/>
          <p:cNvGrpSpPr/>
          <p:nvPr/>
        </p:nvGrpSpPr>
        <p:grpSpPr>
          <a:xfrm>
            <a:off x="4747827" y="1861016"/>
            <a:ext cx="376179" cy="395309"/>
            <a:chOff x="4747827" y="1861016"/>
            <a:chExt cx="376179" cy="395309"/>
          </a:xfrm>
        </p:grpSpPr>
        <p:sp>
          <p:nvSpPr>
            <p:cNvPr id="1223" name="Google Shape;1223;p34"/>
            <p:cNvSpPr/>
            <p:nvPr/>
          </p:nvSpPr>
          <p:spPr>
            <a:xfrm>
              <a:off x="4862103" y="1991478"/>
              <a:ext cx="142232" cy="142233"/>
            </a:xfrm>
            <a:custGeom>
              <a:avLst/>
              <a:gdLst/>
              <a:ahLst/>
              <a:cxnLst/>
              <a:rect l="l" t="t" r="r" b="b"/>
              <a:pathLst>
                <a:path w="290" h="290" extrusionOk="0">
                  <a:moveTo>
                    <a:pt x="217" y="290"/>
                  </a:moveTo>
                  <a:lnTo>
                    <a:pt x="226" y="290"/>
                  </a:lnTo>
                  <a:cubicBezTo>
                    <a:pt x="261" y="290"/>
                    <a:pt x="290" y="261"/>
                    <a:pt x="290" y="226"/>
                  </a:cubicBezTo>
                  <a:lnTo>
                    <a:pt x="290" y="63"/>
                  </a:lnTo>
                  <a:cubicBezTo>
                    <a:pt x="290" y="28"/>
                    <a:pt x="261" y="0"/>
                    <a:pt x="226" y="0"/>
                  </a:cubicBezTo>
                  <a:lnTo>
                    <a:pt x="63" y="0"/>
                  </a:lnTo>
                  <a:cubicBezTo>
                    <a:pt x="28" y="0"/>
                    <a:pt x="0" y="28"/>
                    <a:pt x="0" y="63"/>
                  </a:cubicBezTo>
                  <a:lnTo>
                    <a:pt x="0" y="226"/>
                  </a:lnTo>
                  <a:cubicBezTo>
                    <a:pt x="0" y="261"/>
                    <a:pt x="28" y="290"/>
                    <a:pt x="63" y="290"/>
                  </a:cubicBezTo>
                  <a:lnTo>
                    <a:pt x="73" y="290"/>
                  </a:lnTo>
                  <a:cubicBezTo>
                    <a:pt x="91" y="290"/>
                    <a:pt x="91" y="275"/>
                    <a:pt x="91" y="274"/>
                  </a:cubicBezTo>
                  <a:cubicBezTo>
                    <a:pt x="91" y="265"/>
                    <a:pt x="84" y="258"/>
                    <a:pt x="75" y="258"/>
                  </a:cubicBezTo>
                  <a:cubicBezTo>
                    <a:pt x="74" y="258"/>
                    <a:pt x="63" y="258"/>
                    <a:pt x="63" y="258"/>
                  </a:cubicBezTo>
                  <a:cubicBezTo>
                    <a:pt x="46" y="258"/>
                    <a:pt x="31" y="244"/>
                    <a:pt x="31" y="226"/>
                  </a:cubicBezTo>
                  <a:lnTo>
                    <a:pt x="31" y="63"/>
                  </a:lnTo>
                  <a:cubicBezTo>
                    <a:pt x="31" y="46"/>
                    <a:pt x="46" y="31"/>
                    <a:pt x="63" y="31"/>
                  </a:cubicBezTo>
                  <a:lnTo>
                    <a:pt x="226" y="31"/>
                  </a:lnTo>
                  <a:cubicBezTo>
                    <a:pt x="244" y="31"/>
                    <a:pt x="258" y="46"/>
                    <a:pt x="258" y="63"/>
                  </a:cubicBezTo>
                  <a:lnTo>
                    <a:pt x="258" y="226"/>
                  </a:lnTo>
                  <a:cubicBezTo>
                    <a:pt x="258" y="244"/>
                    <a:pt x="244" y="258"/>
                    <a:pt x="226" y="258"/>
                  </a:cubicBezTo>
                  <a:cubicBezTo>
                    <a:pt x="226" y="258"/>
                    <a:pt x="217" y="258"/>
                    <a:pt x="216" y="258"/>
                  </a:cubicBezTo>
                  <a:cubicBezTo>
                    <a:pt x="206" y="258"/>
                    <a:pt x="198" y="266"/>
                    <a:pt x="200" y="276"/>
                  </a:cubicBezTo>
                  <a:cubicBezTo>
                    <a:pt x="200" y="278"/>
                    <a:pt x="202" y="290"/>
                    <a:pt x="217" y="2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4898397" y="2036109"/>
              <a:ext cx="71606" cy="52479"/>
            </a:xfrm>
            <a:custGeom>
              <a:avLst/>
              <a:gdLst/>
              <a:ahLst/>
              <a:cxnLst/>
              <a:rect l="l" t="t" r="r" b="b"/>
              <a:pathLst>
                <a:path w="146" h="107" extrusionOk="0">
                  <a:moveTo>
                    <a:pt x="141" y="5"/>
                  </a:moveTo>
                  <a:cubicBezTo>
                    <a:pt x="134" y="-1"/>
                    <a:pt x="125" y="-1"/>
                    <a:pt x="118" y="5"/>
                  </a:cubicBezTo>
                  <a:lnTo>
                    <a:pt x="54" y="69"/>
                  </a:lnTo>
                  <a:lnTo>
                    <a:pt x="26" y="41"/>
                  </a:lnTo>
                  <a:cubicBezTo>
                    <a:pt x="20" y="35"/>
                    <a:pt x="10" y="35"/>
                    <a:pt x="4" y="41"/>
                  </a:cubicBezTo>
                  <a:cubicBezTo>
                    <a:pt x="-2" y="47"/>
                    <a:pt x="-2" y="57"/>
                    <a:pt x="4" y="63"/>
                  </a:cubicBezTo>
                  <a:lnTo>
                    <a:pt x="43" y="103"/>
                  </a:lnTo>
                  <a:cubicBezTo>
                    <a:pt x="49" y="109"/>
                    <a:pt x="59" y="109"/>
                    <a:pt x="65" y="103"/>
                  </a:cubicBezTo>
                  <a:lnTo>
                    <a:pt x="141" y="27"/>
                  </a:lnTo>
                  <a:cubicBezTo>
                    <a:pt x="147" y="21"/>
                    <a:pt x="147" y="11"/>
                    <a:pt x="1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4751260" y="2058180"/>
              <a:ext cx="372746" cy="198145"/>
            </a:xfrm>
            <a:custGeom>
              <a:avLst/>
              <a:gdLst/>
              <a:ahLst/>
              <a:cxnLst/>
              <a:rect l="l" t="t" r="r" b="b"/>
              <a:pathLst>
                <a:path w="760" h="404" extrusionOk="0">
                  <a:moveTo>
                    <a:pt x="722" y="6"/>
                  </a:moveTo>
                  <a:cubicBezTo>
                    <a:pt x="717" y="-1"/>
                    <a:pt x="706" y="-2"/>
                    <a:pt x="700" y="4"/>
                  </a:cubicBezTo>
                  <a:lnTo>
                    <a:pt x="655" y="37"/>
                  </a:lnTo>
                  <a:cubicBezTo>
                    <a:pt x="648" y="42"/>
                    <a:pt x="646" y="52"/>
                    <a:pt x="652" y="59"/>
                  </a:cubicBezTo>
                  <a:cubicBezTo>
                    <a:pt x="657" y="66"/>
                    <a:pt x="667" y="68"/>
                    <a:pt x="674" y="62"/>
                  </a:cubicBezTo>
                  <a:lnTo>
                    <a:pt x="691" y="50"/>
                  </a:lnTo>
                  <a:cubicBezTo>
                    <a:pt x="687" y="76"/>
                    <a:pt x="680" y="101"/>
                    <a:pt x="669" y="125"/>
                  </a:cubicBezTo>
                  <a:lnTo>
                    <a:pt x="580" y="125"/>
                  </a:lnTo>
                  <a:cubicBezTo>
                    <a:pt x="561" y="125"/>
                    <a:pt x="546" y="140"/>
                    <a:pt x="546" y="158"/>
                  </a:cubicBezTo>
                  <a:lnTo>
                    <a:pt x="546" y="228"/>
                  </a:lnTo>
                  <a:cubicBezTo>
                    <a:pt x="546" y="241"/>
                    <a:pt x="553" y="252"/>
                    <a:pt x="564" y="258"/>
                  </a:cubicBezTo>
                  <a:cubicBezTo>
                    <a:pt x="536" y="278"/>
                    <a:pt x="506" y="294"/>
                    <a:pt x="473" y="305"/>
                  </a:cubicBezTo>
                  <a:lnTo>
                    <a:pt x="473" y="301"/>
                  </a:lnTo>
                  <a:cubicBezTo>
                    <a:pt x="473" y="282"/>
                    <a:pt x="458" y="267"/>
                    <a:pt x="439" y="267"/>
                  </a:cubicBezTo>
                  <a:lnTo>
                    <a:pt x="302" y="267"/>
                  </a:lnTo>
                  <a:cubicBezTo>
                    <a:pt x="284" y="267"/>
                    <a:pt x="268" y="282"/>
                    <a:pt x="268" y="301"/>
                  </a:cubicBezTo>
                  <a:lnTo>
                    <a:pt x="268" y="301"/>
                  </a:lnTo>
                  <a:cubicBezTo>
                    <a:pt x="239" y="291"/>
                    <a:pt x="212" y="276"/>
                    <a:pt x="187" y="258"/>
                  </a:cubicBezTo>
                  <a:cubicBezTo>
                    <a:pt x="198" y="252"/>
                    <a:pt x="205" y="241"/>
                    <a:pt x="205" y="228"/>
                  </a:cubicBezTo>
                  <a:lnTo>
                    <a:pt x="205" y="158"/>
                  </a:lnTo>
                  <a:cubicBezTo>
                    <a:pt x="205" y="140"/>
                    <a:pt x="190" y="125"/>
                    <a:pt x="171" y="125"/>
                  </a:cubicBezTo>
                  <a:lnTo>
                    <a:pt x="82" y="125"/>
                  </a:lnTo>
                  <a:cubicBezTo>
                    <a:pt x="71" y="97"/>
                    <a:pt x="70" y="96"/>
                    <a:pt x="61" y="58"/>
                  </a:cubicBezTo>
                  <a:cubicBezTo>
                    <a:pt x="59" y="50"/>
                    <a:pt x="50" y="44"/>
                    <a:pt x="42" y="46"/>
                  </a:cubicBezTo>
                  <a:cubicBezTo>
                    <a:pt x="33" y="48"/>
                    <a:pt x="28" y="56"/>
                    <a:pt x="30" y="65"/>
                  </a:cubicBezTo>
                  <a:cubicBezTo>
                    <a:pt x="38" y="99"/>
                    <a:pt x="40" y="102"/>
                    <a:pt x="48" y="125"/>
                  </a:cubicBezTo>
                  <a:lnTo>
                    <a:pt x="34" y="125"/>
                  </a:lnTo>
                  <a:cubicBezTo>
                    <a:pt x="15" y="125"/>
                    <a:pt x="0" y="140"/>
                    <a:pt x="0" y="158"/>
                  </a:cubicBezTo>
                  <a:lnTo>
                    <a:pt x="0" y="228"/>
                  </a:lnTo>
                  <a:cubicBezTo>
                    <a:pt x="0" y="247"/>
                    <a:pt x="15" y="262"/>
                    <a:pt x="34" y="262"/>
                  </a:cubicBezTo>
                  <a:lnTo>
                    <a:pt x="142" y="262"/>
                  </a:lnTo>
                  <a:cubicBezTo>
                    <a:pt x="179" y="295"/>
                    <a:pt x="222" y="320"/>
                    <a:pt x="268" y="334"/>
                  </a:cubicBezTo>
                  <a:lnTo>
                    <a:pt x="268" y="370"/>
                  </a:lnTo>
                  <a:cubicBezTo>
                    <a:pt x="268" y="389"/>
                    <a:pt x="284" y="404"/>
                    <a:pt x="302" y="404"/>
                  </a:cubicBezTo>
                  <a:lnTo>
                    <a:pt x="439" y="404"/>
                  </a:lnTo>
                  <a:cubicBezTo>
                    <a:pt x="458" y="404"/>
                    <a:pt x="473" y="389"/>
                    <a:pt x="473" y="370"/>
                  </a:cubicBezTo>
                  <a:lnTo>
                    <a:pt x="473" y="338"/>
                  </a:lnTo>
                  <a:cubicBezTo>
                    <a:pt x="523" y="323"/>
                    <a:pt x="570" y="297"/>
                    <a:pt x="609" y="262"/>
                  </a:cubicBezTo>
                  <a:lnTo>
                    <a:pt x="717" y="262"/>
                  </a:lnTo>
                  <a:cubicBezTo>
                    <a:pt x="736" y="262"/>
                    <a:pt x="751" y="247"/>
                    <a:pt x="751" y="228"/>
                  </a:cubicBezTo>
                  <a:lnTo>
                    <a:pt x="751" y="158"/>
                  </a:lnTo>
                  <a:cubicBezTo>
                    <a:pt x="751" y="140"/>
                    <a:pt x="736" y="125"/>
                    <a:pt x="717" y="125"/>
                  </a:cubicBezTo>
                  <a:lnTo>
                    <a:pt x="703" y="125"/>
                  </a:lnTo>
                  <a:cubicBezTo>
                    <a:pt x="712" y="102"/>
                    <a:pt x="718" y="79"/>
                    <a:pt x="722" y="55"/>
                  </a:cubicBezTo>
                  <a:lnTo>
                    <a:pt x="731" y="67"/>
                  </a:lnTo>
                  <a:cubicBezTo>
                    <a:pt x="737" y="74"/>
                    <a:pt x="747" y="75"/>
                    <a:pt x="754" y="70"/>
                  </a:cubicBezTo>
                  <a:cubicBezTo>
                    <a:pt x="760" y="64"/>
                    <a:pt x="761" y="54"/>
                    <a:pt x="756" y="47"/>
                  </a:cubicBezTo>
                  <a:lnTo>
                    <a:pt x="722" y="6"/>
                  </a:lnTo>
                  <a:moveTo>
                    <a:pt x="32" y="228"/>
                  </a:moveTo>
                  <a:lnTo>
                    <a:pt x="32" y="158"/>
                  </a:lnTo>
                  <a:cubicBezTo>
                    <a:pt x="32" y="157"/>
                    <a:pt x="33" y="156"/>
                    <a:pt x="34" y="156"/>
                  </a:cubicBezTo>
                  <a:lnTo>
                    <a:pt x="171" y="156"/>
                  </a:lnTo>
                  <a:cubicBezTo>
                    <a:pt x="172" y="156"/>
                    <a:pt x="173" y="157"/>
                    <a:pt x="173" y="158"/>
                  </a:cubicBezTo>
                  <a:lnTo>
                    <a:pt x="173" y="228"/>
                  </a:lnTo>
                  <a:cubicBezTo>
                    <a:pt x="173" y="230"/>
                    <a:pt x="172" y="231"/>
                    <a:pt x="171" y="231"/>
                  </a:cubicBezTo>
                  <a:lnTo>
                    <a:pt x="34" y="231"/>
                  </a:lnTo>
                  <a:cubicBezTo>
                    <a:pt x="33" y="231"/>
                    <a:pt x="32" y="230"/>
                    <a:pt x="32" y="228"/>
                  </a:cubicBezTo>
                  <a:moveTo>
                    <a:pt x="439" y="373"/>
                  </a:moveTo>
                  <a:lnTo>
                    <a:pt x="302" y="373"/>
                  </a:lnTo>
                  <a:cubicBezTo>
                    <a:pt x="301" y="373"/>
                    <a:pt x="300" y="372"/>
                    <a:pt x="300" y="370"/>
                  </a:cubicBezTo>
                  <a:lnTo>
                    <a:pt x="300" y="301"/>
                  </a:lnTo>
                  <a:cubicBezTo>
                    <a:pt x="300" y="299"/>
                    <a:pt x="301" y="298"/>
                    <a:pt x="302" y="298"/>
                  </a:cubicBezTo>
                  <a:lnTo>
                    <a:pt x="439" y="298"/>
                  </a:lnTo>
                  <a:cubicBezTo>
                    <a:pt x="441" y="298"/>
                    <a:pt x="442" y="299"/>
                    <a:pt x="442" y="301"/>
                  </a:cubicBezTo>
                  <a:lnTo>
                    <a:pt x="442" y="370"/>
                  </a:lnTo>
                  <a:cubicBezTo>
                    <a:pt x="442" y="372"/>
                    <a:pt x="441" y="373"/>
                    <a:pt x="439" y="373"/>
                  </a:cubicBezTo>
                  <a:moveTo>
                    <a:pt x="719" y="158"/>
                  </a:moveTo>
                  <a:lnTo>
                    <a:pt x="719" y="228"/>
                  </a:lnTo>
                  <a:cubicBezTo>
                    <a:pt x="719" y="230"/>
                    <a:pt x="718" y="231"/>
                    <a:pt x="717" y="231"/>
                  </a:cubicBezTo>
                  <a:lnTo>
                    <a:pt x="580" y="231"/>
                  </a:lnTo>
                  <a:cubicBezTo>
                    <a:pt x="579" y="231"/>
                    <a:pt x="578" y="230"/>
                    <a:pt x="578" y="228"/>
                  </a:cubicBezTo>
                  <a:lnTo>
                    <a:pt x="578" y="158"/>
                  </a:lnTo>
                  <a:cubicBezTo>
                    <a:pt x="578" y="157"/>
                    <a:pt x="579" y="156"/>
                    <a:pt x="580" y="156"/>
                  </a:cubicBezTo>
                  <a:lnTo>
                    <a:pt x="680" y="156"/>
                  </a:lnTo>
                  <a:lnTo>
                    <a:pt x="680" y="156"/>
                  </a:lnTo>
                  <a:lnTo>
                    <a:pt x="680" y="156"/>
                  </a:lnTo>
                  <a:lnTo>
                    <a:pt x="717" y="156"/>
                  </a:lnTo>
                  <a:cubicBezTo>
                    <a:pt x="718" y="156"/>
                    <a:pt x="719" y="157"/>
                    <a:pt x="719" y="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4747827" y="1861016"/>
              <a:ext cx="371765" cy="198145"/>
            </a:xfrm>
            <a:custGeom>
              <a:avLst/>
              <a:gdLst/>
              <a:ahLst/>
              <a:cxnLst/>
              <a:rect l="l" t="t" r="r" b="b"/>
              <a:pathLst>
                <a:path w="758" h="404" extrusionOk="0">
                  <a:moveTo>
                    <a:pt x="41" y="142"/>
                  </a:moveTo>
                  <a:cubicBezTo>
                    <a:pt x="22" y="142"/>
                    <a:pt x="7" y="157"/>
                    <a:pt x="7" y="176"/>
                  </a:cubicBezTo>
                  <a:lnTo>
                    <a:pt x="7" y="246"/>
                  </a:lnTo>
                  <a:cubicBezTo>
                    <a:pt x="7" y="264"/>
                    <a:pt x="22" y="280"/>
                    <a:pt x="41" y="280"/>
                  </a:cubicBezTo>
                  <a:lnTo>
                    <a:pt x="55" y="280"/>
                  </a:lnTo>
                  <a:cubicBezTo>
                    <a:pt x="47" y="302"/>
                    <a:pt x="41" y="325"/>
                    <a:pt x="37" y="349"/>
                  </a:cubicBezTo>
                  <a:lnTo>
                    <a:pt x="27" y="337"/>
                  </a:lnTo>
                  <a:cubicBezTo>
                    <a:pt x="22" y="330"/>
                    <a:pt x="12" y="329"/>
                    <a:pt x="5" y="335"/>
                  </a:cubicBezTo>
                  <a:cubicBezTo>
                    <a:pt x="-2" y="340"/>
                    <a:pt x="-3" y="350"/>
                    <a:pt x="3" y="357"/>
                  </a:cubicBezTo>
                  <a:lnTo>
                    <a:pt x="36" y="399"/>
                  </a:lnTo>
                  <a:cubicBezTo>
                    <a:pt x="42" y="405"/>
                    <a:pt x="51" y="406"/>
                    <a:pt x="58" y="401"/>
                  </a:cubicBezTo>
                  <a:lnTo>
                    <a:pt x="104" y="367"/>
                  </a:lnTo>
                  <a:cubicBezTo>
                    <a:pt x="111" y="362"/>
                    <a:pt x="112" y="352"/>
                    <a:pt x="107" y="345"/>
                  </a:cubicBezTo>
                  <a:cubicBezTo>
                    <a:pt x="102" y="338"/>
                    <a:pt x="92" y="337"/>
                    <a:pt x="85" y="342"/>
                  </a:cubicBezTo>
                  <a:lnTo>
                    <a:pt x="68" y="355"/>
                  </a:lnTo>
                  <a:cubicBezTo>
                    <a:pt x="72" y="329"/>
                    <a:pt x="79" y="304"/>
                    <a:pt x="89" y="280"/>
                  </a:cubicBezTo>
                  <a:lnTo>
                    <a:pt x="178" y="280"/>
                  </a:lnTo>
                  <a:cubicBezTo>
                    <a:pt x="197" y="280"/>
                    <a:pt x="212" y="264"/>
                    <a:pt x="212" y="246"/>
                  </a:cubicBezTo>
                  <a:lnTo>
                    <a:pt x="212" y="176"/>
                  </a:lnTo>
                  <a:cubicBezTo>
                    <a:pt x="212" y="163"/>
                    <a:pt x="205" y="152"/>
                    <a:pt x="194" y="146"/>
                  </a:cubicBezTo>
                  <a:cubicBezTo>
                    <a:pt x="219" y="128"/>
                    <a:pt x="247" y="114"/>
                    <a:pt x="275" y="103"/>
                  </a:cubicBezTo>
                  <a:lnTo>
                    <a:pt x="275" y="104"/>
                  </a:lnTo>
                  <a:cubicBezTo>
                    <a:pt x="275" y="122"/>
                    <a:pt x="291" y="138"/>
                    <a:pt x="309" y="138"/>
                  </a:cubicBezTo>
                  <a:lnTo>
                    <a:pt x="446" y="138"/>
                  </a:lnTo>
                  <a:cubicBezTo>
                    <a:pt x="465" y="138"/>
                    <a:pt x="480" y="122"/>
                    <a:pt x="480" y="104"/>
                  </a:cubicBezTo>
                  <a:lnTo>
                    <a:pt x="480" y="100"/>
                  </a:lnTo>
                  <a:cubicBezTo>
                    <a:pt x="513" y="110"/>
                    <a:pt x="543" y="126"/>
                    <a:pt x="571" y="146"/>
                  </a:cubicBezTo>
                  <a:cubicBezTo>
                    <a:pt x="560" y="152"/>
                    <a:pt x="553" y="163"/>
                    <a:pt x="553" y="176"/>
                  </a:cubicBezTo>
                  <a:lnTo>
                    <a:pt x="553" y="246"/>
                  </a:lnTo>
                  <a:cubicBezTo>
                    <a:pt x="553" y="264"/>
                    <a:pt x="568" y="280"/>
                    <a:pt x="587" y="280"/>
                  </a:cubicBezTo>
                  <a:lnTo>
                    <a:pt x="676" y="280"/>
                  </a:lnTo>
                  <a:cubicBezTo>
                    <a:pt x="685" y="301"/>
                    <a:pt x="692" y="323"/>
                    <a:pt x="696" y="346"/>
                  </a:cubicBezTo>
                  <a:cubicBezTo>
                    <a:pt x="698" y="354"/>
                    <a:pt x="706" y="360"/>
                    <a:pt x="714" y="359"/>
                  </a:cubicBezTo>
                  <a:cubicBezTo>
                    <a:pt x="723" y="357"/>
                    <a:pt x="729" y="349"/>
                    <a:pt x="727" y="340"/>
                  </a:cubicBezTo>
                  <a:cubicBezTo>
                    <a:pt x="723" y="320"/>
                    <a:pt x="718" y="299"/>
                    <a:pt x="710" y="280"/>
                  </a:cubicBezTo>
                  <a:lnTo>
                    <a:pt x="724" y="280"/>
                  </a:lnTo>
                  <a:cubicBezTo>
                    <a:pt x="743" y="280"/>
                    <a:pt x="758" y="264"/>
                    <a:pt x="758" y="246"/>
                  </a:cubicBezTo>
                  <a:lnTo>
                    <a:pt x="758" y="176"/>
                  </a:lnTo>
                  <a:cubicBezTo>
                    <a:pt x="758" y="157"/>
                    <a:pt x="743" y="142"/>
                    <a:pt x="724" y="142"/>
                  </a:cubicBezTo>
                  <a:lnTo>
                    <a:pt x="616" y="142"/>
                  </a:lnTo>
                  <a:cubicBezTo>
                    <a:pt x="577" y="107"/>
                    <a:pt x="530" y="81"/>
                    <a:pt x="480" y="67"/>
                  </a:cubicBezTo>
                  <a:lnTo>
                    <a:pt x="480" y="34"/>
                  </a:lnTo>
                  <a:cubicBezTo>
                    <a:pt x="480" y="15"/>
                    <a:pt x="465" y="0"/>
                    <a:pt x="446" y="0"/>
                  </a:cubicBezTo>
                  <a:lnTo>
                    <a:pt x="309" y="0"/>
                  </a:lnTo>
                  <a:cubicBezTo>
                    <a:pt x="291" y="0"/>
                    <a:pt x="275" y="15"/>
                    <a:pt x="275" y="34"/>
                  </a:cubicBezTo>
                  <a:lnTo>
                    <a:pt x="275" y="70"/>
                  </a:lnTo>
                  <a:cubicBezTo>
                    <a:pt x="229" y="85"/>
                    <a:pt x="186" y="110"/>
                    <a:pt x="149" y="142"/>
                  </a:cubicBezTo>
                  <a:lnTo>
                    <a:pt x="41" y="142"/>
                  </a:lnTo>
                  <a:moveTo>
                    <a:pt x="726" y="176"/>
                  </a:moveTo>
                  <a:lnTo>
                    <a:pt x="726" y="246"/>
                  </a:lnTo>
                  <a:cubicBezTo>
                    <a:pt x="726" y="247"/>
                    <a:pt x="725" y="248"/>
                    <a:pt x="724" y="248"/>
                  </a:cubicBezTo>
                  <a:lnTo>
                    <a:pt x="587" y="248"/>
                  </a:lnTo>
                  <a:cubicBezTo>
                    <a:pt x="586" y="248"/>
                    <a:pt x="585" y="247"/>
                    <a:pt x="585" y="246"/>
                  </a:cubicBezTo>
                  <a:lnTo>
                    <a:pt x="585" y="176"/>
                  </a:lnTo>
                  <a:cubicBezTo>
                    <a:pt x="585" y="175"/>
                    <a:pt x="586" y="174"/>
                    <a:pt x="587" y="174"/>
                  </a:cubicBezTo>
                  <a:lnTo>
                    <a:pt x="724" y="174"/>
                  </a:lnTo>
                  <a:cubicBezTo>
                    <a:pt x="725" y="174"/>
                    <a:pt x="726" y="175"/>
                    <a:pt x="726" y="176"/>
                  </a:cubicBezTo>
                  <a:moveTo>
                    <a:pt x="307" y="34"/>
                  </a:moveTo>
                  <a:cubicBezTo>
                    <a:pt x="307" y="33"/>
                    <a:pt x="308" y="32"/>
                    <a:pt x="309" y="32"/>
                  </a:cubicBezTo>
                  <a:lnTo>
                    <a:pt x="446" y="32"/>
                  </a:lnTo>
                  <a:cubicBezTo>
                    <a:pt x="448" y="32"/>
                    <a:pt x="449" y="33"/>
                    <a:pt x="449" y="34"/>
                  </a:cubicBezTo>
                  <a:lnTo>
                    <a:pt x="449" y="104"/>
                  </a:lnTo>
                  <a:cubicBezTo>
                    <a:pt x="449" y="105"/>
                    <a:pt x="448" y="106"/>
                    <a:pt x="446" y="106"/>
                  </a:cubicBezTo>
                  <a:lnTo>
                    <a:pt x="309" y="106"/>
                  </a:lnTo>
                  <a:cubicBezTo>
                    <a:pt x="308" y="106"/>
                    <a:pt x="307" y="105"/>
                    <a:pt x="307" y="104"/>
                  </a:cubicBezTo>
                  <a:lnTo>
                    <a:pt x="307" y="34"/>
                  </a:lnTo>
                  <a:moveTo>
                    <a:pt x="180" y="246"/>
                  </a:moveTo>
                  <a:cubicBezTo>
                    <a:pt x="180" y="247"/>
                    <a:pt x="179" y="248"/>
                    <a:pt x="178" y="248"/>
                  </a:cubicBezTo>
                  <a:lnTo>
                    <a:pt x="41" y="248"/>
                  </a:lnTo>
                  <a:cubicBezTo>
                    <a:pt x="40" y="248"/>
                    <a:pt x="39" y="247"/>
                    <a:pt x="39" y="246"/>
                  </a:cubicBezTo>
                  <a:lnTo>
                    <a:pt x="39" y="176"/>
                  </a:lnTo>
                  <a:cubicBezTo>
                    <a:pt x="39" y="175"/>
                    <a:pt x="40" y="174"/>
                    <a:pt x="41" y="174"/>
                  </a:cubicBezTo>
                  <a:lnTo>
                    <a:pt x="178" y="174"/>
                  </a:lnTo>
                  <a:cubicBezTo>
                    <a:pt x="179" y="174"/>
                    <a:pt x="180" y="175"/>
                    <a:pt x="180" y="176"/>
                  </a:cubicBezTo>
                  <a:lnTo>
                    <a:pt x="180" y="2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4925372" y="2118016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29" y="7"/>
                  </a:moveTo>
                  <a:cubicBezTo>
                    <a:pt x="25" y="2"/>
                    <a:pt x="18" y="-1"/>
                    <a:pt x="12" y="1"/>
                  </a:cubicBezTo>
                  <a:cubicBezTo>
                    <a:pt x="5" y="3"/>
                    <a:pt x="0" y="9"/>
                    <a:pt x="0" y="15"/>
                  </a:cubicBezTo>
                  <a:cubicBezTo>
                    <a:pt x="0" y="30"/>
                    <a:pt x="17" y="37"/>
                    <a:pt x="27" y="27"/>
                  </a:cubicBezTo>
                  <a:cubicBezTo>
                    <a:pt x="32" y="21"/>
                    <a:pt x="33" y="13"/>
                    <a:pt x="29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34"/>
          <p:cNvGrpSpPr/>
          <p:nvPr/>
        </p:nvGrpSpPr>
        <p:grpSpPr>
          <a:xfrm>
            <a:off x="3974870" y="1887010"/>
            <a:ext cx="392854" cy="368824"/>
            <a:chOff x="3974870" y="1887010"/>
            <a:chExt cx="392854" cy="368824"/>
          </a:xfrm>
        </p:grpSpPr>
        <p:sp>
          <p:nvSpPr>
            <p:cNvPr id="1229" name="Google Shape;1229;p34"/>
            <p:cNvSpPr/>
            <p:nvPr/>
          </p:nvSpPr>
          <p:spPr>
            <a:xfrm>
              <a:off x="4081789" y="1946846"/>
              <a:ext cx="205501" cy="259452"/>
            </a:xfrm>
            <a:custGeom>
              <a:avLst/>
              <a:gdLst/>
              <a:ahLst/>
              <a:cxnLst/>
              <a:rect l="l" t="t" r="r" b="b"/>
              <a:pathLst>
                <a:path w="419" h="529" extrusionOk="0">
                  <a:moveTo>
                    <a:pt x="43" y="297"/>
                  </a:moveTo>
                  <a:cubicBezTo>
                    <a:pt x="36" y="297"/>
                    <a:pt x="29" y="295"/>
                    <a:pt x="24" y="292"/>
                  </a:cubicBezTo>
                  <a:cubicBezTo>
                    <a:pt x="19" y="289"/>
                    <a:pt x="13" y="288"/>
                    <a:pt x="8" y="291"/>
                  </a:cubicBezTo>
                  <a:cubicBezTo>
                    <a:pt x="3" y="294"/>
                    <a:pt x="0" y="299"/>
                    <a:pt x="0" y="305"/>
                  </a:cubicBezTo>
                  <a:lnTo>
                    <a:pt x="0" y="390"/>
                  </a:lnTo>
                  <a:cubicBezTo>
                    <a:pt x="0" y="426"/>
                    <a:pt x="29" y="455"/>
                    <a:pt x="64" y="455"/>
                  </a:cubicBezTo>
                  <a:lnTo>
                    <a:pt x="106" y="455"/>
                  </a:lnTo>
                  <a:cubicBezTo>
                    <a:pt x="105" y="458"/>
                    <a:pt x="105" y="461"/>
                    <a:pt x="105" y="464"/>
                  </a:cubicBezTo>
                  <a:cubicBezTo>
                    <a:pt x="105" y="500"/>
                    <a:pt x="135" y="529"/>
                    <a:pt x="171" y="529"/>
                  </a:cubicBezTo>
                  <a:cubicBezTo>
                    <a:pt x="207" y="529"/>
                    <a:pt x="236" y="500"/>
                    <a:pt x="236" y="464"/>
                  </a:cubicBezTo>
                  <a:cubicBezTo>
                    <a:pt x="236" y="461"/>
                    <a:pt x="236" y="458"/>
                    <a:pt x="235" y="455"/>
                  </a:cubicBezTo>
                  <a:lnTo>
                    <a:pt x="255" y="455"/>
                  </a:lnTo>
                  <a:cubicBezTo>
                    <a:pt x="263" y="455"/>
                    <a:pt x="270" y="448"/>
                    <a:pt x="270" y="439"/>
                  </a:cubicBezTo>
                  <a:cubicBezTo>
                    <a:pt x="270" y="430"/>
                    <a:pt x="263" y="423"/>
                    <a:pt x="255" y="423"/>
                  </a:cubicBezTo>
                  <a:lnTo>
                    <a:pt x="214" y="423"/>
                  </a:lnTo>
                  <a:cubicBezTo>
                    <a:pt x="202" y="423"/>
                    <a:pt x="194" y="436"/>
                    <a:pt x="200" y="447"/>
                  </a:cubicBezTo>
                  <a:cubicBezTo>
                    <a:pt x="203" y="452"/>
                    <a:pt x="205" y="458"/>
                    <a:pt x="205" y="464"/>
                  </a:cubicBezTo>
                  <a:cubicBezTo>
                    <a:pt x="205" y="482"/>
                    <a:pt x="189" y="498"/>
                    <a:pt x="171" y="498"/>
                  </a:cubicBezTo>
                  <a:cubicBezTo>
                    <a:pt x="152" y="498"/>
                    <a:pt x="137" y="482"/>
                    <a:pt x="137" y="464"/>
                  </a:cubicBezTo>
                  <a:cubicBezTo>
                    <a:pt x="137" y="458"/>
                    <a:pt x="138" y="452"/>
                    <a:pt x="141" y="447"/>
                  </a:cubicBezTo>
                  <a:cubicBezTo>
                    <a:pt x="147" y="436"/>
                    <a:pt x="139" y="423"/>
                    <a:pt x="127" y="423"/>
                  </a:cubicBezTo>
                  <a:lnTo>
                    <a:pt x="64" y="423"/>
                  </a:lnTo>
                  <a:cubicBezTo>
                    <a:pt x="46" y="423"/>
                    <a:pt x="31" y="408"/>
                    <a:pt x="31" y="390"/>
                  </a:cubicBezTo>
                  <a:lnTo>
                    <a:pt x="31" y="328"/>
                  </a:lnTo>
                  <a:cubicBezTo>
                    <a:pt x="35" y="328"/>
                    <a:pt x="39" y="329"/>
                    <a:pt x="43" y="329"/>
                  </a:cubicBezTo>
                  <a:cubicBezTo>
                    <a:pt x="79" y="329"/>
                    <a:pt x="108" y="299"/>
                    <a:pt x="108" y="263"/>
                  </a:cubicBezTo>
                  <a:cubicBezTo>
                    <a:pt x="108" y="227"/>
                    <a:pt x="79" y="198"/>
                    <a:pt x="43" y="198"/>
                  </a:cubicBezTo>
                  <a:cubicBezTo>
                    <a:pt x="39" y="198"/>
                    <a:pt x="35" y="198"/>
                    <a:pt x="31" y="199"/>
                  </a:cubicBezTo>
                  <a:lnTo>
                    <a:pt x="31" y="136"/>
                  </a:lnTo>
                  <a:cubicBezTo>
                    <a:pt x="31" y="118"/>
                    <a:pt x="46" y="103"/>
                    <a:pt x="64" y="103"/>
                  </a:cubicBezTo>
                  <a:lnTo>
                    <a:pt x="126" y="103"/>
                  </a:lnTo>
                  <a:cubicBezTo>
                    <a:pt x="137" y="103"/>
                    <a:pt x="145" y="91"/>
                    <a:pt x="140" y="81"/>
                  </a:cubicBezTo>
                  <a:cubicBezTo>
                    <a:pt x="138" y="76"/>
                    <a:pt x="137" y="71"/>
                    <a:pt x="137" y="66"/>
                  </a:cubicBezTo>
                  <a:cubicBezTo>
                    <a:pt x="137" y="47"/>
                    <a:pt x="152" y="31"/>
                    <a:pt x="171" y="31"/>
                  </a:cubicBezTo>
                  <a:cubicBezTo>
                    <a:pt x="189" y="31"/>
                    <a:pt x="205" y="47"/>
                    <a:pt x="205" y="66"/>
                  </a:cubicBezTo>
                  <a:cubicBezTo>
                    <a:pt x="205" y="71"/>
                    <a:pt x="204" y="76"/>
                    <a:pt x="201" y="81"/>
                  </a:cubicBezTo>
                  <a:cubicBezTo>
                    <a:pt x="196" y="91"/>
                    <a:pt x="204" y="103"/>
                    <a:pt x="215" y="103"/>
                  </a:cubicBezTo>
                  <a:lnTo>
                    <a:pt x="277" y="103"/>
                  </a:lnTo>
                  <a:cubicBezTo>
                    <a:pt x="295" y="103"/>
                    <a:pt x="310" y="118"/>
                    <a:pt x="310" y="136"/>
                  </a:cubicBezTo>
                  <a:lnTo>
                    <a:pt x="310" y="222"/>
                  </a:lnTo>
                  <a:cubicBezTo>
                    <a:pt x="310" y="228"/>
                    <a:pt x="313" y="233"/>
                    <a:pt x="319" y="236"/>
                  </a:cubicBezTo>
                  <a:cubicBezTo>
                    <a:pt x="324" y="238"/>
                    <a:pt x="330" y="238"/>
                    <a:pt x="335" y="235"/>
                  </a:cubicBezTo>
                  <a:cubicBezTo>
                    <a:pt x="340" y="231"/>
                    <a:pt x="347" y="229"/>
                    <a:pt x="354" y="229"/>
                  </a:cubicBezTo>
                  <a:cubicBezTo>
                    <a:pt x="372" y="229"/>
                    <a:pt x="388" y="244"/>
                    <a:pt x="388" y="263"/>
                  </a:cubicBezTo>
                  <a:cubicBezTo>
                    <a:pt x="388" y="282"/>
                    <a:pt x="372" y="297"/>
                    <a:pt x="354" y="297"/>
                  </a:cubicBezTo>
                  <a:cubicBezTo>
                    <a:pt x="347" y="297"/>
                    <a:pt x="340" y="295"/>
                    <a:pt x="335" y="292"/>
                  </a:cubicBezTo>
                  <a:cubicBezTo>
                    <a:pt x="330" y="288"/>
                    <a:pt x="324" y="288"/>
                    <a:pt x="319" y="291"/>
                  </a:cubicBezTo>
                  <a:cubicBezTo>
                    <a:pt x="313" y="293"/>
                    <a:pt x="310" y="299"/>
                    <a:pt x="310" y="305"/>
                  </a:cubicBezTo>
                  <a:lnTo>
                    <a:pt x="310" y="347"/>
                  </a:lnTo>
                  <a:cubicBezTo>
                    <a:pt x="310" y="356"/>
                    <a:pt x="317" y="363"/>
                    <a:pt x="326" y="363"/>
                  </a:cubicBezTo>
                  <a:cubicBezTo>
                    <a:pt x="335" y="363"/>
                    <a:pt x="342" y="356"/>
                    <a:pt x="342" y="347"/>
                  </a:cubicBezTo>
                  <a:lnTo>
                    <a:pt x="342" y="327"/>
                  </a:lnTo>
                  <a:cubicBezTo>
                    <a:pt x="346" y="328"/>
                    <a:pt x="350" y="329"/>
                    <a:pt x="354" y="329"/>
                  </a:cubicBezTo>
                  <a:cubicBezTo>
                    <a:pt x="390" y="329"/>
                    <a:pt x="419" y="299"/>
                    <a:pt x="419" y="263"/>
                  </a:cubicBezTo>
                  <a:cubicBezTo>
                    <a:pt x="419" y="227"/>
                    <a:pt x="390" y="198"/>
                    <a:pt x="354" y="198"/>
                  </a:cubicBezTo>
                  <a:cubicBezTo>
                    <a:pt x="350" y="198"/>
                    <a:pt x="346" y="198"/>
                    <a:pt x="342" y="199"/>
                  </a:cubicBezTo>
                  <a:lnTo>
                    <a:pt x="342" y="136"/>
                  </a:lnTo>
                  <a:cubicBezTo>
                    <a:pt x="342" y="101"/>
                    <a:pt x="313" y="72"/>
                    <a:pt x="277" y="72"/>
                  </a:cubicBezTo>
                  <a:lnTo>
                    <a:pt x="236" y="72"/>
                  </a:lnTo>
                  <a:cubicBezTo>
                    <a:pt x="236" y="70"/>
                    <a:pt x="236" y="68"/>
                    <a:pt x="236" y="66"/>
                  </a:cubicBezTo>
                  <a:cubicBezTo>
                    <a:pt x="236" y="29"/>
                    <a:pt x="207" y="0"/>
                    <a:pt x="171" y="0"/>
                  </a:cubicBezTo>
                  <a:cubicBezTo>
                    <a:pt x="135" y="0"/>
                    <a:pt x="105" y="29"/>
                    <a:pt x="105" y="66"/>
                  </a:cubicBezTo>
                  <a:cubicBezTo>
                    <a:pt x="105" y="68"/>
                    <a:pt x="105" y="70"/>
                    <a:pt x="106" y="72"/>
                  </a:cubicBezTo>
                  <a:lnTo>
                    <a:pt x="64" y="72"/>
                  </a:lnTo>
                  <a:cubicBezTo>
                    <a:pt x="29" y="72"/>
                    <a:pt x="0" y="101"/>
                    <a:pt x="0" y="136"/>
                  </a:cubicBezTo>
                  <a:lnTo>
                    <a:pt x="0" y="222"/>
                  </a:lnTo>
                  <a:cubicBezTo>
                    <a:pt x="0" y="227"/>
                    <a:pt x="3" y="233"/>
                    <a:pt x="8" y="235"/>
                  </a:cubicBezTo>
                  <a:cubicBezTo>
                    <a:pt x="13" y="238"/>
                    <a:pt x="19" y="238"/>
                    <a:pt x="24" y="235"/>
                  </a:cubicBezTo>
                  <a:cubicBezTo>
                    <a:pt x="29" y="231"/>
                    <a:pt x="36" y="229"/>
                    <a:pt x="43" y="229"/>
                  </a:cubicBezTo>
                  <a:cubicBezTo>
                    <a:pt x="61" y="229"/>
                    <a:pt x="77" y="244"/>
                    <a:pt x="77" y="263"/>
                  </a:cubicBezTo>
                  <a:cubicBezTo>
                    <a:pt x="77" y="282"/>
                    <a:pt x="61" y="297"/>
                    <a:pt x="43" y="2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3993998" y="2076327"/>
              <a:ext cx="373236" cy="179507"/>
            </a:xfrm>
            <a:custGeom>
              <a:avLst/>
              <a:gdLst/>
              <a:ahLst/>
              <a:cxnLst/>
              <a:rect l="l" t="t" r="r" b="b"/>
              <a:pathLst>
                <a:path w="761" h="366" extrusionOk="0">
                  <a:moveTo>
                    <a:pt x="32" y="57"/>
                  </a:moveTo>
                  <a:cubicBezTo>
                    <a:pt x="31" y="49"/>
                    <a:pt x="23" y="43"/>
                    <a:pt x="14" y="44"/>
                  </a:cubicBezTo>
                  <a:cubicBezTo>
                    <a:pt x="6" y="46"/>
                    <a:pt x="0" y="54"/>
                    <a:pt x="1" y="62"/>
                  </a:cubicBezTo>
                  <a:cubicBezTo>
                    <a:pt x="16" y="146"/>
                    <a:pt x="59" y="223"/>
                    <a:pt x="125" y="279"/>
                  </a:cubicBezTo>
                  <a:cubicBezTo>
                    <a:pt x="191" y="335"/>
                    <a:pt x="275" y="366"/>
                    <a:pt x="361" y="366"/>
                  </a:cubicBezTo>
                  <a:cubicBezTo>
                    <a:pt x="456" y="366"/>
                    <a:pt x="546" y="330"/>
                    <a:pt x="614" y="264"/>
                  </a:cubicBezTo>
                  <a:cubicBezTo>
                    <a:pt x="673" y="208"/>
                    <a:pt x="711" y="135"/>
                    <a:pt x="722" y="56"/>
                  </a:cubicBezTo>
                  <a:lnTo>
                    <a:pt x="734" y="70"/>
                  </a:lnTo>
                  <a:cubicBezTo>
                    <a:pt x="739" y="76"/>
                    <a:pt x="749" y="77"/>
                    <a:pt x="756" y="72"/>
                  </a:cubicBezTo>
                  <a:cubicBezTo>
                    <a:pt x="763" y="67"/>
                    <a:pt x="764" y="57"/>
                    <a:pt x="758" y="50"/>
                  </a:cubicBezTo>
                  <a:lnTo>
                    <a:pt x="723" y="6"/>
                  </a:lnTo>
                  <a:cubicBezTo>
                    <a:pt x="718" y="0"/>
                    <a:pt x="708" y="-1"/>
                    <a:pt x="701" y="4"/>
                  </a:cubicBezTo>
                  <a:lnTo>
                    <a:pt x="654" y="39"/>
                  </a:lnTo>
                  <a:cubicBezTo>
                    <a:pt x="647" y="45"/>
                    <a:pt x="645" y="54"/>
                    <a:pt x="651" y="61"/>
                  </a:cubicBezTo>
                  <a:cubicBezTo>
                    <a:pt x="656" y="68"/>
                    <a:pt x="665" y="70"/>
                    <a:pt x="672" y="64"/>
                  </a:cubicBezTo>
                  <a:lnTo>
                    <a:pt x="692" y="50"/>
                  </a:lnTo>
                  <a:cubicBezTo>
                    <a:pt x="681" y="123"/>
                    <a:pt x="646" y="190"/>
                    <a:pt x="592" y="242"/>
                  </a:cubicBezTo>
                  <a:cubicBezTo>
                    <a:pt x="530" y="302"/>
                    <a:pt x="448" y="335"/>
                    <a:pt x="361" y="335"/>
                  </a:cubicBezTo>
                  <a:cubicBezTo>
                    <a:pt x="282" y="335"/>
                    <a:pt x="205" y="306"/>
                    <a:pt x="145" y="255"/>
                  </a:cubicBezTo>
                  <a:cubicBezTo>
                    <a:pt x="85" y="204"/>
                    <a:pt x="45" y="134"/>
                    <a:pt x="32" y="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3974870" y="1887010"/>
              <a:ext cx="392854" cy="189807"/>
            </a:xfrm>
            <a:custGeom>
              <a:avLst/>
              <a:gdLst/>
              <a:ahLst/>
              <a:cxnLst/>
              <a:rect l="l" t="t" r="r" b="b"/>
              <a:pathLst>
                <a:path w="801" h="387" extrusionOk="0">
                  <a:moveTo>
                    <a:pt x="679" y="0"/>
                  </a:moveTo>
                  <a:cubicBezTo>
                    <a:pt x="632" y="0"/>
                    <a:pt x="592" y="26"/>
                    <a:pt x="571" y="64"/>
                  </a:cubicBezTo>
                  <a:cubicBezTo>
                    <a:pt x="519" y="36"/>
                    <a:pt x="460" y="21"/>
                    <a:pt x="400" y="21"/>
                  </a:cubicBezTo>
                  <a:cubicBezTo>
                    <a:pt x="305" y="21"/>
                    <a:pt x="216" y="58"/>
                    <a:pt x="147" y="123"/>
                  </a:cubicBezTo>
                  <a:cubicBezTo>
                    <a:pt x="89" y="180"/>
                    <a:pt x="51" y="253"/>
                    <a:pt x="39" y="332"/>
                  </a:cubicBezTo>
                  <a:lnTo>
                    <a:pt x="28" y="318"/>
                  </a:lnTo>
                  <a:cubicBezTo>
                    <a:pt x="22" y="312"/>
                    <a:pt x="12" y="311"/>
                    <a:pt x="6" y="316"/>
                  </a:cubicBezTo>
                  <a:cubicBezTo>
                    <a:pt x="-1" y="322"/>
                    <a:pt x="-2" y="331"/>
                    <a:pt x="4" y="338"/>
                  </a:cubicBezTo>
                  <a:lnTo>
                    <a:pt x="39" y="382"/>
                  </a:lnTo>
                  <a:cubicBezTo>
                    <a:pt x="44" y="388"/>
                    <a:pt x="54" y="389"/>
                    <a:pt x="60" y="384"/>
                  </a:cubicBezTo>
                  <a:lnTo>
                    <a:pt x="108" y="349"/>
                  </a:lnTo>
                  <a:cubicBezTo>
                    <a:pt x="115" y="344"/>
                    <a:pt x="116" y="334"/>
                    <a:pt x="111" y="327"/>
                  </a:cubicBezTo>
                  <a:cubicBezTo>
                    <a:pt x="106" y="320"/>
                    <a:pt x="96" y="319"/>
                    <a:pt x="89" y="324"/>
                  </a:cubicBezTo>
                  <a:lnTo>
                    <a:pt x="70" y="338"/>
                  </a:lnTo>
                  <a:cubicBezTo>
                    <a:pt x="80" y="265"/>
                    <a:pt x="115" y="198"/>
                    <a:pt x="169" y="146"/>
                  </a:cubicBezTo>
                  <a:cubicBezTo>
                    <a:pt x="231" y="86"/>
                    <a:pt x="314" y="53"/>
                    <a:pt x="400" y="53"/>
                  </a:cubicBezTo>
                  <a:cubicBezTo>
                    <a:pt x="456" y="53"/>
                    <a:pt x="511" y="67"/>
                    <a:pt x="560" y="93"/>
                  </a:cubicBezTo>
                  <a:cubicBezTo>
                    <a:pt x="558" y="102"/>
                    <a:pt x="556" y="112"/>
                    <a:pt x="556" y="122"/>
                  </a:cubicBezTo>
                  <a:cubicBezTo>
                    <a:pt x="556" y="189"/>
                    <a:pt x="611" y="244"/>
                    <a:pt x="679" y="244"/>
                  </a:cubicBezTo>
                  <a:cubicBezTo>
                    <a:pt x="686" y="244"/>
                    <a:pt x="694" y="243"/>
                    <a:pt x="701" y="242"/>
                  </a:cubicBezTo>
                  <a:cubicBezTo>
                    <a:pt x="715" y="269"/>
                    <a:pt x="724" y="299"/>
                    <a:pt x="729" y="329"/>
                  </a:cubicBezTo>
                  <a:cubicBezTo>
                    <a:pt x="731" y="337"/>
                    <a:pt x="737" y="342"/>
                    <a:pt x="745" y="342"/>
                  </a:cubicBezTo>
                  <a:cubicBezTo>
                    <a:pt x="746" y="342"/>
                    <a:pt x="747" y="342"/>
                    <a:pt x="748" y="342"/>
                  </a:cubicBezTo>
                  <a:cubicBezTo>
                    <a:pt x="756" y="340"/>
                    <a:pt x="762" y="332"/>
                    <a:pt x="760" y="324"/>
                  </a:cubicBezTo>
                  <a:cubicBezTo>
                    <a:pt x="755" y="292"/>
                    <a:pt x="745" y="261"/>
                    <a:pt x="731" y="232"/>
                  </a:cubicBezTo>
                  <a:cubicBezTo>
                    <a:pt x="772" y="212"/>
                    <a:pt x="801" y="170"/>
                    <a:pt x="801" y="122"/>
                  </a:cubicBezTo>
                  <a:cubicBezTo>
                    <a:pt x="801" y="54"/>
                    <a:pt x="746" y="0"/>
                    <a:pt x="679" y="0"/>
                  </a:cubicBezTo>
                  <a:moveTo>
                    <a:pt x="679" y="213"/>
                  </a:moveTo>
                  <a:cubicBezTo>
                    <a:pt x="628" y="213"/>
                    <a:pt x="588" y="172"/>
                    <a:pt x="588" y="122"/>
                  </a:cubicBezTo>
                  <a:cubicBezTo>
                    <a:pt x="588" y="72"/>
                    <a:pt x="628" y="31"/>
                    <a:pt x="679" y="31"/>
                  </a:cubicBezTo>
                  <a:cubicBezTo>
                    <a:pt x="729" y="31"/>
                    <a:pt x="769" y="72"/>
                    <a:pt x="769" y="122"/>
                  </a:cubicBezTo>
                  <a:cubicBezTo>
                    <a:pt x="769" y="172"/>
                    <a:pt x="729" y="213"/>
                    <a:pt x="679" y="2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4279443" y="1926247"/>
              <a:ext cx="56402" cy="42179"/>
            </a:xfrm>
            <a:custGeom>
              <a:avLst/>
              <a:gdLst/>
              <a:ahLst/>
              <a:cxnLst/>
              <a:rect l="l" t="t" r="r" b="b"/>
              <a:pathLst>
                <a:path w="115" h="86" extrusionOk="0">
                  <a:moveTo>
                    <a:pt x="88" y="5"/>
                  </a:moveTo>
                  <a:lnTo>
                    <a:pt x="44" y="49"/>
                  </a:lnTo>
                  <a:lnTo>
                    <a:pt x="27" y="32"/>
                  </a:lnTo>
                  <a:cubicBezTo>
                    <a:pt x="21" y="26"/>
                    <a:pt x="11" y="26"/>
                    <a:pt x="5" y="32"/>
                  </a:cubicBezTo>
                  <a:cubicBezTo>
                    <a:pt x="-1" y="38"/>
                    <a:pt x="-1" y="48"/>
                    <a:pt x="5" y="54"/>
                  </a:cubicBezTo>
                  <a:lnTo>
                    <a:pt x="33" y="82"/>
                  </a:lnTo>
                  <a:cubicBezTo>
                    <a:pt x="39" y="88"/>
                    <a:pt x="49" y="88"/>
                    <a:pt x="55" y="82"/>
                  </a:cubicBezTo>
                  <a:lnTo>
                    <a:pt x="111" y="27"/>
                  </a:lnTo>
                  <a:cubicBezTo>
                    <a:pt x="117" y="21"/>
                    <a:pt x="117" y="11"/>
                    <a:pt x="111" y="5"/>
                  </a:cubicBezTo>
                  <a:cubicBezTo>
                    <a:pt x="104" y="-2"/>
                    <a:pt x="95" y="-2"/>
                    <a:pt x="88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4230397" y="2143029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29" y="7"/>
                  </a:moveTo>
                  <a:cubicBezTo>
                    <a:pt x="24" y="0"/>
                    <a:pt x="14" y="-2"/>
                    <a:pt x="7" y="2"/>
                  </a:cubicBezTo>
                  <a:cubicBezTo>
                    <a:pt x="0" y="7"/>
                    <a:pt x="-2" y="17"/>
                    <a:pt x="3" y="24"/>
                  </a:cubicBezTo>
                  <a:cubicBezTo>
                    <a:pt x="8" y="31"/>
                    <a:pt x="17" y="33"/>
                    <a:pt x="24" y="28"/>
                  </a:cubicBezTo>
                  <a:cubicBezTo>
                    <a:pt x="32" y="24"/>
                    <a:pt x="34" y="14"/>
                    <a:pt x="29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34"/>
          <p:cNvGrpSpPr/>
          <p:nvPr/>
        </p:nvGrpSpPr>
        <p:grpSpPr>
          <a:xfrm>
            <a:off x="3223983" y="1861016"/>
            <a:ext cx="345280" cy="395309"/>
            <a:chOff x="3223983" y="1861016"/>
            <a:chExt cx="345280" cy="395309"/>
          </a:xfrm>
        </p:grpSpPr>
        <p:sp>
          <p:nvSpPr>
            <p:cNvPr id="1235" name="Google Shape;1235;p34"/>
            <p:cNvSpPr/>
            <p:nvPr/>
          </p:nvSpPr>
          <p:spPr>
            <a:xfrm>
              <a:off x="3275481" y="1861016"/>
              <a:ext cx="242775" cy="242776"/>
            </a:xfrm>
            <a:custGeom>
              <a:avLst/>
              <a:gdLst/>
              <a:ahLst/>
              <a:cxnLst/>
              <a:rect l="l" t="t" r="r" b="b"/>
              <a:pathLst>
                <a:path w="495" h="495" extrusionOk="0">
                  <a:moveTo>
                    <a:pt x="456" y="120"/>
                  </a:moveTo>
                  <a:cubicBezTo>
                    <a:pt x="459" y="114"/>
                    <a:pt x="457" y="108"/>
                    <a:pt x="453" y="103"/>
                  </a:cubicBezTo>
                  <a:lnTo>
                    <a:pt x="392" y="42"/>
                  </a:lnTo>
                  <a:cubicBezTo>
                    <a:pt x="387" y="38"/>
                    <a:pt x="380" y="36"/>
                    <a:pt x="375" y="38"/>
                  </a:cubicBezTo>
                  <a:lnTo>
                    <a:pt x="349" y="49"/>
                  </a:lnTo>
                  <a:cubicBezTo>
                    <a:pt x="336" y="54"/>
                    <a:pt x="321" y="47"/>
                    <a:pt x="316" y="35"/>
                  </a:cubicBezTo>
                  <a:lnTo>
                    <a:pt x="305" y="10"/>
                  </a:lnTo>
                  <a:cubicBezTo>
                    <a:pt x="302" y="4"/>
                    <a:pt x="297" y="0"/>
                    <a:pt x="290" y="0"/>
                  </a:cubicBezTo>
                  <a:lnTo>
                    <a:pt x="204" y="0"/>
                  </a:lnTo>
                  <a:cubicBezTo>
                    <a:pt x="198" y="0"/>
                    <a:pt x="192" y="4"/>
                    <a:pt x="189" y="10"/>
                  </a:cubicBezTo>
                  <a:lnTo>
                    <a:pt x="178" y="35"/>
                  </a:lnTo>
                  <a:cubicBezTo>
                    <a:pt x="173" y="47"/>
                    <a:pt x="158" y="54"/>
                    <a:pt x="145" y="49"/>
                  </a:cubicBezTo>
                  <a:lnTo>
                    <a:pt x="121" y="41"/>
                  </a:lnTo>
                  <a:cubicBezTo>
                    <a:pt x="116" y="38"/>
                    <a:pt x="109" y="40"/>
                    <a:pt x="105" y="44"/>
                  </a:cubicBezTo>
                  <a:lnTo>
                    <a:pt x="44" y="105"/>
                  </a:lnTo>
                  <a:cubicBezTo>
                    <a:pt x="39" y="110"/>
                    <a:pt x="38" y="116"/>
                    <a:pt x="40" y="122"/>
                  </a:cubicBezTo>
                  <a:lnTo>
                    <a:pt x="49" y="146"/>
                  </a:lnTo>
                  <a:cubicBezTo>
                    <a:pt x="53" y="159"/>
                    <a:pt x="47" y="174"/>
                    <a:pt x="34" y="179"/>
                  </a:cubicBezTo>
                  <a:lnTo>
                    <a:pt x="9" y="190"/>
                  </a:lnTo>
                  <a:cubicBezTo>
                    <a:pt x="3" y="192"/>
                    <a:pt x="0" y="198"/>
                    <a:pt x="0" y="204"/>
                  </a:cubicBezTo>
                  <a:lnTo>
                    <a:pt x="0" y="291"/>
                  </a:lnTo>
                  <a:cubicBezTo>
                    <a:pt x="0" y="297"/>
                    <a:pt x="3" y="303"/>
                    <a:pt x="9" y="305"/>
                  </a:cubicBezTo>
                  <a:lnTo>
                    <a:pt x="34" y="316"/>
                  </a:lnTo>
                  <a:cubicBezTo>
                    <a:pt x="47" y="322"/>
                    <a:pt x="53" y="337"/>
                    <a:pt x="48" y="349"/>
                  </a:cubicBezTo>
                  <a:lnTo>
                    <a:pt x="38" y="375"/>
                  </a:lnTo>
                  <a:cubicBezTo>
                    <a:pt x="36" y="381"/>
                    <a:pt x="37" y="388"/>
                    <a:pt x="41" y="392"/>
                  </a:cubicBezTo>
                  <a:lnTo>
                    <a:pt x="103" y="453"/>
                  </a:lnTo>
                  <a:cubicBezTo>
                    <a:pt x="107" y="458"/>
                    <a:pt x="114" y="459"/>
                    <a:pt x="120" y="457"/>
                  </a:cubicBezTo>
                  <a:lnTo>
                    <a:pt x="145" y="447"/>
                  </a:lnTo>
                  <a:cubicBezTo>
                    <a:pt x="158" y="442"/>
                    <a:pt x="173" y="448"/>
                    <a:pt x="178" y="460"/>
                  </a:cubicBezTo>
                  <a:lnTo>
                    <a:pt x="189" y="486"/>
                  </a:lnTo>
                  <a:cubicBezTo>
                    <a:pt x="192" y="491"/>
                    <a:pt x="198" y="495"/>
                    <a:pt x="204" y="495"/>
                  </a:cubicBezTo>
                  <a:lnTo>
                    <a:pt x="290" y="495"/>
                  </a:lnTo>
                  <a:cubicBezTo>
                    <a:pt x="297" y="495"/>
                    <a:pt x="302" y="491"/>
                    <a:pt x="305" y="486"/>
                  </a:cubicBezTo>
                  <a:lnTo>
                    <a:pt x="316" y="460"/>
                  </a:lnTo>
                  <a:cubicBezTo>
                    <a:pt x="321" y="448"/>
                    <a:pt x="336" y="442"/>
                    <a:pt x="349" y="446"/>
                  </a:cubicBezTo>
                  <a:lnTo>
                    <a:pt x="373" y="455"/>
                  </a:lnTo>
                  <a:cubicBezTo>
                    <a:pt x="379" y="457"/>
                    <a:pt x="385" y="455"/>
                    <a:pt x="389" y="451"/>
                  </a:cubicBezTo>
                  <a:lnTo>
                    <a:pt x="451" y="390"/>
                  </a:lnTo>
                  <a:cubicBezTo>
                    <a:pt x="455" y="385"/>
                    <a:pt x="456" y="379"/>
                    <a:pt x="454" y="373"/>
                  </a:cubicBezTo>
                  <a:lnTo>
                    <a:pt x="446" y="349"/>
                  </a:lnTo>
                  <a:cubicBezTo>
                    <a:pt x="441" y="337"/>
                    <a:pt x="448" y="322"/>
                    <a:pt x="460" y="316"/>
                  </a:cubicBezTo>
                  <a:lnTo>
                    <a:pt x="485" y="305"/>
                  </a:lnTo>
                  <a:cubicBezTo>
                    <a:pt x="491" y="303"/>
                    <a:pt x="495" y="297"/>
                    <a:pt x="495" y="291"/>
                  </a:cubicBezTo>
                  <a:lnTo>
                    <a:pt x="495" y="204"/>
                  </a:lnTo>
                  <a:cubicBezTo>
                    <a:pt x="495" y="198"/>
                    <a:pt x="491" y="192"/>
                    <a:pt x="485" y="190"/>
                  </a:cubicBezTo>
                  <a:lnTo>
                    <a:pt x="460" y="179"/>
                  </a:lnTo>
                  <a:cubicBezTo>
                    <a:pt x="447" y="173"/>
                    <a:pt x="441" y="158"/>
                    <a:pt x="446" y="146"/>
                  </a:cubicBezTo>
                  <a:lnTo>
                    <a:pt x="456" y="120"/>
                  </a:lnTo>
                  <a:moveTo>
                    <a:pt x="447" y="208"/>
                  </a:moveTo>
                  <a:lnTo>
                    <a:pt x="463" y="215"/>
                  </a:lnTo>
                  <a:lnTo>
                    <a:pt x="463" y="281"/>
                  </a:lnTo>
                  <a:lnTo>
                    <a:pt x="447" y="287"/>
                  </a:lnTo>
                  <a:cubicBezTo>
                    <a:pt x="420" y="299"/>
                    <a:pt x="406" y="332"/>
                    <a:pt x="416" y="360"/>
                  </a:cubicBezTo>
                  <a:lnTo>
                    <a:pt x="421" y="375"/>
                  </a:lnTo>
                  <a:lnTo>
                    <a:pt x="374" y="422"/>
                  </a:lnTo>
                  <a:lnTo>
                    <a:pt x="360" y="416"/>
                  </a:lnTo>
                  <a:cubicBezTo>
                    <a:pt x="331" y="406"/>
                    <a:pt x="299" y="420"/>
                    <a:pt x="287" y="448"/>
                  </a:cubicBezTo>
                  <a:lnTo>
                    <a:pt x="280" y="464"/>
                  </a:lnTo>
                  <a:lnTo>
                    <a:pt x="214" y="464"/>
                  </a:lnTo>
                  <a:lnTo>
                    <a:pt x="207" y="448"/>
                  </a:lnTo>
                  <a:cubicBezTo>
                    <a:pt x="195" y="420"/>
                    <a:pt x="162" y="406"/>
                    <a:pt x="134" y="417"/>
                  </a:cubicBezTo>
                  <a:lnTo>
                    <a:pt x="118" y="424"/>
                  </a:lnTo>
                  <a:lnTo>
                    <a:pt x="71" y="377"/>
                  </a:lnTo>
                  <a:lnTo>
                    <a:pt x="77" y="361"/>
                  </a:lnTo>
                  <a:cubicBezTo>
                    <a:pt x="89" y="333"/>
                    <a:pt x="75" y="300"/>
                    <a:pt x="47" y="287"/>
                  </a:cubicBezTo>
                  <a:lnTo>
                    <a:pt x="31" y="281"/>
                  </a:lnTo>
                  <a:lnTo>
                    <a:pt x="31" y="215"/>
                  </a:lnTo>
                  <a:lnTo>
                    <a:pt x="47" y="208"/>
                  </a:lnTo>
                  <a:cubicBezTo>
                    <a:pt x="74" y="196"/>
                    <a:pt x="88" y="163"/>
                    <a:pt x="78" y="135"/>
                  </a:cubicBezTo>
                  <a:lnTo>
                    <a:pt x="73" y="121"/>
                  </a:lnTo>
                  <a:lnTo>
                    <a:pt x="120" y="74"/>
                  </a:lnTo>
                  <a:lnTo>
                    <a:pt x="135" y="79"/>
                  </a:lnTo>
                  <a:cubicBezTo>
                    <a:pt x="163" y="89"/>
                    <a:pt x="195" y="75"/>
                    <a:pt x="207" y="47"/>
                  </a:cubicBezTo>
                  <a:lnTo>
                    <a:pt x="214" y="32"/>
                  </a:lnTo>
                  <a:lnTo>
                    <a:pt x="280" y="32"/>
                  </a:lnTo>
                  <a:lnTo>
                    <a:pt x="287" y="47"/>
                  </a:lnTo>
                  <a:cubicBezTo>
                    <a:pt x="299" y="75"/>
                    <a:pt x="332" y="89"/>
                    <a:pt x="360" y="78"/>
                  </a:cubicBezTo>
                  <a:lnTo>
                    <a:pt x="377" y="72"/>
                  </a:lnTo>
                  <a:lnTo>
                    <a:pt x="423" y="118"/>
                  </a:lnTo>
                  <a:lnTo>
                    <a:pt x="417" y="134"/>
                  </a:lnTo>
                  <a:cubicBezTo>
                    <a:pt x="406" y="163"/>
                    <a:pt x="419" y="196"/>
                    <a:pt x="447" y="2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3434879" y="2144500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5"/>
                  </a:moveTo>
                  <a:cubicBezTo>
                    <a:pt x="11" y="37"/>
                    <a:pt x="30" y="32"/>
                    <a:pt x="32" y="18"/>
                  </a:cubicBezTo>
                  <a:cubicBezTo>
                    <a:pt x="34" y="4"/>
                    <a:pt x="16" y="-5"/>
                    <a:pt x="6" y="4"/>
                  </a:cubicBezTo>
                  <a:cubicBezTo>
                    <a:pt x="0" y="9"/>
                    <a:pt x="-1" y="18"/>
                    <a:pt x="3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3223983" y="2195018"/>
              <a:ext cx="345280" cy="61307"/>
            </a:xfrm>
            <a:custGeom>
              <a:avLst/>
              <a:gdLst/>
              <a:ahLst/>
              <a:cxnLst/>
              <a:rect l="l" t="t" r="r" b="b"/>
              <a:pathLst>
                <a:path w="704" h="125" extrusionOk="0">
                  <a:moveTo>
                    <a:pt x="16" y="78"/>
                  </a:moveTo>
                  <a:lnTo>
                    <a:pt x="384" y="78"/>
                  </a:lnTo>
                  <a:cubicBezTo>
                    <a:pt x="391" y="105"/>
                    <a:pt x="416" y="125"/>
                    <a:pt x="445" y="125"/>
                  </a:cubicBezTo>
                  <a:cubicBezTo>
                    <a:pt x="474" y="125"/>
                    <a:pt x="499" y="105"/>
                    <a:pt x="506" y="78"/>
                  </a:cubicBezTo>
                  <a:lnTo>
                    <a:pt x="688" y="78"/>
                  </a:lnTo>
                  <a:cubicBezTo>
                    <a:pt x="697" y="78"/>
                    <a:pt x="704" y="71"/>
                    <a:pt x="704" y="62"/>
                  </a:cubicBezTo>
                  <a:cubicBezTo>
                    <a:pt x="704" y="54"/>
                    <a:pt x="697" y="47"/>
                    <a:pt x="688" y="47"/>
                  </a:cubicBezTo>
                  <a:lnTo>
                    <a:pt x="506" y="47"/>
                  </a:lnTo>
                  <a:cubicBezTo>
                    <a:pt x="499" y="20"/>
                    <a:pt x="474" y="0"/>
                    <a:pt x="445" y="0"/>
                  </a:cubicBezTo>
                  <a:cubicBezTo>
                    <a:pt x="416" y="0"/>
                    <a:pt x="391" y="20"/>
                    <a:pt x="384" y="47"/>
                  </a:cubicBezTo>
                  <a:lnTo>
                    <a:pt x="16" y="47"/>
                  </a:lnTo>
                  <a:cubicBezTo>
                    <a:pt x="7" y="47"/>
                    <a:pt x="0" y="54"/>
                    <a:pt x="0" y="62"/>
                  </a:cubicBezTo>
                  <a:cubicBezTo>
                    <a:pt x="0" y="71"/>
                    <a:pt x="7" y="78"/>
                    <a:pt x="16" y="78"/>
                  </a:cubicBezTo>
                  <a:moveTo>
                    <a:pt x="445" y="31"/>
                  </a:moveTo>
                  <a:cubicBezTo>
                    <a:pt x="462" y="31"/>
                    <a:pt x="476" y="44"/>
                    <a:pt x="476" y="62"/>
                  </a:cubicBezTo>
                  <a:cubicBezTo>
                    <a:pt x="476" y="79"/>
                    <a:pt x="462" y="94"/>
                    <a:pt x="445" y="94"/>
                  </a:cubicBezTo>
                  <a:cubicBezTo>
                    <a:pt x="428" y="94"/>
                    <a:pt x="414" y="80"/>
                    <a:pt x="414" y="62"/>
                  </a:cubicBezTo>
                  <a:cubicBezTo>
                    <a:pt x="414" y="45"/>
                    <a:pt x="428" y="31"/>
                    <a:pt x="44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3468720" y="2144500"/>
              <a:ext cx="100543" cy="15695"/>
            </a:xfrm>
            <a:custGeom>
              <a:avLst/>
              <a:gdLst/>
              <a:ahLst/>
              <a:cxnLst/>
              <a:rect l="l" t="t" r="r" b="b"/>
              <a:pathLst>
                <a:path w="205" h="32" extrusionOk="0">
                  <a:moveTo>
                    <a:pt x="189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89" y="32"/>
                  </a:lnTo>
                  <a:cubicBezTo>
                    <a:pt x="198" y="32"/>
                    <a:pt x="205" y="25"/>
                    <a:pt x="205" y="16"/>
                  </a:cubicBezTo>
                  <a:cubicBezTo>
                    <a:pt x="205" y="7"/>
                    <a:pt x="198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3223983" y="2121449"/>
              <a:ext cx="192258" cy="61798"/>
            </a:xfrm>
            <a:custGeom>
              <a:avLst/>
              <a:gdLst/>
              <a:ahLst/>
              <a:cxnLst/>
              <a:rect l="l" t="t" r="r" b="b"/>
              <a:pathLst>
                <a:path w="392" h="126" extrusionOk="0">
                  <a:moveTo>
                    <a:pt x="16" y="79"/>
                  </a:moveTo>
                  <a:lnTo>
                    <a:pt x="84" y="79"/>
                  </a:lnTo>
                  <a:cubicBezTo>
                    <a:pt x="91" y="106"/>
                    <a:pt x="114" y="126"/>
                    <a:pt x="144" y="126"/>
                  </a:cubicBezTo>
                  <a:cubicBezTo>
                    <a:pt x="173" y="126"/>
                    <a:pt x="198" y="106"/>
                    <a:pt x="205" y="79"/>
                  </a:cubicBezTo>
                  <a:lnTo>
                    <a:pt x="377" y="79"/>
                  </a:lnTo>
                  <a:cubicBezTo>
                    <a:pt x="385" y="79"/>
                    <a:pt x="392" y="72"/>
                    <a:pt x="392" y="63"/>
                  </a:cubicBezTo>
                  <a:cubicBezTo>
                    <a:pt x="392" y="54"/>
                    <a:pt x="385" y="47"/>
                    <a:pt x="377" y="47"/>
                  </a:cubicBezTo>
                  <a:lnTo>
                    <a:pt x="205" y="47"/>
                  </a:lnTo>
                  <a:cubicBezTo>
                    <a:pt x="198" y="20"/>
                    <a:pt x="174" y="0"/>
                    <a:pt x="144" y="0"/>
                  </a:cubicBezTo>
                  <a:cubicBezTo>
                    <a:pt x="115" y="0"/>
                    <a:pt x="91" y="20"/>
                    <a:pt x="84" y="47"/>
                  </a:cubicBezTo>
                  <a:lnTo>
                    <a:pt x="16" y="47"/>
                  </a:lnTo>
                  <a:cubicBezTo>
                    <a:pt x="7" y="47"/>
                    <a:pt x="0" y="54"/>
                    <a:pt x="0" y="63"/>
                  </a:cubicBezTo>
                  <a:cubicBezTo>
                    <a:pt x="0" y="72"/>
                    <a:pt x="7" y="79"/>
                    <a:pt x="16" y="79"/>
                  </a:cubicBezTo>
                  <a:moveTo>
                    <a:pt x="144" y="32"/>
                  </a:moveTo>
                  <a:cubicBezTo>
                    <a:pt x="162" y="32"/>
                    <a:pt x="176" y="46"/>
                    <a:pt x="176" y="63"/>
                  </a:cubicBezTo>
                  <a:cubicBezTo>
                    <a:pt x="176" y="80"/>
                    <a:pt x="162" y="94"/>
                    <a:pt x="144" y="94"/>
                  </a:cubicBezTo>
                  <a:cubicBezTo>
                    <a:pt x="127" y="94"/>
                    <a:pt x="113" y="80"/>
                    <a:pt x="113" y="63"/>
                  </a:cubicBezTo>
                  <a:cubicBezTo>
                    <a:pt x="113" y="46"/>
                    <a:pt x="127" y="32"/>
                    <a:pt x="144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3433407" y="1932623"/>
              <a:ext cx="38255" cy="96130"/>
            </a:xfrm>
            <a:custGeom>
              <a:avLst/>
              <a:gdLst/>
              <a:ahLst/>
              <a:cxnLst/>
              <a:rect l="l" t="t" r="r" b="b"/>
              <a:pathLst>
                <a:path w="78" h="196" extrusionOk="0">
                  <a:moveTo>
                    <a:pt x="72" y="86"/>
                  </a:moveTo>
                  <a:cubicBezTo>
                    <a:pt x="59" y="75"/>
                    <a:pt x="53" y="67"/>
                    <a:pt x="53" y="63"/>
                  </a:cubicBezTo>
                  <a:cubicBezTo>
                    <a:pt x="53" y="38"/>
                    <a:pt x="45" y="20"/>
                    <a:pt x="26" y="4"/>
                  </a:cubicBezTo>
                  <a:cubicBezTo>
                    <a:pt x="19" y="-2"/>
                    <a:pt x="10" y="-1"/>
                    <a:pt x="4" y="6"/>
                  </a:cubicBezTo>
                  <a:cubicBezTo>
                    <a:pt x="-2" y="12"/>
                    <a:pt x="-1" y="22"/>
                    <a:pt x="6" y="28"/>
                  </a:cubicBezTo>
                  <a:cubicBezTo>
                    <a:pt x="18" y="38"/>
                    <a:pt x="21" y="47"/>
                    <a:pt x="21" y="63"/>
                  </a:cubicBezTo>
                  <a:cubicBezTo>
                    <a:pt x="21" y="77"/>
                    <a:pt x="30" y="89"/>
                    <a:pt x="39" y="98"/>
                  </a:cubicBezTo>
                  <a:cubicBezTo>
                    <a:pt x="30" y="107"/>
                    <a:pt x="21" y="119"/>
                    <a:pt x="21" y="134"/>
                  </a:cubicBezTo>
                  <a:cubicBezTo>
                    <a:pt x="21" y="149"/>
                    <a:pt x="18" y="158"/>
                    <a:pt x="6" y="168"/>
                  </a:cubicBezTo>
                  <a:cubicBezTo>
                    <a:pt x="-1" y="174"/>
                    <a:pt x="-2" y="184"/>
                    <a:pt x="4" y="190"/>
                  </a:cubicBezTo>
                  <a:cubicBezTo>
                    <a:pt x="9" y="197"/>
                    <a:pt x="20" y="198"/>
                    <a:pt x="26" y="192"/>
                  </a:cubicBezTo>
                  <a:cubicBezTo>
                    <a:pt x="45" y="176"/>
                    <a:pt x="53" y="158"/>
                    <a:pt x="53" y="134"/>
                  </a:cubicBezTo>
                  <a:cubicBezTo>
                    <a:pt x="53" y="129"/>
                    <a:pt x="59" y="121"/>
                    <a:pt x="72" y="110"/>
                  </a:cubicBezTo>
                  <a:cubicBezTo>
                    <a:pt x="76" y="107"/>
                    <a:pt x="78" y="103"/>
                    <a:pt x="78" y="98"/>
                  </a:cubicBezTo>
                  <a:cubicBezTo>
                    <a:pt x="78" y="93"/>
                    <a:pt x="76" y="89"/>
                    <a:pt x="72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3321583" y="1932623"/>
              <a:ext cx="38255" cy="96130"/>
            </a:xfrm>
            <a:custGeom>
              <a:avLst/>
              <a:gdLst/>
              <a:ahLst/>
              <a:cxnLst/>
              <a:rect l="l" t="t" r="r" b="b"/>
              <a:pathLst>
                <a:path w="78" h="196" extrusionOk="0">
                  <a:moveTo>
                    <a:pt x="57" y="54"/>
                  </a:moveTo>
                  <a:cubicBezTo>
                    <a:pt x="57" y="43"/>
                    <a:pt x="64" y="35"/>
                    <a:pt x="72" y="28"/>
                  </a:cubicBezTo>
                  <a:cubicBezTo>
                    <a:pt x="79" y="22"/>
                    <a:pt x="80" y="12"/>
                    <a:pt x="74" y="6"/>
                  </a:cubicBezTo>
                  <a:cubicBezTo>
                    <a:pt x="69" y="-1"/>
                    <a:pt x="59" y="-2"/>
                    <a:pt x="52" y="4"/>
                  </a:cubicBezTo>
                  <a:cubicBezTo>
                    <a:pt x="37" y="17"/>
                    <a:pt x="25" y="34"/>
                    <a:pt x="25" y="54"/>
                  </a:cubicBezTo>
                  <a:lnTo>
                    <a:pt x="25" y="63"/>
                  </a:lnTo>
                  <a:cubicBezTo>
                    <a:pt x="25" y="67"/>
                    <a:pt x="19" y="75"/>
                    <a:pt x="6" y="86"/>
                  </a:cubicBezTo>
                  <a:cubicBezTo>
                    <a:pt x="-2" y="92"/>
                    <a:pt x="-2" y="104"/>
                    <a:pt x="6" y="110"/>
                  </a:cubicBezTo>
                  <a:cubicBezTo>
                    <a:pt x="19" y="121"/>
                    <a:pt x="25" y="129"/>
                    <a:pt x="25" y="134"/>
                  </a:cubicBezTo>
                  <a:lnTo>
                    <a:pt x="25" y="142"/>
                  </a:lnTo>
                  <a:cubicBezTo>
                    <a:pt x="25" y="163"/>
                    <a:pt x="37" y="179"/>
                    <a:pt x="52" y="192"/>
                  </a:cubicBezTo>
                  <a:cubicBezTo>
                    <a:pt x="59" y="198"/>
                    <a:pt x="69" y="197"/>
                    <a:pt x="74" y="190"/>
                  </a:cubicBezTo>
                  <a:cubicBezTo>
                    <a:pt x="80" y="184"/>
                    <a:pt x="79" y="174"/>
                    <a:pt x="72" y="168"/>
                  </a:cubicBezTo>
                  <a:cubicBezTo>
                    <a:pt x="64" y="161"/>
                    <a:pt x="57" y="153"/>
                    <a:pt x="57" y="142"/>
                  </a:cubicBezTo>
                  <a:lnTo>
                    <a:pt x="57" y="134"/>
                  </a:lnTo>
                  <a:cubicBezTo>
                    <a:pt x="57" y="119"/>
                    <a:pt x="48" y="107"/>
                    <a:pt x="39" y="98"/>
                  </a:cubicBezTo>
                  <a:cubicBezTo>
                    <a:pt x="48" y="89"/>
                    <a:pt x="57" y="77"/>
                    <a:pt x="57" y="63"/>
                  </a:cubicBezTo>
                  <a:lnTo>
                    <a:pt x="57" y="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5550" rIns="90000" bIns="25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3407413" y="1972840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0"/>
                  </a:moveTo>
                  <a:cubicBezTo>
                    <a:pt x="28" y="4"/>
                    <a:pt x="21" y="0"/>
                    <a:pt x="15" y="0"/>
                  </a:cubicBezTo>
                  <a:cubicBezTo>
                    <a:pt x="8" y="1"/>
                    <a:pt x="2" y="6"/>
                    <a:pt x="1" y="12"/>
                  </a:cubicBezTo>
                  <a:cubicBezTo>
                    <a:pt x="-3" y="26"/>
                    <a:pt x="13" y="37"/>
                    <a:pt x="25" y="29"/>
                  </a:cubicBezTo>
                  <a:cubicBezTo>
                    <a:pt x="31" y="24"/>
                    <a:pt x="33" y="17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3370629" y="1972840"/>
              <a:ext cx="15204" cy="1569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0" y="10"/>
                  </a:moveTo>
                  <a:cubicBezTo>
                    <a:pt x="27" y="2"/>
                    <a:pt x="17" y="-2"/>
                    <a:pt x="10" y="2"/>
                  </a:cubicBezTo>
                  <a:cubicBezTo>
                    <a:pt x="2" y="5"/>
                    <a:pt x="-2" y="14"/>
                    <a:pt x="1" y="22"/>
                  </a:cubicBezTo>
                  <a:cubicBezTo>
                    <a:pt x="4" y="30"/>
                    <a:pt x="14" y="34"/>
                    <a:pt x="22" y="31"/>
                  </a:cubicBezTo>
                  <a:cubicBezTo>
                    <a:pt x="30" y="27"/>
                    <a:pt x="33" y="18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4" name="Google Shape;1244;p34"/>
          <p:cNvGrpSpPr/>
          <p:nvPr/>
        </p:nvGrpSpPr>
        <p:grpSpPr>
          <a:xfrm>
            <a:off x="2479472" y="1861016"/>
            <a:ext cx="282993" cy="395309"/>
            <a:chOff x="2479472" y="1861016"/>
            <a:chExt cx="282993" cy="395309"/>
          </a:xfrm>
        </p:grpSpPr>
        <p:sp>
          <p:nvSpPr>
            <p:cNvPr id="1245" name="Google Shape;1245;p34"/>
            <p:cNvSpPr/>
            <p:nvPr/>
          </p:nvSpPr>
          <p:spPr>
            <a:xfrm>
              <a:off x="2522632" y="1902705"/>
              <a:ext cx="199125" cy="15695"/>
            </a:xfrm>
            <a:custGeom>
              <a:avLst/>
              <a:gdLst/>
              <a:ahLst/>
              <a:cxnLst/>
              <a:rect l="l" t="t" r="r" b="b"/>
              <a:pathLst>
                <a:path w="406" h="32" extrusionOk="0">
                  <a:moveTo>
                    <a:pt x="406" y="16"/>
                  </a:moveTo>
                  <a:cubicBezTo>
                    <a:pt x="406" y="7"/>
                    <a:pt x="399" y="0"/>
                    <a:pt x="391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391" y="32"/>
                  </a:lnTo>
                  <a:cubicBezTo>
                    <a:pt x="399" y="32"/>
                    <a:pt x="406" y="25"/>
                    <a:pt x="406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2699196" y="2092512"/>
              <a:ext cx="15204" cy="1569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9" y="8"/>
                  </a:moveTo>
                  <a:cubicBezTo>
                    <a:pt x="25" y="2"/>
                    <a:pt x="18" y="0"/>
                    <a:pt x="12" y="1"/>
                  </a:cubicBezTo>
                  <a:cubicBezTo>
                    <a:pt x="5" y="3"/>
                    <a:pt x="1" y="9"/>
                    <a:pt x="0" y="15"/>
                  </a:cubicBezTo>
                  <a:cubicBezTo>
                    <a:pt x="-1" y="30"/>
                    <a:pt x="18" y="38"/>
                    <a:pt x="28" y="27"/>
                  </a:cubicBezTo>
                  <a:cubicBezTo>
                    <a:pt x="32" y="22"/>
                    <a:pt x="33" y="14"/>
                    <a:pt x="2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2522632" y="2050823"/>
              <a:ext cx="199125" cy="15695"/>
            </a:xfrm>
            <a:custGeom>
              <a:avLst/>
              <a:gdLst/>
              <a:ahLst/>
              <a:cxnLst/>
              <a:rect l="l" t="t" r="r" b="b"/>
              <a:pathLst>
                <a:path w="406" h="32" extrusionOk="0">
                  <a:moveTo>
                    <a:pt x="406" y="16"/>
                  </a:moveTo>
                  <a:cubicBezTo>
                    <a:pt x="406" y="7"/>
                    <a:pt x="399" y="0"/>
                    <a:pt x="391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391" y="32"/>
                  </a:lnTo>
                  <a:cubicBezTo>
                    <a:pt x="399" y="32"/>
                    <a:pt x="406" y="25"/>
                    <a:pt x="406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2522632" y="2198451"/>
              <a:ext cx="199125" cy="15695"/>
            </a:xfrm>
            <a:custGeom>
              <a:avLst/>
              <a:gdLst/>
              <a:ahLst/>
              <a:cxnLst/>
              <a:rect l="l" t="t" r="r" b="b"/>
              <a:pathLst>
                <a:path w="406" h="32" extrusionOk="0">
                  <a:moveTo>
                    <a:pt x="0" y="16"/>
                  </a:moveTo>
                  <a:cubicBezTo>
                    <a:pt x="0" y="25"/>
                    <a:pt x="7" y="32"/>
                    <a:pt x="16" y="32"/>
                  </a:cubicBezTo>
                  <a:lnTo>
                    <a:pt x="391" y="32"/>
                  </a:lnTo>
                  <a:cubicBezTo>
                    <a:pt x="399" y="32"/>
                    <a:pt x="406" y="25"/>
                    <a:pt x="406" y="16"/>
                  </a:cubicBezTo>
                  <a:cubicBezTo>
                    <a:pt x="406" y="7"/>
                    <a:pt x="399" y="0"/>
                    <a:pt x="391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2600614" y="1973331"/>
              <a:ext cx="40217" cy="27956"/>
            </a:xfrm>
            <a:custGeom>
              <a:avLst/>
              <a:gdLst/>
              <a:ahLst/>
              <a:cxnLst/>
              <a:rect l="l" t="t" r="r" b="b"/>
              <a:pathLst>
                <a:path w="82" h="57" extrusionOk="0">
                  <a:moveTo>
                    <a:pt x="30" y="53"/>
                  </a:moveTo>
                  <a:cubicBezTo>
                    <a:pt x="36" y="59"/>
                    <a:pt x="46" y="59"/>
                    <a:pt x="53" y="53"/>
                  </a:cubicBezTo>
                  <a:lnTo>
                    <a:pt x="77" y="28"/>
                  </a:lnTo>
                  <a:cubicBezTo>
                    <a:pt x="84" y="21"/>
                    <a:pt x="84" y="11"/>
                    <a:pt x="77" y="5"/>
                  </a:cubicBezTo>
                  <a:cubicBezTo>
                    <a:pt x="71" y="-1"/>
                    <a:pt x="61" y="-1"/>
                    <a:pt x="55" y="5"/>
                  </a:cubicBezTo>
                  <a:lnTo>
                    <a:pt x="41" y="19"/>
                  </a:lnTo>
                  <a:lnTo>
                    <a:pt x="28" y="5"/>
                  </a:lnTo>
                  <a:cubicBezTo>
                    <a:pt x="21" y="-1"/>
                    <a:pt x="12" y="-1"/>
                    <a:pt x="5" y="5"/>
                  </a:cubicBezTo>
                  <a:cubicBezTo>
                    <a:pt x="-1" y="11"/>
                    <a:pt x="-1" y="21"/>
                    <a:pt x="5" y="28"/>
                  </a:cubicBezTo>
                  <a:lnTo>
                    <a:pt x="30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2479472" y="1861016"/>
              <a:ext cx="282993" cy="395309"/>
            </a:xfrm>
            <a:custGeom>
              <a:avLst/>
              <a:gdLst/>
              <a:ahLst/>
              <a:cxnLst/>
              <a:rect l="l" t="t" r="r" b="b"/>
              <a:pathLst>
                <a:path w="577" h="806" extrusionOk="0">
                  <a:moveTo>
                    <a:pt x="0" y="645"/>
                  </a:moveTo>
                  <a:lnTo>
                    <a:pt x="0" y="763"/>
                  </a:lnTo>
                  <a:cubicBezTo>
                    <a:pt x="0" y="787"/>
                    <a:pt x="19" y="806"/>
                    <a:pt x="43" y="806"/>
                  </a:cubicBezTo>
                  <a:lnTo>
                    <a:pt x="533" y="806"/>
                  </a:lnTo>
                  <a:cubicBezTo>
                    <a:pt x="557" y="806"/>
                    <a:pt x="577" y="787"/>
                    <a:pt x="577" y="763"/>
                  </a:cubicBezTo>
                  <a:lnTo>
                    <a:pt x="577" y="645"/>
                  </a:lnTo>
                  <a:cubicBezTo>
                    <a:pt x="577" y="621"/>
                    <a:pt x="557" y="602"/>
                    <a:pt x="533" y="602"/>
                  </a:cubicBezTo>
                  <a:lnTo>
                    <a:pt x="372" y="602"/>
                  </a:lnTo>
                  <a:cubicBezTo>
                    <a:pt x="380" y="588"/>
                    <a:pt x="385" y="571"/>
                    <a:pt x="385" y="554"/>
                  </a:cubicBezTo>
                  <a:cubicBezTo>
                    <a:pt x="385" y="536"/>
                    <a:pt x="380" y="519"/>
                    <a:pt x="371" y="504"/>
                  </a:cubicBezTo>
                  <a:lnTo>
                    <a:pt x="395" y="504"/>
                  </a:lnTo>
                  <a:cubicBezTo>
                    <a:pt x="403" y="504"/>
                    <a:pt x="410" y="496"/>
                    <a:pt x="410" y="488"/>
                  </a:cubicBezTo>
                  <a:cubicBezTo>
                    <a:pt x="410" y="479"/>
                    <a:pt x="403" y="473"/>
                    <a:pt x="395" y="473"/>
                  </a:cubicBezTo>
                  <a:lnTo>
                    <a:pt x="340" y="473"/>
                  </a:lnTo>
                  <a:cubicBezTo>
                    <a:pt x="309" y="453"/>
                    <a:pt x="268" y="452"/>
                    <a:pt x="236" y="473"/>
                  </a:cubicBezTo>
                  <a:lnTo>
                    <a:pt x="43" y="473"/>
                  </a:lnTo>
                  <a:cubicBezTo>
                    <a:pt x="37" y="473"/>
                    <a:pt x="31" y="467"/>
                    <a:pt x="31" y="461"/>
                  </a:cubicBezTo>
                  <a:lnTo>
                    <a:pt x="31" y="346"/>
                  </a:lnTo>
                  <a:cubicBezTo>
                    <a:pt x="31" y="339"/>
                    <a:pt x="37" y="334"/>
                    <a:pt x="43" y="334"/>
                  </a:cubicBezTo>
                  <a:lnTo>
                    <a:pt x="236" y="334"/>
                  </a:lnTo>
                  <a:cubicBezTo>
                    <a:pt x="257" y="347"/>
                    <a:pt x="283" y="352"/>
                    <a:pt x="308" y="347"/>
                  </a:cubicBezTo>
                  <a:cubicBezTo>
                    <a:pt x="320" y="345"/>
                    <a:pt x="331" y="340"/>
                    <a:pt x="341" y="334"/>
                  </a:cubicBezTo>
                  <a:lnTo>
                    <a:pt x="533" y="334"/>
                  </a:lnTo>
                  <a:cubicBezTo>
                    <a:pt x="540" y="334"/>
                    <a:pt x="545" y="339"/>
                    <a:pt x="545" y="346"/>
                  </a:cubicBezTo>
                  <a:lnTo>
                    <a:pt x="545" y="461"/>
                  </a:lnTo>
                  <a:cubicBezTo>
                    <a:pt x="545" y="467"/>
                    <a:pt x="540" y="473"/>
                    <a:pt x="533" y="473"/>
                  </a:cubicBezTo>
                  <a:cubicBezTo>
                    <a:pt x="525" y="473"/>
                    <a:pt x="518" y="479"/>
                    <a:pt x="518" y="488"/>
                  </a:cubicBezTo>
                  <a:cubicBezTo>
                    <a:pt x="518" y="496"/>
                    <a:pt x="525" y="504"/>
                    <a:pt x="533" y="504"/>
                  </a:cubicBezTo>
                  <a:cubicBezTo>
                    <a:pt x="557" y="504"/>
                    <a:pt x="577" y="485"/>
                    <a:pt x="577" y="461"/>
                  </a:cubicBezTo>
                  <a:lnTo>
                    <a:pt x="577" y="346"/>
                  </a:lnTo>
                  <a:cubicBezTo>
                    <a:pt x="577" y="322"/>
                    <a:pt x="557" y="302"/>
                    <a:pt x="533" y="302"/>
                  </a:cubicBezTo>
                  <a:lnTo>
                    <a:pt x="371" y="302"/>
                  </a:lnTo>
                  <a:cubicBezTo>
                    <a:pt x="380" y="288"/>
                    <a:pt x="385" y="271"/>
                    <a:pt x="385" y="253"/>
                  </a:cubicBezTo>
                  <a:cubicBezTo>
                    <a:pt x="385" y="234"/>
                    <a:pt x="379" y="217"/>
                    <a:pt x="370" y="202"/>
                  </a:cubicBezTo>
                  <a:lnTo>
                    <a:pt x="533" y="202"/>
                  </a:lnTo>
                  <a:cubicBezTo>
                    <a:pt x="557" y="202"/>
                    <a:pt x="577" y="183"/>
                    <a:pt x="577" y="159"/>
                  </a:cubicBezTo>
                  <a:lnTo>
                    <a:pt x="577" y="44"/>
                  </a:lnTo>
                  <a:cubicBezTo>
                    <a:pt x="577" y="20"/>
                    <a:pt x="557" y="0"/>
                    <a:pt x="533" y="0"/>
                  </a:cubicBezTo>
                  <a:lnTo>
                    <a:pt x="43" y="0"/>
                  </a:lnTo>
                  <a:cubicBezTo>
                    <a:pt x="19" y="0"/>
                    <a:pt x="0" y="20"/>
                    <a:pt x="0" y="44"/>
                  </a:cubicBezTo>
                  <a:lnTo>
                    <a:pt x="0" y="159"/>
                  </a:lnTo>
                  <a:cubicBezTo>
                    <a:pt x="0" y="183"/>
                    <a:pt x="19" y="202"/>
                    <a:pt x="43" y="202"/>
                  </a:cubicBezTo>
                  <a:lnTo>
                    <a:pt x="207" y="202"/>
                  </a:lnTo>
                  <a:cubicBezTo>
                    <a:pt x="198" y="217"/>
                    <a:pt x="192" y="234"/>
                    <a:pt x="192" y="253"/>
                  </a:cubicBezTo>
                  <a:cubicBezTo>
                    <a:pt x="192" y="271"/>
                    <a:pt x="197" y="288"/>
                    <a:pt x="206" y="302"/>
                  </a:cubicBezTo>
                  <a:lnTo>
                    <a:pt x="43" y="302"/>
                  </a:lnTo>
                  <a:cubicBezTo>
                    <a:pt x="19" y="302"/>
                    <a:pt x="0" y="322"/>
                    <a:pt x="0" y="346"/>
                  </a:cubicBezTo>
                  <a:lnTo>
                    <a:pt x="0" y="461"/>
                  </a:lnTo>
                  <a:cubicBezTo>
                    <a:pt x="0" y="485"/>
                    <a:pt x="19" y="504"/>
                    <a:pt x="43" y="504"/>
                  </a:cubicBezTo>
                  <a:lnTo>
                    <a:pt x="206" y="504"/>
                  </a:lnTo>
                  <a:cubicBezTo>
                    <a:pt x="197" y="519"/>
                    <a:pt x="192" y="536"/>
                    <a:pt x="192" y="554"/>
                  </a:cubicBezTo>
                  <a:cubicBezTo>
                    <a:pt x="192" y="571"/>
                    <a:pt x="197" y="588"/>
                    <a:pt x="205" y="602"/>
                  </a:cubicBezTo>
                  <a:lnTo>
                    <a:pt x="43" y="602"/>
                  </a:lnTo>
                  <a:cubicBezTo>
                    <a:pt x="19" y="602"/>
                    <a:pt x="0" y="621"/>
                    <a:pt x="0" y="645"/>
                  </a:cubicBezTo>
                  <a:moveTo>
                    <a:pt x="275" y="190"/>
                  </a:moveTo>
                  <a:cubicBezTo>
                    <a:pt x="285" y="188"/>
                    <a:pt x="295" y="188"/>
                    <a:pt x="305" y="190"/>
                  </a:cubicBezTo>
                  <a:cubicBezTo>
                    <a:pt x="332" y="198"/>
                    <a:pt x="353" y="223"/>
                    <a:pt x="353" y="253"/>
                  </a:cubicBezTo>
                  <a:cubicBezTo>
                    <a:pt x="353" y="285"/>
                    <a:pt x="329" y="312"/>
                    <a:pt x="298" y="317"/>
                  </a:cubicBezTo>
                  <a:cubicBezTo>
                    <a:pt x="293" y="318"/>
                    <a:pt x="287" y="318"/>
                    <a:pt x="282" y="317"/>
                  </a:cubicBezTo>
                  <a:cubicBezTo>
                    <a:pt x="249" y="314"/>
                    <a:pt x="224" y="286"/>
                    <a:pt x="224" y="253"/>
                  </a:cubicBezTo>
                  <a:cubicBezTo>
                    <a:pt x="224" y="222"/>
                    <a:pt x="246" y="196"/>
                    <a:pt x="275" y="190"/>
                  </a:cubicBezTo>
                  <a:moveTo>
                    <a:pt x="31" y="159"/>
                  </a:moveTo>
                  <a:lnTo>
                    <a:pt x="31" y="44"/>
                  </a:lnTo>
                  <a:cubicBezTo>
                    <a:pt x="31" y="37"/>
                    <a:pt x="37" y="32"/>
                    <a:pt x="43" y="32"/>
                  </a:cubicBezTo>
                  <a:lnTo>
                    <a:pt x="533" y="32"/>
                  </a:lnTo>
                  <a:cubicBezTo>
                    <a:pt x="540" y="32"/>
                    <a:pt x="545" y="37"/>
                    <a:pt x="545" y="44"/>
                  </a:cubicBezTo>
                  <a:lnTo>
                    <a:pt x="545" y="159"/>
                  </a:lnTo>
                  <a:cubicBezTo>
                    <a:pt x="545" y="165"/>
                    <a:pt x="540" y="171"/>
                    <a:pt x="533" y="171"/>
                  </a:cubicBezTo>
                  <a:lnTo>
                    <a:pt x="338" y="171"/>
                  </a:lnTo>
                  <a:cubicBezTo>
                    <a:pt x="308" y="152"/>
                    <a:pt x="269" y="152"/>
                    <a:pt x="239" y="171"/>
                  </a:cubicBezTo>
                  <a:lnTo>
                    <a:pt x="43" y="171"/>
                  </a:lnTo>
                  <a:cubicBezTo>
                    <a:pt x="37" y="171"/>
                    <a:pt x="31" y="165"/>
                    <a:pt x="31" y="159"/>
                  </a:cubicBezTo>
                  <a:moveTo>
                    <a:pt x="545" y="645"/>
                  </a:moveTo>
                  <a:lnTo>
                    <a:pt x="545" y="763"/>
                  </a:lnTo>
                  <a:cubicBezTo>
                    <a:pt x="545" y="769"/>
                    <a:pt x="540" y="775"/>
                    <a:pt x="533" y="775"/>
                  </a:cubicBezTo>
                  <a:lnTo>
                    <a:pt x="43" y="775"/>
                  </a:lnTo>
                  <a:cubicBezTo>
                    <a:pt x="37" y="775"/>
                    <a:pt x="31" y="769"/>
                    <a:pt x="31" y="763"/>
                  </a:cubicBezTo>
                  <a:lnTo>
                    <a:pt x="31" y="645"/>
                  </a:lnTo>
                  <a:cubicBezTo>
                    <a:pt x="31" y="639"/>
                    <a:pt x="37" y="633"/>
                    <a:pt x="43" y="633"/>
                  </a:cubicBezTo>
                  <a:lnTo>
                    <a:pt x="235" y="633"/>
                  </a:lnTo>
                  <a:cubicBezTo>
                    <a:pt x="267" y="655"/>
                    <a:pt x="310" y="655"/>
                    <a:pt x="342" y="633"/>
                  </a:cubicBezTo>
                  <a:lnTo>
                    <a:pt x="533" y="633"/>
                  </a:lnTo>
                  <a:cubicBezTo>
                    <a:pt x="540" y="633"/>
                    <a:pt x="545" y="639"/>
                    <a:pt x="545" y="645"/>
                  </a:cubicBezTo>
                  <a:moveTo>
                    <a:pt x="279" y="490"/>
                  </a:moveTo>
                  <a:cubicBezTo>
                    <a:pt x="285" y="489"/>
                    <a:pt x="292" y="489"/>
                    <a:pt x="298" y="490"/>
                  </a:cubicBezTo>
                  <a:cubicBezTo>
                    <a:pt x="329" y="494"/>
                    <a:pt x="353" y="521"/>
                    <a:pt x="353" y="554"/>
                  </a:cubicBezTo>
                  <a:cubicBezTo>
                    <a:pt x="353" y="587"/>
                    <a:pt x="328" y="614"/>
                    <a:pt x="295" y="618"/>
                  </a:cubicBezTo>
                  <a:cubicBezTo>
                    <a:pt x="291" y="618"/>
                    <a:pt x="286" y="618"/>
                    <a:pt x="282" y="618"/>
                  </a:cubicBezTo>
                  <a:cubicBezTo>
                    <a:pt x="249" y="614"/>
                    <a:pt x="224" y="587"/>
                    <a:pt x="224" y="554"/>
                  </a:cubicBezTo>
                  <a:cubicBezTo>
                    <a:pt x="224" y="521"/>
                    <a:pt x="248" y="494"/>
                    <a:pt x="279" y="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2600614" y="2120958"/>
              <a:ext cx="40217" cy="27466"/>
            </a:xfrm>
            <a:custGeom>
              <a:avLst/>
              <a:gdLst/>
              <a:ahLst/>
              <a:cxnLst/>
              <a:rect l="l" t="t" r="r" b="b"/>
              <a:pathLst>
                <a:path w="82" h="56" extrusionOk="0">
                  <a:moveTo>
                    <a:pt x="30" y="52"/>
                  </a:moveTo>
                  <a:cubicBezTo>
                    <a:pt x="36" y="58"/>
                    <a:pt x="46" y="58"/>
                    <a:pt x="53" y="52"/>
                  </a:cubicBezTo>
                  <a:lnTo>
                    <a:pt x="77" y="27"/>
                  </a:lnTo>
                  <a:cubicBezTo>
                    <a:pt x="84" y="21"/>
                    <a:pt x="84" y="11"/>
                    <a:pt x="77" y="5"/>
                  </a:cubicBezTo>
                  <a:cubicBezTo>
                    <a:pt x="71" y="-1"/>
                    <a:pt x="61" y="-1"/>
                    <a:pt x="55" y="5"/>
                  </a:cubicBezTo>
                  <a:lnTo>
                    <a:pt x="41" y="19"/>
                  </a:lnTo>
                  <a:lnTo>
                    <a:pt x="28" y="5"/>
                  </a:lnTo>
                  <a:cubicBezTo>
                    <a:pt x="21" y="-1"/>
                    <a:pt x="12" y="-1"/>
                    <a:pt x="5" y="5"/>
                  </a:cubicBezTo>
                  <a:cubicBezTo>
                    <a:pt x="-1" y="11"/>
                    <a:pt x="-1" y="21"/>
                    <a:pt x="5" y="27"/>
                  </a:cubicBezTo>
                  <a:lnTo>
                    <a:pt x="30" y="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p34"/>
          <p:cNvSpPr/>
          <p:nvPr/>
        </p:nvSpPr>
        <p:spPr>
          <a:xfrm>
            <a:off x="1833052" y="2240630"/>
            <a:ext cx="15204" cy="14714"/>
          </a:xfrm>
          <a:custGeom>
            <a:avLst/>
            <a:gdLst/>
            <a:ahLst/>
            <a:cxnLst/>
            <a:rect l="l" t="t" r="r" b="b"/>
            <a:pathLst>
              <a:path w="31" h="30" extrusionOk="0">
                <a:moveTo>
                  <a:pt x="3" y="24"/>
                </a:moveTo>
                <a:cubicBezTo>
                  <a:pt x="7" y="30"/>
                  <a:pt x="14" y="32"/>
                  <a:pt x="20" y="30"/>
                </a:cubicBezTo>
                <a:cubicBezTo>
                  <a:pt x="26" y="29"/>
                  <a:pt x="31" y="23"/>
                  <a:pt x="31" y="16"/>
                </a:cubicBezTo>
                <a:cubicBezTo>
                  <a:pt x="32" y="3"/>
                  <a:pt x="16" y="-5"/>
                  <a:pt x="6" y="4"/>
                </a:cubicBezTo>
                <a:cubicBezTo>
                  <a:pt x="0" y="9"/>
                  <a:pt x="-1" y="18"/>
                  <a:pt x="3" y="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3" name="Google Shape;1253;p34"/>
          <p:cNvGrpSpPr/>
          <p:nvPr/>
        </p:nvGrpSpPr>
        <p:grpSpPr>
          <a:xfrm>
            <a:off x="1647660" y="1926737"/>
            <a:ext cx="386479" cy="329097"/>
            <a:chOff x="1647660" y="1926737"/>
            <a:chExt cx="386479" cy="329097"/>
          </a:xfrm>
        </p:grpSpPr>
        <p:sp>
          <p:nvSpPr>
            <p:cNvPr id="1254" name="Google Shape;1254;p34"/>
            <p:cNvSpPr/>
            <p:nvPr/>
          </p:nvSpPr>
          <p:spPr>
            <a:xfrm>
              <a:off x="1647660" y="1926737"/>
              <a:ext cx="386479" cy="329097"/>
            </a:xfrm>
            <a:custGeom>
              <a:avLst/>
              <a:gdLst/>
              <a:ahLst/>
              <a:cxnLst/>
              <a:rect l="l" t="t" r="r" b="b"/>
              <a:pathLst>
                <a:path w="788" h="671" extrusionOk="0">
                  <a:moveTo>
                    <a:pt x="52" y="671"/>
                  </a:moveTo>
                  <a:lnTo>
                    <a:pt x="326" y="671"/>
                  </a:lnTo>
                  <a:cubicBezTo>
                    <a:pt x="335" y="671"/>
                    <a:pt x="341" y="664"/>
                    <a:pt x="341" y="656"/>
                  </a:cubicBezTo>
                  <a:cubicBezTo>
                    <a:pt x="341" y="647"/>
                    <a:pt x="335" y="640"/>
                    <a:pt x="326" y="640"/>
                  </a:cubicBezTo>
                  <a:lnTo>
                    <a:pt x="52" y="640"/>
                  </a:lnTo>
                  <a:cubicBezTo>
                    <a:pt x="40" y="640"/>
                    <a:pt x="31" y="631"/>
                    <a:pt x="31" y="619"/>
                  </a:cubicBezTo>
                  <a:lnTo>
                    <a:pt x="31" y="601"/>
                  </a:lnTo>
                  <a:lnTo>
                    <a:pt x="757" y="601"/>
                  </a:lnTo>
                  <a:lnTo>
                    <a:pt x="757" y="619"/>
                  </a:lnTo>
                  <a:cubicBezTo>
                    <a:pt x="757" y="631"/>
                    <a:pt x="748" y="640"/>
                    <a:pt x="736" y="640"/>
                  </a:cubicBezTo>
                  <a:lnTo>
                    <a:pt x="461" y="640"/>
                  </a:lnTo>
                  <a:cubicBezTo>
                    <a:pt x="453" y="640"/>
                    <a:pt x="446" y="647"/>
                    <a:pt x="446" y="656"/>
                  </a:cubicBezTo>
                  <a:cubicBezTo>
                    <a:pt x="446" y="664"/>
                    <a:pt x="453" y="671"/>
                    <a:pt x="461" y="671"/>
                  </a:cubicBezTo>
                  <a:lnTo>
                    <a:pt x="736" y="671"/>
                  </a:lnTo>
                  <a:cubicBezTo>
                    <a:pt x="764" y="671"/>
                    <a:pt x="788" y="648"/>
                    <a:pt x="788" y="619"/>
                  </a:cubicBezTo>
                  <a:lnTo>
                    <a:pt x="788" y="585"/>
                  </a:lnTo>
                  <a:cubicBezTo>
                    <a:pt x="788" y="577"/>
                    <a:pt x="781" y="570"/>
                    <a:pt x="772" y="570"/>
                  </a:cubicBezTo>
                  <a:lnTo>
                    <a:pt x="728" y="570"/>
                  </a:lnTo>
                  <a:cubicBezTo>
                    <a:pt x="730" y="565"/>
                    <a:pt x="731" y="560"/>
                    <a:pt x="731" y="555"/>
                  </a:cubicBezTo>
                  <a:lnTo>
                    <a:pt x="731" y="153"/>
                  </a:lnTo>
                  <a:cubicBezTo>
                    <a:pt x="731" y="128"/>
                    <a:pt x="710" y="107"/>
                    <a:pt x="685" y="107"/>
                  </a:cubicBezTo>
                  <a:lnTo>
                    <a:pt x="594" y="107"/>
                  </a:lnTo>
                  <a:lnTo>
                    <a:pt x="594" y="40"/>
                  </a:lnTo>
                  <a:cubicBezTo>
                    <a:pt x="594" y="18"/>
                    <a:pt x="576" y="0"/>
                    <a:pt x="554" y="0"/>
                  </a:cubicBezTo>
                  <a:lnTo>
                    <a:pt x="234" y="0"/>
                  </a:lnTo>
                  <a:cubicBezTo>
                    <a:pt x="212" y="0"/>
                    <a:pt x="194" y="18"/>
                    <a:pt x="194" y="40"/>
                  </a:cubicBezTo>
                  <a:lnTo>
                    <a:pt x="194" y="107"/>
                  </a:lnTo>
                  <a:lnTo>
                    <a:pt x="103" y="107"/>
                  </a:lnTo>
                  <a:cubicBezTo>
                    <a:pt x="78" y="107"/>
                    <a:pt x="57" y="128"/>
                    <a:pt x="57" y="153"/>
                  </a:cubicBezTo>
                  <a:lnTo>
                    <a:pt x="57" y="555"/>
                  </a:lnTo>
                  <a:cubicBezTo>
                    <a:pt x="57" y="560"/>
                    <a:pt x="58" y="565"/>
                    <a:pt x="59" y="570"/>
                  </a:cubicBezTo>
                  <a:lnTo>
                    <a:pt x="15" y="570"/>
                  </a:lnTo>
                  <a:cubicBezTo>
                    <a:pt x="7" y="570"/>
                    <a:pt x="0" y="577"/>
                    <a:pt x="0" y="585"/>
                  </a:cubicBezTo>
                  <a:lnTo>
                    <a:pt x="0" y="619"/>
                  </a:lnTo>
                  <a:cubicBezTo>
                    <a:pt x="0" y="648"/>
                    <a:pt x="23" y="671"/>
                    <a:pt x="52" y="671"/>
                  </a:cubicBezTo>
                  <a:moveTo>
                    <a:pt x="228" y="244"/>
                  </a:moveTo>
                  <a:cubicBezTo>
                    <a:pt x="230" y="245"/>
                    <a:pt x="232" y="245"/>
                    <a:pt x="234" y="245"/>
                  </a:cubicBezTo>
                  <a:lnTo>
                    <a:pt x="554" y="245"/>
                  </a:lnTo>
                  <a:cubicBezTo>
                    <a:pt x="575" y="245"/>
                    <a:pt x="594" y="227"/>
                    <a:pt x="594" y="205"/>
                  </a:cubicBezTo>
                  <a:lnTo>
                    <a:pt x="594" y="200"/>
                  </a:lnTo>
                  <a:lnTo>
                    <a:pt x="639" y="200"/>
                  </a:lnTo>
                  <a:lnTo>
                    <a:pt x="639" y="508"/>
                  </a:lnTo>
                  <a:lnTo>
                    <a:pt x="149" y="508"/>
                  </a:lnTo>
                  <a:lnTo>
                    <a:pt x="149" y="200"/>
                  </a:lnTo>
                  <a:lnTo>
                    <a:pt x="194" y="200"/>
                  </a:lnTo>
                  <a:lnTo>
                    <a:pt x="194" y="205"/>
                  </a:lnTo>
                  <a:cubicBezTo>
                    <a:pt x="194" y="225"/>
                    <a:pt x="209" y="241"/>
                    <a:pt x="228" y="244"/>
                  </a:cubicBezTo>
                  <a:moveTo>
                    <a:pt x="234" y="31"/>
                  </a:moveTo>
                  <a:lnTo>
                    <a:pt x="554" y="31"/>
                  </a:lnTo>
                  <a:cubicBezTo>
                    <a:pt x="559" y="31"/>
                    <a:pt x="563" y="35"/>
                    <a:pt x="563" y="40"/>
                  </a:cubicBezTo>
                  <a:lnTo>
                    <a:pt x="563" y="205"/>
                  </a:lnTo>
                  <a:cubicBezTo>
                    <a:pt x="563" y="210"/>
                    <a:pt x="559" y="214"/>
                    <a:pt x="554" y="214"/>
                  </a:cubicBezTo>
                  <a:lnTo>
                    <a:pt x="234" y="214"/>
                  </a:lnTo>
                  <a:cubicBezTo>
                    <a:pt x="229" y="214"/>
                    <a:pt x="225" y="210"/>
                    <a:pt x="225" y="205"/>
                  </a:cubicBezTo>
                  <a:lnTo>
                    <a:pt x="225" y="40"/>
                  </a:lnTo>
                  <a:cubicBezTo>
                    <a:pt x="225" y="35"/>
                    <a:pt x="229" y="31"/>
                    <a:pt x="234" y="31"/>
                  </a:cubicBezTo>
                  <a:moveTo>
                    <a:pt x="88" y="555"/>
                  </a:moveTo>
                  <a:lnTo>
                    <a:pt x="88" y="153"/>
                  </a:lnTo>
                  <a:cubicBezTo>
                    <a:pt x="88" y="145"/>
                    <a:pt x="94" y="138"/>
                    <a:pt x="103" y="138"/>
                  </a:cubicBezTo>
                  <a:lnTo>
                    <a:pt x="194" y="138"/>
                  </a:lnTo>
                  <a:lnTo>
                    <a:pt x="194" y="169"/>
                  </a:lnTo>
                  <a:lnTo>
                    <a:pt x="134" y="169"/>
                  </a:lnTo>
                  <a:cubicBezTo>
                    <a:pt x="125" y="169"/>
                    <a:pt x="118" y="176"/>
                    <a:pt x="118" y="184"/>
                  </a:cubicBezTo>
                  <a:lnTo>
                    <a:pt x="118" y="524"/>
                  </a:lnTo>
                  <a:cubicBezTo>
                    <a:pt x="118" y="532"/>
                    <a:pt x="125" y="539"/>
                    <a:pt x="134" y="539"/>
                  </a:cubicBezTo>
                  <a:lnTo>
                    <a:pt x="654" y="539"/>
                  </a:lnTo>
                  <a:cubicBezTo>
                    <a:pt x="663" y="539"/>
                    <a:pt x="670" y="532"/>
                    <a:pt x="670" y="524"/>
                  </a:cubicBezTo>
                  <a:lnTo>
                    <a:pt x="670" y="184"/>
                  </a:lnTo>
                  <a:cubicBezTo>
                    <a:pt x="670" y="176"/>
                    <a:pt x="663" y="169"/>
                    <a:pt x="654" y="169"/>
                  </a:cubicBezTo>
                  <a:lnTo>
                    <a:pt x="594" y="169"/>
                  </a:lnTo>
                  <a:lnTo>
                    <a:pt x="594" y="138"/>
                  </a:lnTo>
                  <a:lnTo>
                    <a:pt x="685" y="138"/>
                  </a:lnTo>
                  <a:cubicBezTo>
                    <a:pt x="693" y="138"/>
                    <a:pt x="700" y="145"/>
                    <a:pt x="700" y="153"/>
                  </a:cubicBezTo>
                  <a:lnTo>
                    <a:pt x="700" y="555"/>
                  </a:lnTo>
                  <a:cubicBezTo>
                    <a:pt x="700" y="563"/>
                    <a:pt x="694" y="570"/>
                    <a:pt x="685" y="570"/>
                  </a:cubicBezTo>
                  <a:lnTo>
                    <a:pt x="103" y="570"/>
                  </a:lnTo>
                  <a:cubicBezTo>
                    <a:pt x="94" y="570"/>
                    <a:pt x="88" y="563"/>
                    <a:pt x="88" y="5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1761936" y="2094964"/>
              <a:ext cx="43160" cy="33351"/>
            </a:xfrm>
            <a:custGeom>
              <a:avLst/>
              <a:gdLst/>
              <a:ahLst/>
              <a:cxnLst/>
              <a:rect l="l" t="t" r="r" b="b"/>
              <a:pathLst>
                <a:path w="88" h="68" extrusionOk="0">
                  <a:moveTo>
                    <a:pt x="62" y="5"/>
                  </a:moveTo>
                  <a:lnTo>
                    <a:pt x="36" y="31"/>
                  </a:lnTo>
                  <a:lnTo>
                    <a:pt x="27" y="21"/>
                  </a:lnTo>
                  <a:cubicBezTo>
                    <a:pt x="21" y="15"/>
                    <a:pt x="11" y="15"/>
                    <a:pt x="5" y="21"/>
                  </a:cubicBezTo>
                  <a:cubicBezTo>
                    <a:pt x="-1" y="27"/>
                    <a:pt x="-1" y="37"/>
                    <a:pt x="5" y="43"/>
                  </a:cubicBezTo>
                  <a:lnTo>
                    <a:pt x="25" y="63"/>
                  </a:lnTo>
                  <a:cubicBezTo>
                    <a:pt x="28" y="66"/>
                    <a:pt x="32" y="68"/>
                    <a:pt x="36" y="68"/>
                  </a:cubicBezTo>
                  <a:cubicBezTo>
                    <a:pt x="40" y="68"/>
                    <a:pt x="44" y="66"/>
                    <a:pt x="47" y="63"/>
                  </a:cubicBezTo>
                  <a:lnTo>
                    <a:pt x="84" y="27"/>
                  </a:lnTo>
                  <a:cubicBezTo>
                    <a:pt x="90" y="21"/>
                    <a:pt x="90" y="11"/>
                    <a:pt x="84" y="5"/>
                  </a:cubicBezTo>
                  <a:cubicBezTo>
                    <a:pt x="78" y="-1"/>
                    <a:pt x="68" y="-1"/>
                    <a:pt x="62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1878664" y="2091531"/>
              <a:ext cx="36784" cy="36784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71" y="5"/>
                  </a:moveTo>
                  <a:cubicBezTo>
                    <a:pt x="65" y="-1"/>
                    <a:pt x="55" y="-1"/>
                    <a:pt x="49" y="5"/>
                  </a:cubicBezTo>
                  <a:lnTo>
                    <a:pt x="38" y="16"/>
                  </a:lnTo>
                  <a:lnTo>
                    <a:pt x="27" y="5"/>
                  </a:lnTo>
                  <a:cubicBezTo>
                    <a:pt x="21" y="-1"/>
                    <a:pt x="11" y="-1"/>
                    <a:pt x="5" y="5"/>
                  </a:cubicBezTo>
                  <a:cubicBezTo>
                    <a:pt x="-1" y="11"/>
                    <a:pt x="-1" y="21"/>
                    <a:pt x="5" y="27"/>
                  </a:cubicBezTo>
                  <a:lnTo>
                    <a:pt x="17" y="38"/>
                  </a:lnTo>
                  <a:lnTo>
                    <a:pt x="5" y="49"/>
                  </a:lnTo>
                  <a:cubicBezTo>
                    <a:pt x="-1" y="55"/>
                    <a:pt x="-1" y="65"/>
                    <a:pt x="5" y="71"/>
                  </a:cubicBezTo>
                  <a:cubicBezTo>
                    <a:pt x="8" y="74"/>
                    <a:pt x="12" y="75"/>
                    <a:pt x="16" y="75"/>
                  </a:cubicBezTo>
                  <a:cubicBezTo>
                    <a:pt x="20" y="75"/>
                    <a:pt x="24" y="74"/>
                    <a:pt x="27" y="71"/>
                  </a:cubicBezTo>
                  <a:lnTo>
                    <a:pt x="38" y="60"/>
                  </a:lnTo>
                  <a:lnTo>
                    <a:pt x="49" y="71"/>
                  </a:lnTo>
                  <a:cubicBezTo>
                    <a:pt x="52" y="74"/>
                    <a:pt x="56" y="75"/>
                    <a:pt x="60" y="75"/>
                  </a:cubicBezTo>
                  <a:cubicBezTo>
                    <a:pt x="64" y="75"/>
                    <a:pt x="68" y="74"/>
                    <a:pt x="71" y="71"/>
                  </a:cubicBezTo>
                  <a:cubicBezTo>
                    <a:pt x="77" y="65"/>
                    <a:pt x="77" y="55"/>
                    <a:pt x="71" y="49"/>
                  </a:cubicBezTo>
                  <a:lnTo>
                    <a:pt x="60" y="38"/>
                  </a:lnTo>
                  <a:lnTo>
                    <a:pt x="71" y="27"/>
                  </a:lnTo>
                  <a:cubicBezTo>
                    <a:pt x="77" y="21"/>
                    <a:pt x="77" y="11"/>
                    <a:pt x="7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1738394" y="2064556"/>
              <a:ext cx="92206" cy="91716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0" y="29"/>
                  </a:moveTo>
                  <a:lnTo>
                    <a:pt x="0" y="158"/>
                  </a:lnTo>
                  <a:cubicBezTo>
                    <a:pt x="0" y="174"/>
                    <a:pt x="13" y="187"/>
                    <a:pt x="30" y="187"/>
                  </a:cubicBezTo>
                  <a:lnTo>
                    <a:pt x="158" y="187"/>
                  </a:lnTo>
                  <a:cubicBezTo>
                    <a:pt x="174" y="187"/>
                    <a:pt x="188" y="174"/>
                    <a:pt x="188" y="158"/>
                  </a:cubicBezTo>
                  <a:lnTo>
                    <a:pt x="188" y="29"/>
                  </a:lnTo>
                  <a:cubicBezTo>
                    <a:pt x="188" y="13"/>
                    <a:pt x="174" y="0"/>
                    <a:pt x="158" y="0"/>
                  </a:cubicBezTo>
                  <a:lnTo>
                    <a:pt x="30" y="0"/>
                  </a:lnTo>
                  <a:cubicBezTo>
                    <a:pt x="13" y="0"/>
                    <a:pt x="0" y="13"/>
                    <a:pt x="0" y="29"/>
                  </a:cubicBezTo>
                  <a:moveTo>
                    <a:pt x="31" y="30"/>
                  </a:moveTo>
                  <a:lnTo>
                    <a:pt x="157" y="30"/>
                  </a:lnTo>
                  <a:lnTo>
                    <a:pt x="157" y="157"/>
                  </a:lnTo>
                  <a:lnTo>
                    <a:pt x="31" y="157"/>
                  </a:lnTo>
                  <a:lnTo>
                    <a:pt x="31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1851199" y="2064556"/>
              <a:ext cx="92206" cy="91716"/>
            </a:xfrm>
            <a:custGeom>
              <a:avLst/>
              <a:gdLst/>
              <a:ahLst/>
              <a:cxnLst/>
              <a:rect l="l" t="t" r="r" b="b"/>
              <a:pathLst>
                <a:path w="188" h="187" extrusionOk="0">
                  <a:moveTo>
                    <a:pt x="30" y="187"/>
                  </a:moveTo>
                  <a:lnTo>
                    <a:pt x="158" y="187"/>
                  </a:lnTo>
                  <a:cubicBezTo>
                    <a:pt x="175" y="187"/>
                    <a:pt x="188" y="174"/>
                    <a:pt x="188" y="158"/>
                  </a:cubicBezTo>
                  <a:lnTo>
                    <a:pt x="188" y="29"/>
                  </a:lnTo>
                  <a:cubicBezTo>
                    <a:pt x="188" y="13"/>
                    <a:pt x="175" y="0"/>
                    <a:pt x="158" y="0"/>
                  </a:cubicBezTo>
                  <a:lnTo>
                    <a:pt x="30" y="0"/>
                  </a:lnTo>
                  <a:cubicBezTo>
                    <a:pt x="14" y="0"/>
                    <a:pt x="0" y="13"/>
                    <a:pt x="0" y="29"/>
                  </a:cubicBezTo>
                  <a:lnTo>
                    <a:pt x="0" y="158"/>
                  </a:lnTo>
                  <a:cubicBezTo>
                    <a:pt x="0" y="174"/>
                    <a:pt x="14" y="187"/>
                    <a:pt x="30" y="187"/>
                  </a:cubicBezTo>
                  <a:moveTo>
                    <a:pt x="31" y="30"/>
                  </a:moveTo>
                  <a:lnTo>
                    <a:pt x="157" y="30"/>
                  </a:lnTo>
                  <a:lnTo>
                    <a:pt x="157" y="157"/>
                  </a:lnTo>
                  <a:lnTo>
                    <a:pt x="31" y="157"/>
                  </a:lnTo>
                  <a:lnTo>
                    <a:pt x="31" y="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1870817" y="1956655"/>
              <a:ext cx="37275" cy="59836"/>
            </a:xfrm>
            <a:custGeom>
              <a:avLst/>
              <a:gdLst/>
              <a:ahLst/>
              <a:cxnLst/>
              <a:rect l="l" t="t" r="r" b="b"/>
              <a:pathLst>
                <a:path w="76" h="122" extrusionOk="0">
                  <a:moveTo>
                    <a:pt x="5" y="119"/>
                  </a:moveTo>
                  <a:cubicBezTo>
                    <a:pt x="11" y="124"/>
                    <a:pt x="21" y="124"/>
                    <a:pt x="27" y="118"/>
                  </a:cubicBezTo>
                  <a:lnTo>
                    <a:pt x="72" y="72"/>
                  </a:lnTo>
                  <a:cubicBezTo>
                    <a:pt x="77" y="66"/>
                    <a:pt x="77" y="57"/>
                    <a:pt x="72" y="51"/>
                  </a:cubicBezTo>
                  <a:lnTo>
                    <a:pt x="27" y="5"/>
                  </a:lnTo>
                  <a:cubicBezTo>
                    <a:pt x="21" y="-1"/>
                    <a:pt x="11" y="-1"/>
                    <a:pt x="5" y="5"/>
                  </a:cubicBezTo>
                  <a:cubicBezTo>
                    <a:pt x="-1" y="11"/>
                    <a:pt x="-1" y="20"/>
                    <a:pt x="5" y="26"/>
                  </a:cubicBezTo>
                  <a:lnTo>
                    <a:pt x="39" y="62"/>
                  </a:lnTo>
                  <a:lnTo>
                    <a:pt x="5" y="97"/>
                  </a:lnTo>
                  <a:cubicBezTo>
                    <a:pt x="-1" y="103"/>
                    <a:pt x="-1" y="113"/>
                    <a:pt x="5" y="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1775178" y="1956655"/>
              <a:ext cx="36784" cy="59836"/>
            </a:xfrm>
            <a:custGeom>
              <a:avLst/>
              <a:gdLst/>
              <a:ahLst/>
              <a:cxnLst/>
              <a:rect l="l" t="t" r="r" b="b"/>
              <a:pathLst>
                <a:path w="75" h="122" extrusionOk="0">
                  <a:moveTo>
                    <a:pt x="49" y="118"/>
                  </a:moveTo>
                  <a:cubicBezTo>
                    <a:pt x="55" y="124"/>
                    <a:pt x="65" y="124"/>
                    <a:pt x="71" y="119"/>
                  </a:cubicBezTo>
                  <a:cubicBezTo>
                    <a:pt x="77" y="113"/>
                    <a:pt x="77" y="103"/>
                    <a:pt x="71" y="97"/>
                  </a:cubicBezTo>
                  <a:lnTo>
                    <a:pt x="37" y="62"/>
                  </a:lnTo>
                  <a:lnTo>
                    <a:pt x="71" y="26"/>
                  </a:lnTo>
                  <a:cubicBezTo>
                    <a:pt x="77" y="20"/>
                    <a:pt x="77" y="10"/>
                    <a:pt x="71" y="5"/>
                  </a:cubicBezTo>
                  <a:cubicBezTo>
                    <a:pt x="65" y="-1"/>
                    <a:pt x="55" y="-1"/>
                    <a:pt x="49" y="5"/>
                  </a:cubicBezTo>
                  <a:lnTo>
                    <a:pt x="5" y="51"/>
                  </a:lnTo>
                  <a:cubicBezTo>
                    <a:pt x="-1" y="57"/>
                    <a:pt x="-1" y="66"/>
                    <a:pt x="5" y="72"/>
                  </a:cubicBezTo>
                  <a:lnTo>
                    <a:pt x="49" y="1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1820790" y="1956655"/>
              <a:ext cx="41198" cy="60326"/>
            </a:xfrm>
            <a:custGeom>
              <a:avLst/>
              <a:gdLst/>
              <a:ahLst/>
              <a:cxnLst/>
              <a:rect l="l" t="t" r="r" b="b"/>
              <a:pathLst>
                <a:path w="84" h="123" extrusionOk="0">
                  <a:moveTo>
                    <a:pt x="8" y="122"/>
                  </a:moveTo>
                  <a:cubicBezTo>
                    <a:pt x="15" y="126"/>
                    <a:pt x="24" y="123"/>
                    <a:pt x="29" y="116"/>
                  </a:cubicBezTo>
                  <a:lnTo>
                    <a:pt x="82" y="23"/>
                  </a:lnTo>
                  <a:cubicBezTo>
                    <a:pt x="86" y="16"/>
                    <a:pt x="83" y="7"/>
                    <a:pt x="76" y="2"/>
                  </a:cubicBezTo>
                  <a:cubicBezTo>
                    <a:pt x="69" y="-2"/>
                    <a:pt x="59" y="1"/>
                    <a:pt x="55" y="8"/>
                  </a:cubicBezTo>
                  <a:lnTo>
                    <a:pt x="2" y="101"/>
                  </a:lnTo>
                  <a:cubicBezTo>
                    <a:pt x="-2" y="108"/>
                    <a:pt x="0" y="118"/>
                    <a:pt x="8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34"/>
          <p:cNvGrpSpPr/>
          <p:nvPr/>
        </p:nvGrpSpPr>
        <p:grpSpPr>
          <a:xfrm>
            <a:off x="893830" y="1887991"/>
            <a:ext cx="367841" cy="368334"/>
            <a:chOff x="893830" y="1887991"/>
            <a:chExt cx="367841" cy="368334"/>
          </a:xfrm>
        </p:grpSpPr>
        <p:sp>
          <p:nvSpPr>
            <p:cNvPr id="1263" name="Google Shape;1263;p34"/>
            <p:cNvSpPr/>
            <p:nvPr/>
          </p:nvSpPr>
          <p:spPr>
            <a:xfrm>
              <a:off x="893830" y="1887991"/>
              <a:ext cx="367841" cy="36784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750" y="699"/>
                  </a:moveTo>
                  <a:lnTo>
                    <a:pt x="750" y="292"/>
                  </a:lnTo>
                  <a:cubicBezTo>
                    <a:pt x="750" y="264"/>
                    <a:pt x="727" y="240"/>
                    <a:pt x="698" y="240"/>
                  </a:cubicBezTo>
                  <a:lnTo>
                    <a:pt x="509" y="240"/>
                  </a:lnTo>
                  <a:lnTo>
                    <a:pt x="509" y="94"/>
                  </a:lnTo>
                  <a:lnTo>
                    <a:pt x="616" y="94"/>
                  </a:lnTo>
                  <a:cubicBezTo>
                    <a:pt x="620" y="94"/>
                    <a:pt x="623" y="97"/>
                    <a:pt x="623" y="100"/>
                  </a:cubicBezTo>
                  <a:lnTo>
                    <a:pt x="623" y="160"/>
                  </a:lnTo>
                  <a:lnTo>
                    <a:pt x="612" y="149"/>
                  </a:lnTo>
                  <a:cubicBezTo>
                    <a:pt x="607" y="144"/>
                    <a:pt x="597" y="144"/>
                    <a:pt x="592" y="149"/>
                  </a:cubicBezTo>
                  <a:cubicBezTo>
                    <a:pt x="586" y="155"/>
                    <a:pt x="586" y="164"/>
                    <a:pt x="592" y="170"/>
                  </a:cubicBezTo>
                  <a:lnTo>
                    <a:pt x="627" y="206"/>
                  </a:lnTo>
                  <a:cubicBezTo>
                    <a:pt x="633" y="211"/>
                    <a:pt x="642" y="211"/>
                    <a:pt x="648" y="206"/>
                  </a:cubicBezTo>
                  <a:lnTo>
                    <a:pt x="683" y="170"/>
                  </a:lnTo>
                  <a:cubicBezTo>
                    <a:pt x="689" y="164"/>
                    <a:pt x="689" y="155"/>
                    <a:pt x="683" y="149"/>
                  </a:cubicBezTo>
                  <a:cubicBezTo>
                    <a:pt x="678" y="144"/>
                    <a:pt x="668" y="144"/>
                    <a:pt x="663" y="149"/>
                  </a:cubicBezTo>
                  <a:lnTo>
                    <a:pt x="652" y="160"/>
                  </a:lnTo>
                  <a:lnTo>
                    <a:pt x="652" y="100"/>
                  </a:lnTo>
                  <a:cubicBezTo>
                    <a:pt x="652" y="80"/>
                    <a:pt x="636" y="64"/>
                    <a:pt x="616" y="64"/>
                  </a:cubicBezTo>
                  <a:lnTo>
                    <a:pt x="509" y="64"/>
                  </a:lnTo>
                  <a:lnTo>
                    <a:pt x="509" y="52"/>
                  </a:lnTo>
                  <a:cubicBezTo>
                    <a:pt x="509" y="23"/>
                    <a:pt x="486" y="0"/>
                    <a:pt x="458" y="0"/>
                  </a:cubicBezTo>
                  <a:lnTo>
                    <a:pt x="51" y="0"/>
                  </a:lnTo>
                  <a:cubicBezTo>
                    <a:pt x="23" y="0"/>
                    <a:pt x="0" y="23"/>
                    <a:pt x="0" y="52"/>
                  </a:cubicBezTo>
                  <a:lnTo>
                    <a:pt x="0" y="458"/>
                  </a:lnTo>
                  <a:cubicBezTo>
                    <a:pt x="0" y="487"/>
                    <a:pt x="23" y="510"/>
                    <a:pt x="51" y="510"/>
                  </a:cubicBezTo>
                  <a:lnTo>
                    <a:pt x="240" y="510"/>
                  </a:lnTo>
                  <a:lnTo>
                    <a:pt x="240" y="650"/>
                  </a:lnTo>
                  <a:lnTo>
                    <a:pt x="142" y="650"/>
                  </a:lnTo>
                  <a:cubicBezTo>
                    <a:pt x="139" y="650"/>
                    <a:pt x="136" y="647"/>
                    <a:pt x="136" y="644"/>
                  </a:cubicBezTo>
                  <a:lnTo>
                    <a:pt x="136" y="584"/>
                  </a:lnTo>
                  <a:lnTo>
                    <a:pt x="146" y="595"/>
                  </a:lnTo>
                  <a:cubicBezTo>
                    <a:pt x="152" y="600"/>
                    <a:pt x="161" y="600"/>
                    <a:pt x="167" y="595"/>
                  </a:cubicBezTo>
                  <a:cubicBezTo>
                    <a:pt x="173" y="589"/>
                    <a:pt x="173" y="580"/>
                    <a:pt x="167" y="574"/>
                  </a:cubicBezTo>
                  <a:lnTo>
                    <a:pt x="131" y="538"/>
                  </a:lnTo>
                  <a:cubicBezTo>
                    <a:pt x="126" y="533"/>
                    <a:pt x="116" y="533"/>
                    <a:pt x="111" y="538"/>
                  </a:cubicBezTo>
                  <a:lnTo>
                    <a:pt x="75" y="574"/>
                  </a:lnTo>
                  <a:cubicBezTo>
                    <a:pt x="69" y="580"/>
                    <a:pt x="69" y="589"/>
                    <a:pt x="75" y="595"/>
                  </a:cubicBezTo>
                  <a:cubicBezTo>
                    <a:pt x="81" y="600"/>
                    <a:pt x="90" y="600"/>
                    <a:pt x="96" y="595"/>
                  </a:cubicBezTo>
                  <a:lnTo>
                    <a:pt x="106" y="584"/>
                  </a:lnTo>
                  <a:lnTo>
                    <a:pt x="106" y="644"/>
                  </a:lnTo>
                  <a:cubicBezTo>
                    <a:pt x="106" y="664"/>
                    <a:pt x="122" y="680"/>
                    <a:pt x="142" y="680"/>
                  </a:cubicBezTo>
                  <a:lnTo>
                    <a:pt x="240" y="680"/>
                  </a:lnTo>
                  <a:lnTo>
                    <a:pt x="240" y="699"/>
                  </a:lnTo>
                  <a:cubicBezTo>
                    <a:pt x="240" y="727"/>
                    <a:pt x="263" y="750"/>
                    <a:pt x="292" y="750"/>
                  </a:cubicBezTo>
                  <a:lnTo>
                    <a:pt x="428" y="750"/>
                  </a:lnTo>
                  <a:cubicBezTo>
                    <a:pt x="436" y="750"/>
                    <a:pt x="443" y="744"/>
                    <a:pt x="443" y="736"/>
                  </a:cubicBezTo>
                  <a:cubicBezTo>
                    <a:pt x="443" y="727"/>
                    <a:pt x="436" y="721"/>
                    <a:pt x="428" y="721"/>
                  </a:cubicBezTo>
                  <a:lnTo>
                    <a:pt x="292" y="721"/>
                  </a:lnTo>
                  <a:cubicBezTo>
                    <a:pt x="279" y="721"/>
                    <a:pt x="269" y="711"/>
                    <a:pt x="269" y="699"/>
                  </a:cubicBezTo>
                  <a:lnTo>
                    <a:pt x="269" y="369"/>
                  </a:lnTo>
                  <a:lnTo>
                    <a:pt x="720" y="369"/>
                  </a:lnTo>
                  <a:lnTo>
                    <a:pt x="720" y="699"/>
                  </a:lnTo>
                  <a:cubicBezTo>
                    <a:pt x="720" y="711"/>
                    <a:pt x="710" y="721"/>
                    <a:pt x="698" y="721"/>
                  </a:cubicBezTo>
                  <a:lnTo>
                    <a:pt x="557" y="721"/>
                  </a:lnTo>
                  <a:cubicBezTo>
                    <a:pt x="549" y="721"/>
                    <a:pt x="543" y="727"/>
                    <a:pt x="543" y="736"/>
                  </a:cubicBezTo>
                  <a:cubicBezTo>
                    <a:pt x="543" y="744"/>
                    <a:pt x="549" y="750"/>
                    <a:pt x="557" y="750"/>
                  </a:cubicBezTo>
                  <a:lnTo>
                    <a:pt x="698" y="750"/>
                  </a:lnTo>
                  <a:cubicBezTo>
                    <a:pt x="727" y="750"/>
                    <a:pt x="750" y="727"/>
                    <a:pt x="750" y="699"/>
                  </a:cubicBezTo>
                  <a:moveTo>
                    <a:pt x="51" y="29"/>
                  </a:moveTo>
                  <a:lnTo>
                    <a:pt x="458" y="29"/>
                  </a:lnTo>
                  <a:cubicBezTo>
                    <a:pt x="470" y="29"/>
                    <a:pt x="480" y="39"/>
                    <a:pt x="480" y="52"/>
                  </a:cubicBezTo>
                  <a:lnTo>
                    <a:pt x="480" y="100"/>
                  </a:lnTo>
                  <a:lnTo>
                    <a:pt x="29" y="100"/>
                  </a:lnTo>
                  <a:lnTo>
                    <a:pt x="29" y="52"/>
                  </a:lnTo>
                  <a:cubicBezTo>
                    <a:pt x="29" y="39"/>
                    <a:pt x="39" y="29"/>
                    <a:pt x="51" y="29"/>
                  </a:cubicBezTo>
                  <a:moveTo>
                    <a:pt x="51" y="481"/>
                  </a:moveTo>
                  <a:cubicBezTo>
                    <a:pt x="39" y="481"/>
                    <a:pt x="29" y="471"/>
                    <a:pt x="29" y="458"/>
                  </a:cubicBezTo>
                  <a:lnTo>
                    <a:pt x="29" y="129"/>
                  </a:lnTo>
                  <a:lnTo>
                    <a:pt x="480" y="129"/>
                  </a:lnTo>
                  <a:lnTo>
                    <a:pt x="480" y="240"/>
                  </a:lnTo>
                  <a:lnTo>
                    <a:pt x="292" y="240"/>
                  </a:lnTo>
                  <a:cubicBezTo>
                    <a:pt x="263" y="240"/>
                    <a:pt x="240" y="264"/>
                    <a:pt x="240" y="292"/>
                  </a:cubicBezTo>
                  <a:lnTo>
                    <a:pt x="240" y="481"/>
                  </a:lnTo>
                  <a:lnTo>
                    <a:pt x="51" y="481"/>
                  </a:lnTo>
                  <a:moveTo>
                    <a:pt x="269" y="340"/>
                  </a:moveTo>
                  <a:lnTo>
                    <a:pt x="269" y="292"/>
                  </a:lnTo>
                  <a:cubicBezTo>
                    <a:pt x="269" y="280"/>
                    <a:pt x="279" y="270"/>
                    <a:pt x="292" y="270"/>
                  </a:cubicBezTo>
                  <a:lnTo>
                    <a:pt x="698" y="270"/>
                  </a:lnTo>
                  <a:cubicBezTo>
                    <a:pt x="710" y="270"/>
                    <a:pt x="720" y="280"/>
                    <a:pt x="720" y="292"/>
                  </a:cubicBezTo>
                  <a:lnTo>
                    <a:pt x="720" y="340"/>
                  </a:lnTo>
                  <a:lnTo>
                    <a:pt x="269" y="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1043419" y="2093493"/>
              <a:ext cx="186373" cy="114277"/>
            </a:xfrm>
            <a:custGeom>
              <a:avLst/>
              <a:gdLst/>
              <a:ahLst/>
              <a:cxnLst/>
              <a:rect l="l" t="t" r="r" b="b"/>
              <a:pathLst>
                <a:path w="380" h="233" extrusionOk="0">
                  <a:moveTo>
                    <a:pt x="380" y="195"/>
                  </a:moveTo>
                  <a:lnTo>
                    <a:pt x="380" y="38"/>
                  </a:lnTo>
                  <a:cubicBezTo>
                    <a:pt x="380" y="17"/>
                    <a:pt x="363" y="0"/>
                    <a:pt x="342" y="0"/>
                  </a:cubicBezTo>
                  <a:lnTo>
                    <a:pt x="38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195"/>
                  </a:lnTo>
                  <a:cubicBezTo>
                    <a:pt x="0" y="216"/>
                    <a:pt x="17" y="233"/>
                    <a:pt x="38" y="233"/>
                  </a:cubicBezTo>
                  <a:lnTo>
                    <a:pt x="342" y="233"/>
                  </a:lnTo>
                  <a:cubicBezTo>
                    <a:pt x="363" y="233"/>
                    <a:pt x="380" y="216"/>
                    <a:pt x="380" y="195"/>
                  </a:cubicBezTo>
                  <a:moveTo>
                    <a:pt x="29" y="195"/>
                  </a:moveTo>
                  <a:lnTo>
                    <a:pt x="29" y="38"/>
                  </a:lnTo>
                  <a:cubicBezTo>
                    <a:pt x="29" y="33"/>
                    <a:pt x="33" y="29"/>
                    <a:pt x="38" y="29"/>
                  </a:cubicBezTo>
                  <a:lnTo>
                    <a:pt x="342" y="29"/>
                  </a:lnTo>
                  <a:cubicBezTo>
                    <a:pt x="347" y="29"/>
                    <a:pt x="351" y="33"/>
                    <a:pt x="351" y="38"/>
                  </a:cubicBezTo>
                  <a:lnTo>
                    <a:pt x="351" y="195"/>
                  </a:lnTo>
                  <a:cubicBezTo>
                    <a:pt x="351" y="200"/>
                    <a:pt x="347" y="204"/>
                    <a:pt x="342" y="204"/>
                  </a:cubicBezTo>
                  <a:lnTo>
                    <a:pt x="38" y="204"/>
                  </a:lnTo>
                  <a:cubicBezTo>
                    <a:pt x="33" y="204"/>
                    <a:pt x="29" y="200"/>
                    <a:pt x="29" y="1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8875" rIns="90000" bIns="38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1164561" y="2120958"/>
              <a:ext cx="35313" cy="57384"/>
            </a:xfrm>
            <a:custGeom>
              <a:avLst/>
              <a:gdLst/>
              <a:ahLst/>
              <a:cxnLst/>
              <a:rect l="l" t="t" r="r" b="b"/>
              <a:pathLst>
                <a:path w="72" h="117" extrusionOk="0">
                  <a:moveTo>
                    <a:pt x="25" y="5"/>
                  </a:moveTo>
                  <a:cubicBezTo>
                    <a:pt x="20" y="-1"/>
                    <a:pt x="10" y="-1"/>
                    <a:pt x="5" y="5"/>
                  </a:cubicBezTo>
                  <a:cubicBezTo>
                    <a:pt x="-1" y="10"/>
                    <a:pt x="-1" y="20"/>
                    <a:pt x="4" y="25"/>
                  </a:cubicBezTo>
                  <a:lnTo>
                    <a:pt x="37" y="59"/>
                  </a:lnTo>
                  <a:lnTo>
                    <a:pt x="4" y="93"/>
                  </a:lnTo>
                  <a:cubicBezTo>
                    <a:pt x="-1" y="98"/>
                    <a:pt x="-1" y="108"/>
                    <a:pt x="5" y="113"/>
                  </a:cubicBezTo>
                  <a:cubicBezTo>
                    <a:pt x="10" y="119"/>
                    <a:pt x="20" y="119"/>
                    <a:pt x="25" y="113"/>
                  </a:cubicBezTo>
                  <a:lnTo>
                    <a:pt x="68" y="69"/>
                  </a:lnTo>
                  <a:cubicBezTo>
                    <a:pt x="73" y="64"/>
                    <a:pt x="73" y="55"/>
                    <a:pt x="68" y="49"/>
                  </a:cubicBezTo>
                  <a:lnTo>
                    <a:pt x="25" y="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1073337" y="2120958"/>
              <a:ext cx="35313" cy="57384"/>
            </a:xfrm>
            <a:custGeom>
              <a:avLst/>
              <a:gdLst/>
              <a:ahLst/>
              <a:cxnLst/>
              <a:rect l="l" t="t" r="r" b="b"/>
              <a:pathLst>
                <a:path w="72" h="117" extrusionOk="0">
                  <a:moveTo>
                    <a:pt x="67" y="5"/>
                  </a:moveTo>
                  <a:cubicBezTo>
                    <a:pt x="62" y="-1"/>
                    <a:pt x="52" y="-1"/>
                    <a:pt x="47" y="5"/>
                  </a:cubicBezTo>
                  <a:lnTo>
                    <a:pt x="4" y="49"/>
                  </a:lnTo>
                  <a:cubicBezTo>
                    <a:pt x="-1" y="55"/>
                    <a:pt x="-1" y="64"/>
                    <a:pt x="4" y="69"/>
                  </a:cubicBezTo>
                  <a:lnTo>
                    <a:pt x="47" y="113"/>
                  </a:lnTo>
                  <a:cubicBezTo>
                    <a:pt x="52" y="119"/>
                    <a:pt x="62" y="119"/>
                    <a:pt x="67" y="113"/>
                  </a:cubicBezTo>
                  <a:cubicBezTo>
                    <a:pt x="73" y="108"/>
                    <a:pt x="73" y="98"/>
                    <a:pt x="68" y="93"/>
                  </a:cubicBezTo>
                  <a:lnTo>
                    <a:pt x="35" y="59"/>
                  </a:lnTo>
                  <a:lnTo>
                    <a:pt x="68" y="25"/>
                  </a:lnTo>
                  <a:cubicBezTo>
                    <a:pt x="73" y="20"/>
                    <a:pt x="73" y="10"/>
                    <a:pt x="67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1116497" y="2120958"/>
              <a:ext cx="39236" cy="57874"/>
            </a:xfrm>
            <a:custGeom>
              <a:avLst/>
              <a:gdLst/>
              <a:ahLst/>
              <a:cxnLst/>
              <a:rect l="l" t="t" r="r" b="b"/>
              <a:pathLst>
                <a:path w="80" h="118" extrusionOk="0">
                  <a:moveTo>
                    <a:pt x="73" y="2"/>
                  </a:moveTo>
                  <a:cubicBezTo>
                    <a:pt x="66" y="-2"/>
                    <a:pt x="57" y="1"/>
                    <a:pt x="53" y="8"/>
                  </a:cubicBezTo>
                  <a:lnTo>
                    <a:pt x="2" y="96"/>
                  </a:lnTo>
                  <a:cubicBezTo>
                    <a:pt x="-2" y="103"/>
                    <a:pt x="1" y="112"/>
                    <a:pt x="8" y="116"/>
                  </a:cubicBezTo>
                  <a:cubicBezTo>
                    <a:pt x="14" y="120"/>
                    <a:pt x="24" y="118"/>
                    <a:pt x="28" y="111"/>
                  </a:cubicBezTo>
                  <a:lnTo>
                    <a:pt x="78" y="22"/>
                  </a:lnTo>
                  <a:cubicBezTo>
                    <a:pt x="82" y="15"/>
                    <a:pt x="80" y="6"/>
                    <a:pt x="7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1128268" y="2242101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0"/>
                  </a:moveTo>
                  <a:cubicBezTo>
                    <a:pt x="4" y="28"/>
                    <a:pt x="12" y="31"/>
                    <a:pt x="20" y="28"/>
                  </a:cubicBezTo>
                  <a:cubicBezTo>
                    <a:pt x="27" y="25"/>
                    <a:pt x="31" y="16"/>
                    <a:pt x="28" y="9"/>
                  </a:cubicBezTo>
                  <a:cubicBezTo>
                    <a:pt x="25" y="2"/>
                    <a:pt x="16" y="-2"/>
                    <a:pt x="9" y="1"/>
                  </a:cubicBezTo>
                  <a:cubicBezTo>
                    <a:pt x="1" y="4"/>
                    <a:pt x="-2" y="1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1063528" y="2030224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9"/>
                  </a:moveTo>
                  <a:cubicBezTo>
                    <a:pt x="25" y="3"/>
                    <a:pt x="19" y="0"/>
                    <a:pt x="13" y="0"/>
                  </a:cubicBezTo>
                  <a:cubicBezTo>
                    <a:pt x="7" y="1"/>
                    <a:pt x="1" y="5"/>
                    <a:pt x="0" y="12"/>
                  </a:cubicBezTo>
                  <a:cubicBezTo>
                    <a:pt x="-3" y="24"/>
                    <a:pt x="12" y="34"/>
                    <a:pt x="23" y="27"/>
                  </a:cubicBezTo>
                  <a:cubicBezTo>
                    <a:pt x="28" y="23"/>
                    <a:pt x="30" y="15"/>
                    <a:pt x="28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1038024" y="2029733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28" y="10"/>
                  </a:moveTo>
                  <a:cubicBezTo>
                    <a:pt x="26" y="4"/>
                    <a:pt x="19" y="0"/>
                    <a:pt x="13" y="1"/>
                  </a:cubicBezTo>
                  <a:cubicBezTo>
                    <a:pt x="7" y="2"/>
                    <a:pt x="1" y="7"/>
                    <a:pt x="0" y="13"/>
                  </a:cubicBezTo>
                  <a:cubicBezTo>
                    <a:pt x="-2" y="25"/>
                    <a:pt x="11" y="34"/>
                    <a:pt x="22" y="28"/>
                  </a:cubicBezTo>
                  <a:cubicBezTo>
                    <a:pt x="28" y="25"/>
                    <a:pt x="31" y="17"/>
                    <a:pt x="28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946309" y="1912024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1" y="21"/>
                  </a:moveTo>
                  <a:cubicBezTo>
                    <a:pt x="6" y="33"/>
                    <a:pt x="24" y="33"/>
                    <a:pt x="29" y="21"/>
                  </a:cubicBezTo>
                  <a:cubicBezTo>
                    <a:pt x="31" y="15"/>
                    <a:pt x="29" y="8"/>
                    <a:pt x="24" y="4"/>
                  </a:cubicBezTo>
                  <a:cubicBezTo>
                    <a:pt x="20" y="0"/>
                    <a:pt x="13" y="0"/>
                    <a:pt x="7" y="3"/>
                  </a:cubicBezTo>
                  <a:cubicBezTo>
                    <a:pt x="1" y="7"/>
                    <a:pt x="-1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921295" y="1912024"/>
              <a:ext cx="14223" cy="14714"/>
            </a:xfrm>
            <a:custGeom>
              <a:avLst/>
              <a:gdLst/>
              <a:ahLst/>
              <a:cxnLst/>
              <a:rect l="l" t="t" r="r" b="b"/>
              <a:pathLst>
                <a:path w="29" h="30" extrusionOk="0">
                  <a:moveTo>
                    <a:pt x="1" y="21"/>
                  </a:moveTo>
                  <a:cubicBezTo>
                    <a:pt x="4" y="28"/>
                    <a:pt x="13" y="32"/>
                    <a:pt x="20" y="29"/>
                  </a:cubicBezTo>
                  <a:cubicBezTo>
                    <a:pt x="27" y="26"/>
                    <a:pt x="31" y="17"/>
                    <a:pt x="28" y="10"/>
                  </a:cubicBezTo>
                  <a:cubicBezTo>
                    <a:pt x="25" y="2"/>
                    <a:pt x="16" y="-1"/>
                    <a:pt x="9" y="2"/>
                  </a:cubicBezTo>
                  <a:cubicBezTo>
                    <a:pt x="1" y="5"/>
                    <a:pt x="-2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1046852" y="1972840"/>
              <a:ext cx="42670" cy="14714"/>
            </a:xfrm>
            <a:custGeom>
              <a:avLst/>
              <a:gdLst/>
              <a:ahLst/>
              <a:cxnLst/>
              <a:rect l="l" t="t" r="r" b="b"/>
              <a:pathLst>
                <a:path w="87" h="30" extrusionOk="0">
                  <a:moveTo>
                    <a:pt x="15" y="30"/>
                  </a:moveTo>
                  <a:lnTo>
                    <a:pt x="72" y="30"/>
                  </a:lnTo>
                  <a:cubicBezTo>
                    <a:pt x="80" y="30"/>
                    <a:pt x="87" y="23"/>
                    <a:pt x="87" y="15"/>
                  </a:cubicBezTo>
                  <a:cubicBezTo>
                    <a:pt x="87" y="7"/>
                    <a:pt x="80" y="0"/>
                    <a:pt x="72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929143" y="1972840"/>
              <a:ext cx="100053" cy="14714"/>
            </a:xfrm>
            <a:custGeom>
              <a:avLst/>
              <a:gdLst/>
              <a:ahLst/>
              <a:cxnLst/>
              <a:rect l="l" t="t" r="r" b="b"/>
              <a:pathLst>
                <a:path w="204" h="30" extrusionOk="0">
                  <a:moveTo>
                    <a:pt x="15" y="30"/>
                  </a:moveTo>
                  <a:lnTo>
                    <a:pt x="190" y="30"/>
                  </a:lnTo>
                  <a:cubicBezTo>
                    <a:pt x="198" y="30"/>
                    <a:pt x="204" y="23"/>
                    <a:pt x="204" y="15"/>
                  </a:cubicBezTo>
                  <a:cubicBezTo>
                    <a:pt x="204" y="7"/>
                    <a:pt x="198" y="0"/>
                    <a:pt x="19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928652" y="2088588"/>
              <a:ext cx="64250" cy="14223"/>
            </a:xfrm>
            <a:custGeom>
              <a:avLst/>
              <a:gdLst/>
              <a:ahLst/>
              <a:cxnLst/>
              <a:rect l="l" t="t" r="r" b="b"/>
              <a:pathLst>
                <a:path w="131" h="29" extrusionOk="0">
                  <a:moveTo>
                    <a:pt x="117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9"/>
                    <a:pt x="14" y="29"/>
                  </a:cubicBezTo>
                  <a:lnTo>
                    <a:pt x="117" y="29"/>
                  </a:lnTo>
                  <a:cubicBezTo>
                    <a:pt x="125" y="29"/>
                    <a:pt x="131" y="22"/>
                    <a:pt x="131" y="14"/>
                  </a:cubicBezTo>
                  <a:cubicBezTo>
                    <a:pt x="131" y="6"/>
                    <a:pt x="125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953666" y="2049842"/>
              <a:ext cx="39236" cy="14714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66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66" y="30"/>
                  </a:lnTo>
                  <a:cubicBezTo>
                    <a:pt x="74" y="30"/>
                    <a:pt x="80" y="23"/>
                    <a:pt x="80" y="15"/>
                  </a:cubicBezTo>
                  <a:cubicBezTo>
                    <a:pt x="80" y="7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953666" y="2011586"/>
              <a:ext cx="39236" cy="14223"/>
            </a:xfrm>
            <a:custGeom>
              <a:avLst/>
              <a:gdLst/>
              <a:ahLst/>
              <a:cxnLst/>
              <a:rect l="l" t="t" r="r" b="b"/>
              <a:pathLst>
                <a:path w="80" h="29" extrusionOk="0">
                  <a:moveTo>
                    <a:pt x="66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lnTo>
                    <a:pt x="66" y="29"/>
                  </a:lnTo>
                  <a:cubicBezTo>
                    <a:pt x="74" y="29"/>
                    <a:pt x="80" y="22"/>
                    <a:pt x="80" y="14"/>
                  </a:cubicBezTo>
                  <a:cubicBezTo>
                    <a:pt x="80" y="6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34"/>
          <p:cNvGrpSpPr/>
          <p:nvPr/>
        </p:nvGrpSpPr>
        <p:grpSpPr>
          <a:xfrm>
            <a:off x="7882817" y="1114540"/>
            <a:ext cx="368332" cy="359015"/>
            <a:chOff x="7882817" y="1114540"/>
            <a:chExt cx="368332" cy="359015"/>
          </a:xfrm>
        </p:grpSpPr>
        <p:sp>
          <p:nvSpPr>
            <p:cNvPr id="1279" name="Google Shape;1279;p34"/>
            <p:cNvSpPr/>
            <p:nvPr/>
          </p:nvSpPr>
          <p:spPr>
            <a:xfrm>
              <a:off x="8170224" y="1232740"/>
              <a:ext cx="14223" cy="14223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7" y="7"/>
                  </a:moveTo>
                  <a:cubicBezTo>
                    <a:pt x="23" y="0"/>
                    <a:pt x="13" y="-2"/>
                    <a:pt x="7" y="3"/>
                  </a:cubicBezTo>
                  <a:cubicBezTo>
                    <a:pt x="0" y="7"/>
                    <a:pt x="-2" y="16"/>
                    <a:pt x="2" y="23"/>
                  </a:cubicBezTo>
                  <a:cubicBezTo>
                    <a:pt x="7" y="30"/>
                    <a:pt x="16" y="31"/>
                    <a:pt x="23" y="27"/>
                  </a:cubicBezTo>
                  <a:cubicBezTo>
                    <a:pt x="29" y="23"/>
                    <a:pt x="31" y="13"/>
                    <a:pt x="2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7882817" y="1114540"/>
              <a:ext cx="368332" cy="359015"/>
            </a:xfrm>
            <a:custGeom>
              <a:avLst/>
              <a:gdLst/>
              <a:ahLst/>
              <a:cxnLst/>
              <a:rect l="l" t="t" r="r" b="b"/>
              <a:pathLst>
                <a:path w="751" h="732" extrusionOk="0">
                  <a:moveTo>
                    <a:pt x="611" y="408"/>
                  </a:moveTo>
                  <a:lnTo>
                    <a:pt x="565" y="408"/>
                  </a:lnTo>
                  <a:cubicBezTo>
                    <a:pt x="584" y="383"/>
                    <a:pt x="598" y="354"/>
                    <a:pt x="606" y="323"/>
                  </a:cubicBezTo>
                  <a:cubicBezTo>
                    <a:pt x="608" y="316"/>
                    <a:pt x="604" y="307"/>
                    <a:pt x="596" y="305"/>
                  </a:cubicBezTo>
                  <a:cubicBezTo>
                    <a:pt x="588" y="303"/>
                    <a:pt x="580" y="308"/>
                    <a:pt x="578" y="316"/>
                  </a:cubicBezTo>
                  <a:cubicBezTo>
                    <a:pt x="551" y="412"/>
                    <a:pt x="460" y="482"/>
                    <a:pt x="360" y="482"/>
                  </a:cubicBezTo>
                  <a:lnTo>
                    <a:pt x="265" y="482"/>
                  </a:lnTo>
                  <a:lnTo>
                    <a:pt x="265" y="437"/>
                  </a:lnTo>
                  <a:lnTo>
                    <a:pt x="360" y="437"/>
                  </a:lnTo>
                  <a:cubicBezTo>
                    <a:pt x="460" y="437"/>
                    <a:pt x="541" y="356"/>
                    <a:pt x="541" y="256"/>
                  </a:cubicBezTo>
                  <a:cubicBezTo>
                    <a:pt x="541" y="156"/>
                    <a:pt x="460" y="75"/>
                    <a:pt x="360" y="75"/>
                  </a:cubicBezTo>
                  <a:cubicBezTo>
                    <a:pt x="265" y="74"/>
                    <a:pt x="182" y="146"/>
                    <a:pt x="175" y="243"/>
                  </a:cubicBezTo>
                  <a:cubicBezTo>
                    <a:pt x="174" y="247"/>
                    <a:pt x="176" y="251"/>
                    <a:pt x="179" y="254"/>
                  </a:cubicBezTo>
                  <a:cubicBezTo>
                    <a:pt x="181" y="257"/>
                    <a:pt x="185" y="258"/>
                    <a:pt x="189" y="258"/>
                  </a:cubicBezTo>
                  <a:lnTo>
                    <a:pt x="208" y="258"/>
                  </a:lnTo>
                  <a:lnTo>
                    <a:pt x="153" y="310"/>
                  </a:lnTo>
                  <a:lnTo>
                    <a:pt x="102" y="259"/>
                  </a:lnTo>
                  <a:lnTo>
                    <a:pt x="115" y="258"/>
                  </a:lnTo>
                  <a:cubicBezTo>
                    <a:pt x="123" y="258"/>
                    <a:pt x="129" y="252"/>
                    <a:pt x="130" y="245"/>
                  </a:cubicBezTo>
                  <a:cubicBezTo>
                    <a:pt x="136" y="123"/>
                    <a:pt x="240" y="29"/>
                    <a:pt x="360" y="30"/>
                  </a:cubicBezTo>
                  <a:cubicBezTo>
                    <a:pt x="461" y="30"/>
                    <a:pt x="551" y="98"/>
                    <a:pt x="578" y="195"/>
                  </a:cubicBezTo>
                  <a:cubicBezTo>
                    <a:pt x="580" y="203"/>
                    <a:pt x="588" y="208"/>
                    <a:pt x="596" y="206"/>
                  </a:cubicBezTo>
                  <a:cubicBezTo>
                    <a:pt x="604" y="203"/>
                    <a:pt x="608" y="195"/>
                    <a:pt x="606" y="188"/>
                  </a:cubicBezTo>
                  <a:cubicBezTo>
                    <a:pt x="575" y="77"/>
                    <a:pt x="474" y="0"/>
                    <a:pt x="360" y="0"/>
                  </a:cubicBezTo>
                  <a:cubicBezTo>
                    <a:pt x="229" y="0"/>
                    <a:pt x="115" y="98"/>
                    <a:pt x="101" y="229"/>
                  </a:cubicBezTo>
                  <a:lnTo>
                    <a:pt x="67" y="229"/>
                  </a:lnTo>
                  <a:cubicBezTo>
                    <a:pt x="61" y="229"/>
                    <a:pt x="55" y="233"/>
                    <a:pt x="53" y="238"/>
                  </a:cubicBezTo>
                  <a:cubicBezTo>
                    <a:pt x="51" y="244"/>
                    <a:pt x="52" y="250"/>
                    <a:pt x="56" y="254"/>
                  </a:cubicBezTo>
                  <a:lnTo>
                    <a:pt x="142" y="341"/>
                  </a:lnTo>
                  <a:cubicBezTo>
                    <a:pt x="148" y="347"/>
                    <a:pt x="157" y="347"/>
                    <a:pt x="163" y="341"/>
                  </a:cubicBezTo>
                  <a:lnTo>
                    <a:pt x="255" y="254"/>
                  </a:lnTo>
                  <a:cubicBezTo>
                    <a:pt x="259" y="250"/>
                    <a:pt x="261" y="244"/>
                    <a:pt x="258" y="238"/>
                  </a:cubicBezTo>
                  <a:cubicBezTo>
                    <a:pt x="256" y="233"/>
                    <a:pt x="251" y="229"/>
                    <a:pt x="245" y="229"/>
                  </a:cubicBezTo>
                  <a:lnTo>
                    <a:pt x="245" y="229"/>
                  </a:lnTo>
                  <a:lnTo>
                    <a:pt x="206" y="229"/>
                  </a:lnTo>
                  <a:cubicBezTo>
                    <a:pt x="219" y="155"/>
                    <a:pt x="286" y="104"/>
                    <a:pt x="360" y="104"/>
                  </a:cubicBezTo>
                  <a:cubicBezTo>
                    <a:pt x="444" y="104"/>
                    <a:pt x="512" y="172"/>
                    <a:pt x="512" y="256"/>
                  </a:cubicBezTo>
                  <a:cubicBezTo>
                    <a:pt x="512" y="340"/>
                    <a:pt x="444" y="408"/>
                    <a:pt x="360" y="408"/>
                  </a:cubicBezTo>
                  <a:lnTo>
                    <a:pt x="265" y="408"/>
                  </a:lnTo>
                  <a:lnTo>
                    <a:pt x="265" y="386"/>
                  </a:lnTo>
                  <a:cubicBezTo>
                    <a:pt x="265" y="377"/>
                    <a:pt x="258" y="371"/>
                    <a:pt x="250" y="371"/>
                  </a:cubicBezTo>
                  <a:lnTo>
                    <a:pt x="15" y="371"/>
                  </a:lnTo>
                  <a:cubicBezTo>
                    <a:pt x="7" y="371"/>
                    <a:pt x="0" y="377"/>
                    <a:pt x="0" y="386"/>
                  </a:cubicBezTo>
                  <a:lnTo>
                    <a:pt x="0" y="658"/>
                  </a:lnTo>
                  <a:cubicBezTo>
                    <a:pt x="0" y="666"/>
                    <a:pt x="7" y="672"/>
                    <a:pt x="15" y="672"/>
                  </a:cubicBezTo>
                  <a:lnTo>
                    <a:pt x="250" y="672"/>
                  </a:lnTo>
                  <a:cubicBezTo>
                    <a:pt x="258" y="672"/>
                    <a:pt x="265" y="666"/>
                    <a:pt x="265" y="658"/>
                  </a:cubicBezTo>
                  <a:lnTo>
                    <a:pt x="265" y="511"/>
                  </a:lnTo>
                  <a:lnTo>
                    <a:pt x="611" y="511"/>
                  </a:lnTo>
                  <a:cubicBezTo>
                    <a:pt x="631" y="511"/>
                    <a:pt x="648" y="528"/>
                    <a:pt x="648" y="548"/>
                  </a:cubicBezTo>
                  <a:cubicBezTo>
                    <a:pt x="648" y="568"/>
                    <a:pt x="631" y="584"/>
                    <a:pt x="611" y="584"/>
                  </a:cubicBezTo>
                  <a:lnTo>
                    <a:pt x="547" y="584"/>
                  </a:lnTo>
                  <a:lnTo>
                    <a:pt x="547" y="553"/>
                  </a:lnTo>
                  <a:cubicBezTo>
                    <a:pt x="547" y="547"/>
                    <a:pt x="543" y="542"/>
                    <a:pt x="538" y="540"/>
                  </a:cubicBezTo>
                  <a:cubicBezTo>
                    <a:pt x="532" y="537"/>
                    <a:pt x="526" y="538"/>
                    <a:pt x="522" y="543"/>
                  </a:cubicBezTo>
                  <a:lnTo>
                    <a:pt x="435" y="625"/>
                  </a:lnTo>
                  <a:cubicBezTo>
                    <a:pt x="432" y="628"/>
                    <a:pt x="430" y="632"/>
                    <a:pt x="430" y="636"/>
                  </a:cubicBezTo>
                  <a:cubicBezTo>
                    <a:pt x="430" y="640"/>
                    <a:pt x="432" y="643"/>
                    <a:pt x="435" y="646"/>
                  </a:cubicBezTo>
                  <a:lnTo>
                    <a:pt x="522" y="729"/>
                  </a:lnTo>
                  <a:cubicBezTo>
                    <a:pt x="526" y="733"/>
                    <a:pt x="532" y="734"/>
                    <a:pt x="538" y="731"/>
                  </a:cubicBezTo>
                  <a:cubicBezTo>
                    <a:pt x="543" y="729"/>
                    <a:pt x="547" y="724"/>
                    <a:pt x="547" y="718"/>
                  </a:cubicBezTo>
                  <a:lnTo>
                    <a:pt x="547" y="688"/>
                  </a:lnTo>
                  <a:lnTo>
                    <a:pt x="611" y="688"/>
                  </a:lnTo>
                  <a:cubicBezTo>
                    <a:pt x="689" y="688"/>
                    <a:pt x="751" y="625"/>
                    <a:pt x="751" y="548"/>
                  </a:cubicBezTo>
                  <a:cubicBezTo>
                    <a:pt x="751" y="471"/>
                    <a:pt x="689" y="408"/>
                    <a:pt x="611" y="408"/>
                  </a:cubicBezTo>
                  <a:moveTo>
                    <a:pt x="30" y="643"/>
                  </a:moveTo>
                  <a:lnTo>
                    <a:pt x="30" y="400"/>
                  </a:lnTo>
                  <a:lnTo>
                    <a:pt x="236" y="400"/>
                  </a:lnTo>
                  <a:lnTo>
                    <a:pt x="236" y="643"/>
                  </a:lnTo>
                  <a:lnTo>
                    <a:pt x="30" y="643"/>
                  </a:lnTo>
                  <a:moveTo>
                    <a:pt x="611" y="659"/>
                  </a:moveTo>
                  <a:lnTo>
                    <a:pt x="532" y="659"/>
                  </a:lnTo>
                  <a:cubicBezTo>
                    <a:pt x="524" y="659"/>
                    <a:pt x="517" y="665"/>
                    <a:pt x="517" y="673"/>
                  </a:cubicBezTo>
                  <a:lnTo>
                    <a:pt x="517" y="684"/>
                  </a:lnTo>
                  <a:lnTo>
                    <a:pt x="466" y="636"/>
                  </a:lnTo>
                  <a:lnTo>
                    <a:pt x="517" y="587"/>
                  </a:lnTo>
                  <a:lnTo>
                    <a:pt x="517" y="599"/>
                  </a:lnTo>
                  <a:cubicBezTo>
                    <a:pt x="517" y="607"/>
                    <a:pt x="524" y="614"/>
                    <a:pt x="532" y="614"/>
                  </a:cubicBezTo>
                  <a:lnTo>
                    <a:pt x="611" y="614"/>
                  </a:lnTo>
                  <a:cubicBezTo>
                    <a:pt x="648" y="614"/>
                    <a:pt x="677" y="584"/>
                    <a:pt x="677" y="548"/>
                  </a:cubicBezTo>
                  <a:cubicBezTo>
                    <a:pt x="677" y="511"/>
                    <a:pt x="648" y="482"/>
                    <a:pt x="611" y="482"/>
                  </a:cubicBezTo>
                  <a:lnTo>
                    <a:pt x="479" y="482"/>
                  </a:lnTo>
                  <a:cubicBezTo>
                    <a:pt x="500" y="471"/>
                    <a:pt x="520" y="456"/>
                    <a:pt x="537" y="439"/>
                  </a:cubicBezTo>
                  <a:cubicBezTo>
                    <a:pt x="538" y="439"/>
                    <a:pt x="538" y="439"/>
                    <a:pt x="538" y="439"/>
                  </a:cubicBezTo>
                  <a:cubicBezTo>
                    <a:pt x="539" y="438"/>
                    <a:pt x="539" y="438"/>
                    <a:pt x="540" y="437"/>
                  </a:cubicBezTo>
                  <a:lnTo>
                    <a:pt x="611" y="437"/>
                  </a:lnTo>
                  <a:cubicBezTo>
                    <a:pt x="672" y="437"/>
                    <a:pt x="722" y="487"/>
                    <a:pt x="722" y="548"/>
                  </a:cubicBezTo>
                  <a:cubicBezTo>
                    <a:pt x="722" y="609"/>
                    <a:pt x="672" y="659"/>
                    <a:pt x="611" y="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7915187" y="1394591"/>
              <a:ext cx="62778" cy="14223"/>
            </a:xfrm>
            <a:custGeom>
              <a:avLst/>
              <a:gdLst/>
              <a:ahLst/>
              <a:cxnLst/>
              <a:rect l="l" t="t" r="r" b="b"/>
              <a:pathLst>
                <a:path w="128" h="29" extrusionOk="0">
                  <a:moveTo>
                    <a:pt x="11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lnTo>
                    <a:pt x="114" y="29"/>
                  </a:lnTo>
                  <a:cubicBezTo>
                    <a:pt x="122" y="29"/>
                    <a:pt x="128" y="23"/>
                    <a:pt x="128" y="15"/>
                  </a:cubicBezTo>
                  <a:cubicBezTo>
                    <a:pt x="128" y="7"/>
                    <a:pt x="122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7915187" y="1362221"/>
              <a:ext cx="62778" cy="14714"/>
            </a:xfrm>
            <a:custGeom>
              <a:avLst/>
              <a:gdLst/>
              <a:ahLst/>
              <a:cxnLst/>
              <a:rect l="l" t="t" r="r" b="b"/>
              <a:pathLst>
                <a:path w="128" h="30" extrusionOk="0">
                  <a:moveTo>
                    <a:pt x="11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114" y="30"/>
                  </a:lnTo>
                  <a:cubicBezTo>
                    <a:pt x="122" y="30"/>
                    <a:pt x="128" y="23"/>
                    <a:pt x="128" y="15"/>
                  </a:cubicBezTo>
                  <a:cubicBezTo>
                    <a:pt x="128" y="7"/>
                    <a:pt x="122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7940691" y="1330341"/>
              <a:ext cx="37275" cy="14223"/>
            </a:xfrm>
            <a:custGeom>
              <a:avLst/>
              <a:gdLst/>
              <a:ahLst/>
              <a:cxnLst/>
              <a:rect l="l" t="t" r="r" b="b"/>
              <a:pathLst>
                <a:path w="76" h="29" extrusionOk="0">
                  <a:moveTo>
                    <a:pt x="62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2"/>
                    <a:pt x="7" y="29"/>
                    <a:pt x="15" y="29"/>
                  </a:cubicBezTo>
                  <a:lnTo>
                    <a:pt x="62" y="29"/>
                  </a:lnTo>
                  <a:cubicBezTo>
                    <a:pt x="70" y="29"/>
                    <a:pt x="76" y="22"/>
                    <a:pt x="76" y="14"/>
                  </a:cubicBezTo>
                  <a:cubicBezTo>
                    <a:pt x="76" y="6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4" name="Google Shape;1284;p34"/>
          <p:cNvGrpSpPr/>
          <p:nvPr/>
        </p:nvGrpSpPr>
        <p:grpSpPr>
          <a:xfrm>
            <a:off x="7083375" y="1142986"/>
            <a:ext cx="382064" cy="324683"/>
            <a:chOff x="7083375" y="1142986"/>
            <a:chExt cx="382064" cy="324683"/>
          </a:xfrm>
        </p:grpSpPr>
        <p:sp>
          <p:nvSpPr>
            <p:cNvPr id="1285" name="Google Shape;1285;p34"/>
            <p:cNvSpPr/>
            <p:nvPr/>
          </p:nvSpPr>
          <p:spPr>
            <a:xfrm>
              <a:off x="7287405" y="1398024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7" y="7"/>
                  </a:moveTo>
                  <a:cubicBezTo>
                    <a:pt x="23" y="0"/>
                    <a:pt x="13" y="-2"/>
                    <a:pt x="6" y="3"/>
                  </a:cubicBezTo>
                  <a:cubicBezTo>
                    <a:pt x="-1" y="7"/>
                    <a:pt x="-2" y="17"/>
                    <a:pt x="2" y="24"/>
                  </a:cubicBezTo>
                  <a:cubicBezTo>
                    <a:pt x="7" y="31"/>
                    <a:pt x="16" y="33"/>
                    <a:pt x="23" y="28"/>
                  </a:cubicBezTo>
                  <a:cubicBezTo>
                    <a:pt x="30" y="24"/>
                    <a:pt x="32" y="14"/>
                    <a:pt x="2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7083375" y="1142986"/>
              <a:ext cx="382064" cy="324683"/>
            </a:xfrm>
            <a:custGeom>
              <a:avLst/>
              <a:gdLst/>
              <a:ahLst/>
              <a:cxnLst/>
              <a:rect l="l" t="t" r="r" b="b"/>
              <a:pathLst>
                <a:path w="779" h="662" extrusionOk="0">
                  <a:moveTo>
                    <a:pt x="722" y="525"/>
                  </a:moveTo>
                  <a:cubicBezTo>
                    <a:pt x="719" y="522"/>
                    <a:pt x="715" y="520"/>
                    <a:pt x="711" y="520"/>
                  </a:cubicBezTo>
                  <a:lnTo>
                    <a:pt x="617" y="520"/>
                  </a:lnTo>
                  <a:lnTo>
                    <a:pt x="617" y="425"/>
                  </a:lnTo>
                  <a:lnTo>
                    <a:pt x="762" y="425"/>
                  </a:lnTo>
                  <a:cubicBezTo>
                    <a:pt x="771" y="425"/>
                    <a:pt x="778" y="418"/>
                    <a:pt x="778" y="410"/>
                  </a:cubicBezTo>
                  <a:lnTo>
                    <a:pt x="778" y="291"/>
                  </a:lnTo>
                  <a:cubicBezTo>
                    <a:pt x="778" y="282"/>
                    <a:pt x="771" y="276"/>
                    <a:pt x="762" y="276"/>
                  </a:cubicBezTo>
                  <a:lnTo>
                    <a:pt x="601" y="276"/>
                  </a:lnTo>
                  <a:cubicBezTo>
                    <a:pt x="593" y="276"/>
                    <a:pt x="586" y="282"/>
                    <a:pt x="586" y="291"/>
                  </a:cubicBezTo>
                  <a:lnTo>
                    <a:pt x="586" y="520"/>
                  </a:lnTo>
                  <a:lnTo>
                    <a:pt x="496" y="520"/>
                  </a:lnTo>
                  <a:cubicBezTo>
                    <a:pt x="488" y="520"/>
                    <a:pt x="481" y="527"/>
                    <a:pt x="481" y="535"/>
                  </a:cubicBezTo>
                  <a:cubicBezTo>
                    <a:pt x="481" y="544"/>
                    <a:pt x="488" y="551"/>
                    <a:pt x="496" y="551"/>
                  </a:cubicBezTo>
                  <a:lnTo>
                    <a:pt x="586" y="551"/>
                  </a:lnTo>
                  <a:lnTo>
                    <a:pt x="586" y="584"/>
                  </a:lnTo>
                  <a:cubicBezTo>
                    <a:pt x="586" y="593"/>
                    <a:pt x="593" y="600"/>
                    <a:pt x="601" y="600"/>
                  </a:cubicBezTo>
                  <a:cubicBezTo>
                    <a:pt x="610" y="600"/>
                    <a:pt x="617" y="593"/>
                    <a:pt x="617" y="584"/>
                  </a:cubicBezTo>
                  <a:lnTo>
                    <a:pt x="617" y="551"/>
                  </a:lnTo>
                  <a:lnTo>
                    <a:pt x="704" y="551"/>
                  </a:lnTo>
                  <a:lnTo>
                    <a:pt x="743" y="591"/>
                  </a:lnTo>
                  <a:lnTo>
                    <a:pt x="704" y="631"/>
                  </a:lnTo>
                  <a:lnTo>
                    <a:pt x="258" y="631"/>
                  </a:lnTo>
                  <a:lnTo>
                    <a:pt x="287" y="600"/>
                  </a:lnTo>
                  <a:cubicBezTo>
                    <a:pt x="293" y="595"/>
                    <a:pt x="293" y="585"/>
                    <a:pt x="287" y="579"/>
                  </a:cubicBezTo>
                  <a:lnTo>
                    <a:pt x="259" y="551"/>
                  </a:lnTo>
                  <a:lnTo>
                    <a:pt x="362" y="551"/>
                  </a:lnTo>
                  <a:cubicBezTo>
                    <a:pt x="371" y="551"/>
                    <a:pt x="377" y="544"/>
                    <a:pt x="377" y="535"/>
                  </a:cubicBezTo>
                  <a:cubicBezTo>
                    <a:pt x="377" y="527"/>
                    <a:pt x="371" y="520"/>
                    <a:pt x="362" y="520"/>
                  </a:cubicBezTo>
                  <a:lnTo>
                    <a:pt x="186" y="520"/>
                  </a:lnTo>
                  <a:cubicBezTo>
                    <a:pt x="161" y="520"/>
                    <a:pt x="141" y="500"/>
                    <a:pt x="141" y="475"/>
                  </a:cubicBezTo>
                  <a:lnTo>
                    <a:pt x="141" y="455"/>
                  </a:lnTo>
                  <a:cubicBezTo>
                    <a:pt x="141" y="430"/>
                    <a:pt x="161" y="410"/>
                    <a:pt x="186" y="410"/>
                  </a:cubicBezTo>
                  <a:lnTo>
                    <a:pt x="320" y="410"/>
                  </a:lnTo>
                  <a:cubicBezTo>
                    <a:pt x="421" y="410"/>
                    <a:pt x="502" y="328"/>
                    <a:pt x="502" y="228"/>
                  </a:cubicBezTo>
                  <a:lnTo>
                    <a:pt x="502" y="182"/>
                  </a:lnTo>
                  <a:cubicBezTo>
                    <a:pt x="502" y="81"/>
                    <a:pt x="421" y="0"/>
                    <a:pt x="320" y="0"/>
                  </a:cubicBezTo>
                  <a:lnTo>
                    <a:pt x="15" y="0"/>
                  </a:lnTo>
                  <a:cubicBezTo>
                    <a:pt x="9" y="0"/>
                    <a:pt x="4" y="3"/>
                    <a:pt x="1" y="9"/>
                  </a:cubicBezTo>
                  <a:cubicBezTo>
                    <a:pt x="-1" y="14"/>
                    <a:pt x="0" y="21"/>
                    <a:pt x="3" y="25"/>
                  </a:cubicBezTo>
                  <a:lnTo>
                    <a:pt x="42" y="71"/>
                  </a:lnTo>
                  <a:lnTo>
                    <a:pt x="3" y="116"/>
                  </a:lnTo>
                  <a:cubicBezTo>
                    <a:pt x="0" y="121"/>
                    <a:pt x="-1" y="127"/>
                    <a:pt x="1" y="133"/>
                  </a:cubicBezTo>
                  <a:cubicBezTo>
                    <a:pt x="4" y="138"/>
                    <a:pt x="9" y="141"/>
                    <a:pt x="15" y="141"/>
                  </a:cubicBezTo>
                  <a:lnTo>
                    <a:pt x="315" y="141"/>
                  </a:lnTo>
                  <a:cubicBezTo>
                    <a:pt x="340" y="141"/>
                    <a:pt x="361" y="162"/>
                    <a:pt x="361" y="187"/>
                  </a:cubicBezTo>
                  <a:lnTo>
                    <a:pt x="361" y="223"/>
                  </a:lnTo>
                  <a:cubicBezTo>
                    <a:pt x="361" y="248"/>
                    <a:pt x="340" y="268"/>
                    <a:pt x="315" y="268"/>
                  </a:cubicBezTo>
                  <a:lnTo>
                    <a:pt x="181" y="268"/>
                  </a:lnTo>
                  <a:cubicBezTo>
                    <a:pt x="81" y="268"/>
                    <a:pt x="0" y="350"/>
                    <a:pt x="0" y="450"/>
                  </a:cubicBezTo>
                  <a:lnTo>
                    <a:pt x="0" y="480"/>
                  </a:lnTo>
                  <a:cubicBezTo>
                    <a:pt x="0" y="580"/>
                    <a:pt x="81" y="662"/>
                    <a:pt x="181" y="662"/>
                  </a:cubicBezTo>
                  <a:lnTo>
                    <a:pt x="711" y="662"/>
                  </a:lnTo>
                  <a:cubicBezTo>
                    <a:pt x="715" y="662"/>
                    <a:pt x="719" y="660"/>
                    <a:pt x="722" y="657"/>
                  </a:cubicBezTo>
                  <a:lnTo>
                    <a:pt x="775" y="601"/>
                  </a:lnTo>
                  <a:cubicBezTo>
                    <a:pt x="780" y="596"/>
                    <a:pt x="780" y="586"/>
                    <a:pt x="775" y="580"/>
                  </a:cubicBezTo>
                  <a:lnTo>
                    <a:pt x="722" y="525"/>
                  </a:lnTo>
                  <a:moveTo>
                    <a:pt x="617" y="306"/>
                  </a:moveTo>
                  <a:lnTo>
                    <a:pt x="747" y="306"/>
                  </a:lnTo>
                  <a:lnTo>
                    <a:pt x="747" y="394"/>
                  </a:lnTo>
                  <a:lnTo>
                    <a:pt x="617" y="394"/>
                  </a:lnTo>
                  <a:lnTo>
                    <a:pt x="617" y="306"/>
                  </a:lnTo>
                  <a:moveTo>
                    <a:pt x="74" y="61"/>
                  </a:moveTo>
                  <a:lnTo>
                    <a:pt x="48" y="30"/>
                  </a:lnTo>
                  <a:lnTo>
                    <a:pt x="241" y="30"/>
                  </a:lnTo>
                  <a:lnTo>
                    <a:pt x="283" y="73"/>
                  </a:lnTo>
                  <a:lnTo>
                    <a:pt x="245" y="111"/>
                  </a:lnTo>
                  <a:lnTo>
                    <a:pt x="48" y="111"/>
                  </a:lnTo>
                  <a:lnTo>
                    <a:pt x="74" y="81"/>
                  </a:lnTo>
                  <a:cubicBezTo>
                    <a:pt x="78" y="75"/>
                    <a:pt x="78" y="67"/>
                    <a:pt x="74" y="61"/>
                  </a:cubicBezTo>
                  <a:moveTo>
                    <a:pt x="315" y="111"/>
                  </a:moveTo>
                  <a:lnTo>
                    <a:pt x="288" y="111"/>
                  </a:lnTo>
                  <a:lnTo>
                    <a:pt x="316" y="83"/>
                  </a:lnTo>
                  <a:cubicBezTo>
                    <a:pt x="318" y="80"/>
                    <a:pt x="320" y="77"/>
                    <a:pt x="320" y="73"/>
                  </a:cubicBezTo>
                  <a:cubicBezTo>
                    <a:pt x="320" y="68"/>
                    <a:pt x="318" y="65"/>
                    <a:pt x="316" y="62"/>
                  </a:cubicBezTo>
                  <a:lnTo>
                    <a:pt x="284" y="30"/>
                  </a:lnTo>
                  <a:lnTo>
                    <a:pt x="320" y="30"/>
                  </a:lnTo>
                  <a:cubicBezTo>
                    <a:pt x="404" y="30"/>
                    <a:pt x="471" y="98"/>
                    <a:pt x="472" y="181"/>
                  </a:cubicBezTo>
                  <a:lnTo>
                    <a:pt x="429" y="223"/>
                  </a:lnTo>
                  <a:lnTo>
                    <a:pt x="391" y="185"/>
                  </a:lnTo>
                  <a:cubicBezTo>
                    <a:pt x="390" y="144"/>
                    <a:pt x="356" y="111"/>
                    <a:pt x="315" y="111"/>
                  </a:cubicBezTo>
                  <a:moveTo>
                    <a:pt x="391" y="228"/>
                  </a:moveTo>
                  <a:lnTo>
                    <a:pt x="419" y="255"/>
                  </a:lnTo>
                  <a:cubicBezTo>
                    <a:pt x="425" y="261"/>
                    <a:pt x="434" y="261"/>
                    <a:pt x="440" y="255"/>
                  </a:cubicBezTo>
                  <a:lnTo>
                    <a:pt x="472" y="224"/>
                  </a:lnTo>
                  <a:lnTo>
                    <a:pt x="472" y="228"/>
                  </a:lnTo>
                  <a:cubicBezTo>
                    <a:pt x="472" y="312"/>
                    <a:pt x="404" y="379"/>
                    <a:pt x="320" y="379"/>
                  </a:cubicBezTo>
                  <a:lnTo>
                    <a:pt x="286" y="379"/>
                  </a:lnTo>
                  <a:lnTo>
                    <a:pt x="247" y="338"/>
                  </a:lnTo>
                  <a:lnTo>
                    <a:pt x="285" y="299"/>
                  </a:lnTo>
                  <a:lnTo>
                    <a:pt x="315" y="299"/>
                  </a:lnTo>
                  <a:cubicBezTo>
                    <a:pt x="356" y="299"/>
                    <a:pt x="389" y="267"/>
                    <a:pt x="391" y="228"/>
                  </a:cubicBezTo>
                  <a:moveTo>
                    <a:pt x="181" y="299"/>
                  </a:moveTo>
                  <a:lnTo>
                    <a:pt x="243" y="299"/>
                  </a:lnTo>
                  <a:lnTo>
                    <a:pt x="215" y="327"/>
                  </a:lnTo>
                  <a:cubicBezTo>
                    <a:pt x="209" y="333"/>
                    <a:pt x="209" y="343"/>
                    <a:pt x="214" y="349"/>
                  </a:cubicBezTo>
                  <a:lnTo>
                    <a:pt x="244" y="379"/>
                  </a:lnTo>
                  <a:lnTo>
                    <a:pt x="186" y="379"/>
                  </a:lnTo>
                  <a:cubicBezTo>
                    <a:pt x="147" y="379"/>
                    <a:pt x="114" y="410"/>
                    <a:pt x="111" y="449"/>
                  </a:cubicBezTo>
                  <a:lnTo>
                    <a:pt x="72" y="490"/>
                  </a:lnTo>
                  <a:lnTo>
                    <a:pt x="30" y="449"/>
                  </a:lnTo>
                  <a:cubicBezTo>
                    <a:pt x="31" y="366"/>
                    <a:pt x="98" y="299"/>
                    <a:pt x="181" y="299"/>
                  </a:cubicBezTo>
                  <a:moveTo>
                    <a:pt x="31" y="492"/>
                  </a:moveTo>
                  <a:lnTo>
                    <a:pt x="62" y="523"/>
                  </a:lnTo>
                  <a:cubicBezTo>
                    <a:pt x="68" y="529"/>
                    <a:pt x="78" y="529"/>
                    <a:pt x="83" y="523"/>
                  </a:cubicBezTo>
                  <a:lnTo>
                    <a:pt x="113" y="492"/>
                  </a:lnTo>
                  <a:cubicBezTo>
                    <a:pt x="120" y="525"/>
                    <a:pt x="150" y="551"/>
                    <a:pt x="186" y="551"/>
                  </a:cubicBezTo>
                  <a:lnTo>
                    <a:pt x="216" y="551"/>
                  </a:lnTo>
                  <a:lnTo>
                    <a:pt x="255" y="590"/>
                  </a:lnTo>
                  <a:lnTo>
                    <a:pt x="216" y="631"/>
                  </a:lnTo>
                  <a:lnTo>
                    <a:pt x="181" y="631"/>
                  </a:lnTo>
                  <a:cubicBezTo>
                    <a:pt x="102" y="631"/>
                    <a:pt x="37" y="570"/>
                    <a:pt x="31" y="4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Google Shape;1287;p34"/>
          <p:cNvGrpSpPr/>
          <p:nvPr/>
        </p:nvGrpSpPr>
        <p:grpSpPr>
          <a:xfrm>
            <a:off x="6357992" y="1079227"/>
            <a:ext cx="323700" cy="395309"/>
            <a:chOff x="6357992" y="1079227"/>
            <a:chExt cx="323700" cy="395309"/>
          </a:xfrm>
        </p:grpSpPr>
        <p:sp>
          <p:nvSpPr>
            <p:cNvPr id="1288" name="Google Shape;1288;p34"/>
            <p:cNvSpPr/>
            <p:nvPr/>
          </p:nvSpPr>
          <p:spPr>
            <a:xfrm>
              <a:off x="6357992" y="1079227"/>
              <a:ext cx="323700" cy="395309"/>
            </a:xfrm>
            <a:custGeom>
              <a:avLst/>
              <a:gdLst/>
              <a:ahLst/>
              <a:cxnLst/>
              <a:rect l="l" t="t" r="r" b="b"/>
              <a:pathLst>
                <a:path w="660" h="806" extrusionOk="0">
                  <a:moveTo>
                    <a:pt x="0" y="16"/>
                  </a:moveTo>
                  <a:lnTo>
                    <a:pt x="0" y="650"/>
                  </a:lnTo>
                  <a:cubicBezTo>
                    <a:pt x="0" y="659"/>
                    <a:pt x="7" y="666"/>
                    <a:pt x="16" y="666"/>
                  </a:cubicBezTo>
                  <a:lnTo>
                    <a:pt x="70" y="666"/>
                  </a:lnTo>
                  <a:lnTo>
                    <a:pt x="70" y="721"/>
                  </a:lnTo>
                  <a:cubicBezTo>
                    <a:pt x="70" y="729"/>
                    <a:pt x="77" y="736"/>
                    <a:pt x="86" y="736"/>
                  </a:cubicBezTo>
                  <a:lnTo>
                    <a:pt x="140" y="736"/>
                  </a:lnTo>
                  <a:lnTo>
                    <a:pt x="140" y="791"/>
                  </a:lnTo>
                  <a:cubicBezTo>
                    <a:pt x="140" y="799"/>
                    <a:pt x="147" y="806"/>
                    <a:pt x="156" y="806"/>
                  </a:cubicBezTo>
                  <a:lnTo>
                    <a:pt x="645" y="806"/>
                  </a:lnTo>
                  <a:cubicBezTo>
                    <a:pt x="653" y="806"/>
                    <a:pt x="660" y="799"/>
                    <a:pt x="660" y="791"/>
                  </a:cubicBezTo>
                  <a:lnTo>
                    <a:pt x="660" y="553"/>
                  </a:lnTo>
                  <a:cubicBezTo>
                    <a:pt x="660" y="544"/>
                    <a:pt x="654" y="537"/>
                    <a:pt x="645" y="537"/>
                  </a:cubicBezTo>
                  <a:cubicBezTo>
                    <a:pt x="637" y="537"/>
                    <a:pt x="629" y="544"/>
                    <a:pt x="629" y="553"/>
                  </a:cubicBezTo>
                  <a:lnTo>
                    <a:pt x="629" y="775"/>
                  </a:lnTo>
                  <a:lnTo>
                    <a:pt x="172" y="775"/>
                  </a:lnTo>
                  <a:lnTo>
                    <a:pt x="172" y="172"/>
                  </a:lnTo>
                  <a:lnTo>
                    <a:pt x="629" y="172"/>
                  </a:lnTo>
                  <a:lnTo>
                    <a:pt x="629" y="415"/>
                  </a:lnTo>
                  <a:cubicBezTo>
                    <a:pt x="629" y="423"/>
                    <a:pt x="637" y="430"/>
                    <a:pt x="645" y="430"/>
                  </a:cubicBezTo>
                  <a:cubicBezTo>
                    <a:pt x="654" y="430"/>
                    <a:pt x="660" y="423"/>
                    <a:pt x="660" y="415"/>
                  </a:cubicBezTo>
                  <a:lnTo>
                    <a:pt x="660" y="156"/>
                  </a:lnTo>
                  <a:cubicBezTo>
                    <a:pt x="660" y="147"/>
                    <a:pt x="653" y="140"/>
                    <a:pt x="645" y="140"/>
                  </a:cubicBezTo>
                  <a:lnTo>
                    <a:pt x="590" y="140"/>
                  </a:lnTo>
                  <a:lnTo>
                    <a:pt x="590" y="86"/>
                  </a:lnTo>
                  <a:cubicBezTo>
                    <a:pt x="590" y="77"/>
                    <a:pt x="583" y="70"/>
                    <a:pt x="575" y="70"/>
                  </a:cubicBezTo>
                  <a:lnTo>
                    <a:pt x="520" y="70"/>
                  </a:lnTo>
                  <a:lnTo>
                    <a:pt x="520" y="16"/>
                  </a:lnTo>
                  <a:cubicBezTo>
                    <a:pt x="520" y="7"/>
                    <a:pt x="513" y="0"/>
                    <a:pt x="505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moveTo>
                    <a:pt x="559" y="140"/>
                  </a:moveTo>
                  <a:lnTo>
                    <a:pt x="156" y="140"/>
                  </a:lnTo>
                  <a:cubicBezTo>
                    <a:pt x="147" y="140"/>
                    <a:pt x="140" y="147"/>
                    <a:pt x="140" y="156"/>
                  </a:cubicBezTo>
                  <a:lnTo>
                    <a:pt x="140" y="705"/>
                  </a:lnTo>
                  <a:lnTo>
                    <a:pt x="101" y="705"/>
                  </a:lnTo>
                  <a:lnTo>
                    <a:pt x="101" y="102"/>
                  </a:lnTo>
                  <a:lnTo>
                    <a:pt x="559" y="102"/>
                  </a:lnTo>
                  <a:lnTo>
                    <a:pt x="559" y="140"/>
                  </a:lnTo>
                  <a:moveTo>
                    <a:pt x="489" y="32"/>
                  </a:moveTo>
                  <a:lnTo>
                    <a:pt x="489" y="70"/>
                  </a:lnTo>
                  <a:lnTo>
                    <a:pt x="86" y="70"/>
                  </a:lnTo>
                  <a:cubicBezTo>
                    <a:pt x="77" y="70"/>
                    <a:pt x="70" y="77"/>
                    <a:pt x="70" y="86"/>
                  </a:cubicBezTo>
                  <a:lnTo>
                    <a:pt x="70" y="635"/>
                  </a:lnTo>
                  <a:lnTo>
                    <a:pt x="32" y="635"/>
                  </a:lnTo>
                  <a:lnTo>
                    <a:pt x="32" y="32"/>
                  </a:lnTo>
                  <a:lnTo>
                    <a:pt x="489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474230" y="1183204"/>
              <a:ext cx="164793" cy="138309"/>
            </a:xfrm>
            <a:custGeom>
              <a:avLst/>
              <a:gdLst/>
              <a:ahLst/>
              <a:cxnLst/>
              <a:rect l="l" t="t" r="r" b="b"/>
              <a:pathLst>
                <a:path w="336" h="282" extrusionOk="0">
                  <a:moveTo>
                    <a:pt x="321" y="251"/>
                  </a:moveTo>
                  <a:lnTo>
                    <a:pt x="241" y="251"/>
                  </a:lnTo>
                  <a:cubicBezTo>
                    <a:pt x="261" y="231"/>
                    <a:pt x="274" y="204"/>
                    <a:pt x="274" y="173"/>
                  </a:cubicBezTo>
                  <a:cubicBezTo>
                    <a:pt x="274" y="154"/>
                    <a:pt x="268" y="135"/>
                    <a:pt x="259" y="119"/>
                  </a:cubicBezTo>
                  <a:cubicBezTo>
                    <a:pt x="281" y="110"/>
                    <a:pt x="295" y="88"/>
                    <a:pt x="295" y="63"/>
                  </a:cubicBezTo>
                  <a:cubicBezTo>
                    <a:pt x="295" y="29"/>
                    <a:pt x="267" y="0"/>
                    <a:pt x="233" y="0"/>
                  </a:cubicBezTo>
                  <a:lnTo>
                    <a:pt x="232" y="0"/>
                  </a:lnTo>
                  <a:cubicBezTo>
                    <a:pt x="215" y="0"/>
                    <a:pt x="199" y="7"/>
                    <a:pt x="188" y="19"/>
                  </a:cubicBezTo>
                  <a:cubicBezTo>
                    <a:pt x="182" y="25"/>
                    <a:pt x="182" y="35"/>
                    <a:pt x="188" y="41"/>
                  </a:cubicBezTo>
                  <a:cubicBezTo>
                    <a:pt x="194" y="47"/>
                    <a:pt x="204" y="47"/>
                    <a:pt x="210" y="41"/>
                  </a:cubicBezTo>
                  <a:cubicBezTo>
                    <a:pt x="216" y="35"/>
                    <a:pt x="224" y="32"/>
                    <a:pt x="232" y="32"/>
                  </a:cubicBezTo>
                  <a:lnTo>
                    <a:pt x="233" y="32"/>
                  </a:lnTo>
                  <a:cubicBezTo>
                    <a:pt x="250" y="32"/>
                    <a:pt x="264" y="46"/>
                    <a:pt x="264" y="63"/>
                  </a:cubicBezTo>
                  <a:cubicBezTo>
                    <a:pt x="264" y="78"/>
                    <a:pt x="253" y="91"/>
                    <a:pt x="239" y="93"/>
                  </a:cubicBezTo>
                  <a:cubicBezTo>
                    <a:pt x="219" y="75"/>
                    <a:pt x="193" y="64"/>
                    <a:pt x="165" y="64"/>
                  </a:cubicBezTo>
                  <a:cubicBezTo>
                    <a:pt x="113" y="64"/>
                    <a:pt x="67" y="99"/>
                    <a:pt x="56" y="150"/>
                  </a:cubicBezTo>
                  <a:lnTo>
                    <a:pt x="46" y="138"/>
                  </a:lnTo>
                  <a:cubicBezTo>
                    <a:pt x="40" y="132"/>
                    <a:pt x="30" y="131"/>
                    <a:pt x="24" y="137"/>
                  </a:cubicBezTo>
                  <a:cubicBezTo>
                    <a:pt x="17" y="143"/>
                    <a:pt x="16" y="153"/>
                    <a:pt x="22" y="159"/>
                  </a:cubicBezTo>
                  <a:lnTo>
                    <a:pt x="57" y="198"/>
                  </a:lnTo>
                  <a:cubicBezTo>
                    <a:pt x="62" y="204"/>
                    <a:pt x="71" y="205"/>
                    <a:pt x="78" y="201"/>
                  </a:cubicBezTo>
                  <a:lnTo>
                    <a:pt x="120" y="170"/>
                  </a:lnTo>
                  <a:cubicBezTo>
                    <a:pt x="127" y="165"/>
                    <a:pt x="128" y="155"/>
                    <a:pt x="123" y="148"/>
                  </a:cubicBezTo>
                  <a:cubicBezTo>
                    <a:pt x="118" y="141"/>
                    <a:pt x="108" y="139"/>
                    <a:pt x="101" y="145"/>
                  </a:cubicBezTo>
                  <a:lnTo>
                    <a:pt x="87" y="155"/>
                  </a:lnTo>
                  <a:cubicBezTo>
                    <a:pt x="96" y="119"/>
                    <a:pt x="128" y="96"/>
                    <a:pt x="165" y="96"/>
                  </a:cubicBezTo>
                  <a:cubicBezTo>
                    <a:pt x="207" y="96"/>
                    <a:pt x="242" y="130"/>
                    <a:pt x="242" y="173"/>
                  </a:cubicBezTo>
                  <a:cubicBezTo>
                    <a:pt x="242" y="216"/>
                    <a:pt x="207" y="251"/>
                    <a:pt x="165" y="251"/>
                  </a:cubicBezTo>
                  <a:lnTo>
                    <a:pt x="16" y="251"/>
                  </a:lnTo>
                  <a:cubicBezTo>
                    <a:pt x="7" y="251"/>
                    <a:pt x="0" y="258"/>
                    <a:pt x="0" y="267"/>
                  </a:cubicBezTo>
                  <a:cubicBezTo>
                    <a:pt x="0" y="275"/>
                    <a:pt x="7" y="282"/>
                    <a:pt x="16" y="282"/>
                  </a:cubicBezTo>
                  <a:lnTo>
                    <a:pt x="321" y="282"/>
                  </a:lnTo>
                  <a:cubicBezTo>
                    <a:pt x="329" y="282"/>
                    <a:pt x="336" y="275"/>
                    <a:pt x="336" y="267"/>
                  </a:cubicBezTo>
                  <a:cubicBezTo>
                    <a:pt x="336" y="258"/>
                    <a:pt x="329" y="251"/>
                    <a:pt x="321" y="2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533575" y="1414209"/>
              <a:ext cx="105448" cy="15204"/>
            </a:xfrm>
            <a:custGeom>
              <a:avLst/>
              <a:gdLst/>
              <a:ahLst/>
              <a:cxnLst/>
              <a:rect l="l" t="t" r="r" b="b"/>
              <a:pathLst>
                <a:path w="215" h="31" extrusionOk="0">
                  <a:moveTo>
                    <a:pt x="200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lnTo>
                    <a:pt x="200" y="31"/>
                  </a:lnTo>
                  <a:cubicBezTo>
                    <a:pt x="208" y="31"/>
                    <a:pt x="215" y="24"/>
                    <a:pt x="215" y="16"/>
                  </a:cubicBezTo>
                  <a:cubicBezTo>
                    <a:pt x="215" y="7"/>
                    <a:pt x="208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6533575" y="1361240"/>
              <a:ext cx="105448" cy="15204"/>
            </a:xfrm>
            <a:custGeom>
              <a:avLst/>
              <a:gdLst/>
              <a:ahLst/>
              <a:cxnLst/>
              <a:rect l="l" t="t" r="r" b="b"/>
              <a:pathLst>
                <a:path w="215" h="31" extrusionOk="0">
                  <a:moveTo>
                    <a:pt x="200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lnTo>
                    <a:pt x="200" y="31"/>
                  </a:lnTo>
                  <a:cubicBezTo>
                    <a:pt x="208" y="31"/>
                    <a:pt x="215" y="24"/>
                    <a:pt x="215" y="16"/>
                  </a:cubicBezTo>
                  <a:cubicBezTo>
                    <a:pt x="215" y="7"/>
                    <a:pt x="208" y="0"/>
                    <a:pt x="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473739" y="1348488"/>
              <a:ext cx="39727" cy="40218"/>
            </a:xfrm>
            <a:custGeom>
              <a:avLst/>
              <a:gdLst/>
              <a:ahLst/>
              <a:cxnLst/>
              <a:rect l="l" t="t" r="r" b="b"/>
              <a:pathLst>
                <a:path w="81" h="82" extrusionOk="0">
                  <a:moveTo>
                    <a:pt x="4" y="78"/>
                  </a:moveTo>
                  <a:cubicBezTo>
                    <a:pt x="10" y="84"/>
                    <a:pt x="20" y="84"/>
                    <a:pt x="26" y="78"/>
                  </a:cubicBezTo>
                  <a:lnTo>
                    <a:pt x="40" y="64"/>
                  </a:lnTo>
                  <a:lnTo>
                    <a:pt x="54" y="78"/>
                  </a:lnTo>
                  <a:cubicBezTo>
                    <a:pt x="60" y="84"/>
                    <a:pt x="70" y="84"/>
                    <a:pt x="76" y="78"/>
                  </a:cubicBezTo>
                  <a:cubicBezTo>
                    <a:pt x="82" y="72"/>
                    <a:pt x="82" y="62"/>
                    <a:pt x="76" y="56"/>
                  </a:cubicBezTo>
                  <a:lnTo>
                    <a:pt x="62" y="42"/>
                  </a:lnTo>
                  <a:lnTo>
                    <a:pt x="76" y="28"/>
                  </a:lnTo>
                  <a:cubicBezTo>
                    <a:pt x="82" y="22"/>
                    <a:pt x="82" y="12"/>
                    <a:pt x="76" y="5"/>
                  </a:cubicBezTo>
                  <a:cubicBezTo>
                    <a:pt x="70" y="-1"/>
                    <a:pt x="60" y="-1"/>
                    <a:pt x="54" y="5"/>
                  </a:cubicBezTo>
                  <a:lnTo>
                    <a:pt x="40" y="19"/>
                  </a:lnTo>
                  <a:lnTo>
                    <a:pt x="26" y="5"/>
                  </a:lnTo>
                  <a:cubicBezTo>
                    <a:pt x="20" y="-1"/>
                    <a:pt x="10" y="-1"/>
                    <a:pt x="4" y="5"/>
                  </a:cubicBezTo>
                  <a:cubicBezTo>
                    <a:pt x="-2" y="12"/>
                    <a:pt x="-2" y="22"/>
                    <a:pt x="4" y="28"/>
                  </a:cubicBezTo>
                  <a:lnTo>
                    <a:pt x="18" y="42"/>
                  </a:lnTo>
                  <a:lnTo>
                    <a:pt x="4" y="56"/>
                  </a:lnTo>
                  <a:cubicBezTo>
                    <a:pt x="-2" y="62"/>
                    <a:pt x="-2" y="72"/>
                    <a:pt x="4" y="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6471287" y="1404400"/>
              <a:ext cx="46103" cy="34822"/>
            </a:xfrm>
            <a:custGeom>
              <a:avLst/>
              <a:gdLst/>
              <a:ahLst/>
              <a:cxnLst/>
              <a:rect l="l" t="t" r="r" b="b"/>
              <a:pathLst>
                <a:path w="94" h="71" extrusionOk="0">
                  <a:moveTo>
                    <a:pt x="4" y="44"/>
                  </a:moveTo>
                  <a:lnTo>
                    <a:pt x="27" y="66"/>
                  </a:lnTo>
                  <a:cubicBezTo>
                    <a:pt x="33" y="73"/>
                    <a:pt x="43" y="73"/>
                    <a:pt x="49" y="66"/>
                  </a:cubicBezTo>
                  <a:lnTo>
                    <a:pt x="89" y="27"/>
                  </a:lnTo>
                  <a:cubicBezTo>
                    <a:pt x="95" y="21"/>
                    <a:pt x="95" y="11"/>
                    <a:pt x="89" y="5"/>
                  </a:cubicBezTo>
                  <a:cubicBezTo>
                    <a:pt x="83" y="-1"/>
                    <a:pt x="73" y="-1"/>
                    <a:pt x="67" y="5"/>
                  </a:cubicBezTo>
                  <a:lnTo>
                    <a:pt x="38" y="33"/>
                  </a:lnTo>
                  <a:lnTo>
                    <a:pt x="26" y="21"/>
                  </a:lnTo>
                  <a:cubicBezTo>
                    <a:pt x="20" y="15"/>
                    <a:pt x="10" y="15"/>
                    <a:pt x="4" y="21"/>
                  </a:cubicBezTo>
                  <a:cubicBezTo>
                    <a:pt x="-2" y="27"/>
                    <a:pt x="-2" y="37"/>
                    <a:pt x="4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4" name="Google Shape;1294;p34"/>
          <p:cNvGrpSpPr/>
          <p:nvPr/>
        </p:nvGrpSpPr>
        <p:grpSpPr>
          <a:xfrm>
            <a:off x="5528632" y="1097864"/>
            <a:ext cx="394816" cy="373729"/>
            <a:chOff x="5528632" y="1097864"/>
            <a:chExt cx="394816" cy="373729"/>
          </a:xfrm>
        </p:grpSpPr>
        <p:sp>
          <p:nvSpPr>
            <p:cNvPr id="1295" name="Google Shape;1295;p34"/>
            <p:cNvSpPr/>
            <p:nvPr/>
          </p:nvSpPr>
          <p:spPr>
            <a:xfrm>
              <a:off x="5528632" y="1097864"/>
              <a:ext cx="394816" cy="373729"/>
            </a:xfrm>
            <a:custGeom>
              <a:avLst/>
              <a:gdLst/>
              <a:ahLst/>
              <a:cxnLst/>
              <a:rect l="l" t="t" r="r" b="b"/>
              <a:pathLst>
                <a:path w="805" h="762" extrusionOk="0">
                  <a:moveTo>
                    <a:pt x="744" y="0"/>
                  </a:moveTo>
                  <a:lnTo>
                    <a:pt x="254" y="0"/>
                  </a:lnTo>
                  <a:cubicBezTo>
                    <a:pt x="221" y="0"/>
                    <a:pt x="194" y="27"/>
                    <a:pt x="194" y="61"/>
                  </a:cubicBezTo>
                  <a:lnTo>
                    <a:pt x="194" y="325"/>
                  </a:lnTo>
                  <a:cubicBezTo>
                    <a:pt x="166" y="329"/>
                    <a:pt x="141" y="344"/>
                    <a:pt x="124" y="365"/>
                  </a:cubicBezTo>
                  <a:cubicBezTo>
                    <a:pt x="108" y="386"/>
                    <a:pt x="102" y="410"/>
                    <a:pt x="102" y="436"/>
                  </a:cubicBezTo>
                  <a:cubicBezTo>
                    <a:pt x="102" y="443"/>
                    <a:pt x="106" y="449"/>
                    <a:pt x="112" y="451"/>
                  </a:cubicBezTo>
                  <a:lnTo>
                    <a:pt x="112" y="468"/>
                  </a:lnTo>
                  <a:cubicBezTo>
                    <a:pt x="112" y="494"/>
                    <a:pt x="122" y="517"/>
                    <a:pt x="138" y="534"/>
                  </a:cubicBezTo>
                  <a:lnTo>
                    <a:pt x="124" y="534"/>
                  </a:lnTo>
                  <a:cubicBezTo>
                    <a:pt x="56" y="534"/>
                    <a:pt x="0" y="590"/>
                    <a:pt x="0" y="658"/>
                  </a:cubicBezTo>
                  <a:lnTo>
                    <a:pt x="0" y="747"/>
                  </a:lnTo>
                  <a:cubicBezTo>
                    <a:pt x="0" y="755"/>
                    <a:pt x="7" y="762"/>
                    <a:pt x="16" y="762"/>
                  </a:cubicBezTo>
                  <a:lnTo>
                    <a:pt x="403" y="762"/>
                  </a:lnTo>
                  <a:cubicBezTo>
                    <a:pt x="411" y="762"/>
                    <a:pt x="418" y="755"/>
                    <a:pt x="418" y="747"/>
                  </a:cubicBezTo>
                  <a:lnTo>
                    <a:pt x="418" y="658"/>
                  </a:lnTo>
                  <a:cubicBezTo>
                    <a:pt x="418" y="641"/>
                    <a:pt x="415" y="626"/>
                    <a:pt x="409" y="611"/>
                  </a:cubicBezTo>
                  <a:lnTo>
                    <a:pt x="496" y="611"/>
                  </a:lnTo>
                  <a:cubicBezTo>
                    <a:pt x="505" y="611"/>
                    <a:pt x="512" y="604"/>
                    <a:pt x="512" y="596"/>
                  </a:cubicBezTo>
                  <a:cubicBezTo>
                    <a:pt x="512" y="587"/>
                    <a:pt x="505" y="580"/>
                    <a:pt x="496" y="580"/>
                  </a:cubicBezTo>
                  <a:lnTo>
                    <a:pt x="391" y="580"/>
                  </a:lnTo>
                  <a:cubicBezTo>
                    <a:pt x="368" y="551"/>
                    <a:pt x="332" y="534"/>
                    <a:pt x="295" y="534"/>
                  </a:cubicBezTo>
                  <a:lnTo>
                    <a:pt x="281" y="534"/>
                  </a:lnTo>
                  <a:cubicBezTo>
                    <a:pt x="297" y="516"/>
                    <a:pt x="307" y="492"/>
                    <a:pt x="307" y="468"/>
                  </a:cubicBezTo>
                  <a:lnTo>
                    <a:pt x="307" y="451"/>
                  </a:lnTo>
                  <a:cubicBezTo>
                    <a:pt x="313" y="449"/>
                    <a:pt x="317" y="443"/>
                    <a:pt x="317" y="436"/>
                  </a:cubicBezTo>
                  <a:cubicBezTo>
                    <a:pt x="317" y="382"/>
                    <a:pt x="280" y="333"/>
                    <a:pt x="225" y="325"/>
                  </a:cubicBezTo>
                  <a:lnTo>
                    <a:pt x="225" y="142"/>
                  </a:lnTo>
                  <a:lnTo>
                    <a:pt x="773" y="142"/>
                  </a:lnTo>
                  <a:lnTo>
                    <a:pt x="773" y="551"/>
                  </a:lnTo>
                  <a:cubicBezTo>
                    <a:pt x="773" y="567"/>
                    <a:pt x="760" y="580"/>
                    <a:pt x="744" y="580"/>
                  </a:cubicBezTo>
                  <a:lnTo>
                    <a:pt x="634" y="580"/>
                  </a:lnTo>
                  <a:cubicBezTo>
                    <a:pt x="626" y="580"/>
                    <a:pt x="619" y="587"/>
                    <a:pt x="619" y="596"/>
                  </a:cubicBezTo>
                  <a:cubicBezTo>
                    <a:pt x="619" y="604"/>
                    <a:pt x="626" y="611"/>
                    <a:pt x="634" y="611"/>
                  </a:cubicBezTo>
                  <a:lnTo>
                    <a:pt x="744" y="611"/>
                  </a:lnTo>
                  <a:cubicBezTo>
                    <a:pt x="778" y="611"/>
                    <a:pt x="805" y="584"/>
                    <a:pt x="805" y="551"/>
                  </a:cubicBezTo>
                  <a:lnTo>
                    <a:pt x="805" y="61"/>
                  </a:lnTo>
                  <a:cubicBezTo>
                    <a:pt x="805" y="27"/>
                    <a:pt x="778" y="0"/>
                    <a:pt x="744" y="0"/>
                  </a:cubicBezTo>
                  <a:moveTo>
                    <a:pt x="225" y="61"/>
                  </a:moveTo>
                  <a:cubicBezTo>
                    <a:pt x="225" y="45"/>
                    <a:pt x="238" y="32"/>
                    <a:pt x="254" y="32"/>
                  </a:cubicBezTo>
                  <a:lnTo>
                    <a:pt x="744" y="32"/>
                  </a:lnTo>
                  <a:cubicBezTo>
                    <a:pt x="760" y="32"/>
                    <a:pt x="773" y="45"/>
                    <a:pt x="773" y="61"/>
                  </a:cubicBezTo>
                  <a:lnTo>
                    <a:pt x="773" y="111"/>
                  </a:lnTo>
                  <a:lnTo>
                    <a:pt x="225" y="111"/>
                  </a:lnTo>
                  <a:lnTo>
                    <a:pt x="225" y="61"/>
                  </a:lnTo>
                  <a:moveTo>
                    <a:pt x="153" y="380"/>
                  </a:moveTo>
                  <a:cubicBezTo>
                    <a:pt x="167" y="364"/>
                    <a:pt x="188" y="355"/>
                    <a:pt x="209" y="355"/>
                  </a:cubicBezTo>
                  <a:cubicBezTo>
                    <a:pt x="247" y="355"/>
                    <a:pt x="280" y="384"/>
                    <a:pt x="285" y="421"/>
                  </a:cubicBezTo>
                  <a:lnTo>
                    <a:pt x="219" y="421"/>
                  </a:lnTo>
                  <a:cubicBezTo>
                    <a:pt x="213" y="421"/>
                    <a:pt x="205" y="417"/>
                    <a:pt x="202" y="411"/>
                  </a:cubicBezTo>
                  <a:cubicBezTo>
                    <a:pt x="199" y="406"/>
                    <a:pt x="194" y="403"/>
                    <a:pt x="188" y="403"/>
                  </a:cubicBezTo>
                  <a:cubicBezTo>
                    <a:pt x="183" y="403"/>
                    <a:pt x="177" y="406"/>
                    <a:pt x="175" y="411"/>
                  </a:cubicBezTo>
                  <a:cubicBezTo>
                    <a:pt x="172" y="416"/>
                    <a:pt x="164" y="421"/>
                    <a:pt x="159" y="421"/>
                  </a:cubicBezTo>
                  <a:lnTo>
                    <a:pt x="134" y="421"/>
                  </a:lnTo>
                  <a:cubicBezTo>
                    <a:pt x="136" y="406"/>
                    <a:pt x="142" y="392"/>
                    <a:pt x="153" y="380"/>
                  </a:cubicBezTo>
                  <a:moveTo>
                    <a:pt x="143" y="452"/>
                  </a:moveTo>
                  <a:lnTo>
                    <a:pt x="159" y="452"/>
                  </a:lnTo>
                  <a:cubicBezTo>
                    <a:pt x="169" y="452"/>
                    <a:pt x="180" y="448"/>
                    <a:pt x="188" y="442"/>
                  </a:cubicBezTo>
                  <a:cubicBezTo>
                    <a:pt x="197" y="448"/>
                    <a:pt x="208" y="452"/>
                    <a:pt x="219" y="452"/>
                  </a:cubicBezTo>
                  <a:lnTo>
                    <a:pt x="275" y="452"/>
                  </a:lnTo>
                  <a:lnTo>
                    <a:pt x="275" y="468"/>
                  </a:lnTo>
                  <a:cubicBezTo>
                    <a:pt x="275" y="505"/>
                    <a:pt x="246" y="534"/>
                    <a:pt x="209" y="534"/>
                  </a:cubicBezTo>
                  <a:cubicBezTo>
                    <a:pt x="173" y="534"/>
                    <a:pt x="143" y="505"/>
                    <a:pt x="143" y="468"/>
                  </a:cubicBezTo>
                  <a:lnTo>
                    <a:pt x="143" y="452"/>
                  </a:lnTo>
                  <a:moveTo>
                    <a:pt x="249" y="566"/>
                  </a:moveTo>
                  <a:cubicBezTo>
                    <a:pt x="243" y="581"/>
                    <a:pt x="227" y="592"/>
                    <a:pt x="209" y="592"/>
                  </a:cubicBezTo>
                  <a:cubicBezTo>
                    <a:pt x="191" y="592"/>
                    <a:pt x="176" y="581"/>
                    <a:pt x="170" y="566"/>
                  </a:cubicBezTo>
                  <a:lnTo>
                    <a:pt x="249" y="566"/>
                  </a:lnTo>
                  <a:moveTo>
                    <a:pt x="387" y="731"/>
                  </a:moveTo>
                  <a:lnTo>
                    <a:pt x="344" y="731"/>
                  </a:lnTo>
                  <a:lnTo>
                    <a:pt x="344" y="657"/>
                  </a:lnTo>
                  <a:cubicBezTo>
                    <a:pt x="344" y="648"/>
                    <a:pt x="338" y="641"/>
                    <a:pt x="329" y="641"/>
                  </a:cubicBezTo>
                  <a:cubicBezTo>
                    <a:pt x="321" y="641"/>
                    <a:pt x="313" y="648"/>
                    <a:pt x="313" y="657"/>
                  </a:cubicBezTo>
                  <a:lnTo>
                    <a:pt x="313" y="731"/>
                  </a:lnTo>
                  <a:lnTo>
                    <a:pt x="105" y="731"/>
                  </a:lnTo>
                  <a:lnTo>
                    <a:pt x="105" y="657"/>
                  </a:lnTo>
                  <a:cubicBezTo>
                    <a:pt x="105" y="648"/>
                    <a:pt x="98" y="641"/>
                    <a:pt x="89" y="641"/>
                  </a:cubicBezTo>
                  <a:cubicBezTo>
                    <a:pt x="80" y="641"/>
                    <a:pt x="73" y="648"/>
                    <a:pt x="73" y="657"/>
                  </a:cubicBezTo>
                  <a:lnTo>
                    <a:pt x="73" y="731"/>
                  </a:lnTo>
                  <a:lnTo>
                    <a:pt x="32" y="731"/>
                  </a:lnTo>
                  <a:lnTo>
                    <a:pt x="32" y="658"/>
                  </a:lnTo>
                  <a:cubicBezTo>
                    <a:pt x="32" y="607"/>
                    <a:pt x="73" y="566"/>
                    <a:pt x="124" y="566"/>
                  </a:cubicBezTo>
                  <a:lnTo>
                    <a:pt x="137" y="566"/>
                  </a:lnTo>
                  <a:cubicBezTo>
                    <a:pt x="144" y="599"/>
                    <a:pt x="174" y="624"/>
                    <a:pt x="209" y="624"/>
                  </a:cubicBezTo>
                  <a:cubicBezTo>
                    <a:pt x="245" y="624"/>
                    <a:pt x="274" y="599"/>
                    <a:pt x="282" y="566"/>
                  </a:cubicBezTo>
                  <a:lnTo>
                    <a:pt x="295" y="566"/>
                  </a:lnTo>
                  <a:cubicBezTo>
                    <a:pt x="345" y="566"/>
                    <a:pt x="387" y="607"/>
                    <a:pt x="387" y="658"/>
                  </a:cubicBezTo>
                  <a:lnTo>
                    <a:pt x="387" y="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5854294" y="1313175"/>
              <a:ext cx="32860" cy="51988"/>
            </a:xfrm>
            <a:custGeom>
              <a:avLst/>
              <a:gdLst/>
              <a:ahLst/>
              <a:cxnLst/>
              <a:rect l="l" t="t" r="r" b="b"/>
              <a:pathLst>
                <a:path w="67" h="106" extrusionOk="0">
                  <a:moveTo>
                    <a:pt x="4" y="102"/>
                  </a:moveTo>
                  <a:cubicBezTo>
                    <a:pt x="10" y="108"/>
                    <a:pt x="20" y="108"/>
                    <a:pt x="26" y="102"/>
                  </a:cubicBezTo>
                  <a:lnTo>
                    <a:pt x="62" y="65"/>
                  </a:lnTo>
                  <a:cubicBezTo>
                    <a:pt x="68" y="58"/>
                    <a:pt x="68" y="49"/>
                    <a:pt x="62" y="43"/>
                  </a:cubicBezTo>
                  <a:lnTo>
                    <a:pt x="26" y="6"/>
                  </a:lnTo>
                  <a:cubicBezTo>
                    <a:pt x="20" y="-1"/>
                    <a:pt x="10" y="-1"/>
                    <a:pt x="4" y="5"/>
                  </a:cubicBezTo>
                  <a:cubicBezTo>
                    <a:pt x="-2" y="11"/>
                    <a:pt x="-2" y="21"/>
                    <a:pt x="4" y="27"/>
                  </a:cubicBezTo>
                  <a:lnTo>
                    <a:pt x="29" y="54"/>
                  </a:lnTo>
                  <a:lnTo>
                    <a:pt x="4" y="80"/>
                  </a:lnTo>
                  <a:cubicBezTo>
                    <a:pt x="-2" y="86"/>
                    <a:pt x="-2" y="96"/>
                    <a:pt x="4" y="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5762089" y="1313175"/>
              <a:ext cx="32860" cy="51988"/>
            </a:xfrm>
            <a:custGeom>
              <a:avLst/>
              <a:gdLst/>
              <a:ahLst/>
              <a:cxnLst/>
              <a:rect l="l" t="t" r="r" b="b"/>
              <a:pathLst>
                <a:path w="67" h="106" extrusionOk="0">
                  <a:moveTo>
                    <a:pt x="40" y="102"/>
                  </a:moveTo>
                  <a:cubicBezTo>
                    <a:pt x="46" y="108"/>
                    <a:pt x="56" y="108"/>
                    <a:pt x="62" y="102"/>
                  </a:cubicBezTo>
                  <a:cubicBezTo>
                    <a:pt x="68" y="96"/>
                    <a:pt x="68" y="86"/>
                    <a:pt x="62" y="80"/>
                  </a:cubicBezTo>
                  <a:lnTo>
                    <a:pt x="37" y="54"/>
                  </a:lnTo>
                  <a:lnTo>
                    <a:pt x="62" y="27"/>
                  </a:lnTo>
                  <a:cubicBezTo>
                    <a:pt x="68" y="21"/>
                    <a:pt x="68" y="11"/>
                    <a:pt x="62" y="5"/>
                  </a:cubicBezTo>
                  <a:cubicBezTo>
                    <a:pt x="56" y="-1"/>
                    <a:pt x="46" y="-1"/>
                    <a:pt x="40" y="6"/>
                  </a:cubicBezTo>
                  <a:lnTo>
                    <a:pt x="4" y="43"/>
                  </a:lnTo>
                  <a:cubicBezTo>
                    <a:pt x="-2" y="49"/>
                    <a:pt x="-2" y="58"/>
                    <a:pt x="4" y="64"/>
                  </a:cubicBezTo>
                  <a:lnTo>
                    <a:pt x="40" y="1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5805249" y="1313665"/>
              <a:ext cx="36294" cy="51988"/>
            </a:xfrm>
            <a:custGeom>
              <a:avLst/>
              <a:gdLst/>
              <a:ahLst/>
              <a:cxnLst/>
              <a:rect l="l" t="t" r="r" b="b"/>
              <a:pathLst>
                <a:path w="74" h="106" extrusionOk="0">
                  <a:moveTo>
                    <a:pt x="29" y="98"/>
                  </a:moveTo>
                  <a:lnTo>
                    <a:pt x="72" y="23"/>
                  </a:lnTo>
                  <a:cubicBezTo>
                    <a:pt x="76" y="16"/>
                    <a:pt x="73" y="6"/>
                    <a:pt x="66" y="2"/>
                  </a:cubicBezTo>
                  <a:cubicBezTo>
                    <a:pt x="58" y="-2"/>
                    <a:pt x="49" y="0"/>
                    <a:pt x="44" y="8"/>
                  </a:cubicBezTo>
                  <a:lnTo>
                    <a:pt x="2" y="83"/>
                  </a:lnTo>
                  <a:cubicBezTo>
                    <a:pt x="-3" y="90"/>
                    <a:pt x="0" y="100"/>
                    <a:pt x="7" y="104"/>
                  </a:cubicBezTo>
                  <a:cubicBezTo>
                    <a:pt x="15" y="108"/>
                    <a:pt x="25" y="106"/>
                    <a:pt x="29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5686068" y="1125330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0" y="9"/>
                  </a:moveTo>
                  <a:cubicBezTo>
                    <a:pt x="28" y="3"/>
                    <a:pt x="21" y="-1"/>
                    <a:pt x="15" y="0"/>
                  </a:cubicBezTo>
                  <a:cubicBezTo>
                    <a:pt x="8" y="0"/>
                    <a:pt x="2" y="5"/>
                    <a:pt x="0" y="12"/>
                  </a:cubicBezTo>
                  <a:cubicBezTo>
                    <a:pt x="-3" y="26"/>
                    <a:pt x="13" y="36"/>
                    <a:pt x="25" y="28"/>
                  </a:cubicBezTo>
                  <a:cubicBezTo>
                    <a:pt x="31" y="24"/>
                    <a:pt x="33" y="16"/>
                    <a:pt x="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5655660" y="1124839"/>
              <a:ext cx="15204" cy="1569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0" y="10"/>
                  </a:moveTo>
                  <a:cubicBezTo>
                    <a:pt x="27" y="2"/>
                    <a:pt x="17" y="-2"/>
                    <a:pt x="10" y="2"/>
                  </a:cubicBezTo>
                  <a:cubicBezTo>
                    <a:pt x="2" y="5"/>
                    <a:pt x="-2" y="14"/>
                    <a:pt x="1" y="22"/>
                  </a:cubicBezTo>
                  <a:cubicBezTo>
                    <a:pt x="4" y="30"/>
                    <a:pt x="14" y="34"/>
                    <a:pt x="22" y="31"/>
                  </a:cubicBezTo>
                  <a:cubicBezTo>
                    <a:pt x="29" y="27"/>
                    <a:pt x="33" y="18"/>
                    <a:pt x="3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5697839" y="1311213"/>
              <a:ext cx="46103" cy="15695"/>
            </a:xfrm>
            <a:custGeom>
              <a:avLst/>
              <a:gdLst/>
              <a:ahLst/>
              <a:cxnLst/>
              <a:rect l="l" t="t" r="r" b="b"/>
              <a:pathLst>
                <a:path w="94" h="32" extrusionOk="0">
                  <a:moveTo>
                    <a:pt x="16" y="32"/>
                  </a:moveTo>
                  <a:lnTo>
                    <a:pt x="78" y="32"/>
                  </a:lnTo>
                  <a:cubicBezTo>
                    <a:pt x="87" y="32"/>
                    <a:pt x="94" y="24"/>
                    <a:pt x="94" y="16"/>
                  </a:cubicBezTo>
                  <a:cubicBezTo>
                    <a:pt x="94" y="7"/>
                    <a:pt x="87" y="0"/>
                    <a:pt x="78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5695877" y="1273448"/>
              <a:ext cx="34822" cy="15204"/>
            </a:xfrm>
            <a:custGeom>
              <a:avLst/>
              <a:gdLst/>
              <a:ahLst/>
              <a:cxnLst/>
              <a:rect l="l" t="t" r="r" b="b"/>
              <a:pathLst>
                <a:path w="71" h="31" extrusionOk="0">
                  <a:moveTo>
                    <a:pt x="16" y="31"/>
                  </a:moveTo>
                  <a:lnTo>
                    <a:pt x="56" y="31"/>
                  </a:lnTo>
                  <a:cubicBezTo>
                    <a:pt x="64" y="31"/>
                    <a:pt x="71" y="23"/>
                    <a:pt x="71" y="15"/>
                  </a:cubicBezTo>
                  <a:cubicBezTo>
                    <a:pt x="71" y="6"/>
                    <a:pt x="64" y="0"/>
                    <a:pt x="56" y="0"/>
                  </a:cubicBez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5666940" y="1235192"/>
              <a:ext cx="38255" cy="15204"/>
            </a:xfrm>
            <a:custGeom>
              <a:avLst/>
              <a:gdLst/>
              <a:ahLst/>
              <a:cxnLst/>
              <a:rect l="l" t="t" r="r" b="b"/>
              <a:pathLst>
                <a:path w="78" h="31" extrusionOk="0">
                  <a:moveTo>
                    <a:pt x="15" y="31"/>
                  </a:moveTo>
                  <a:lnTo>
                    <a:pt x="62" y="31"/>
                  </a:lnTo>
                  <a:cubicBezTo>
                    <a:pt x="71" y="31"/>
                    <a:pt x="78" y="24"/>
                    <a:pt x="78" y="16"/>
                  </a:cubicBezTo>
                  <a:cubicBezTo>
                    <a:pt x="78" y="7"/>
                    <a:pt x="71" y="0"/>
                    <a:pt x="62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5718438" y="1235192"/>
              <a:ext cx="124085" cy="15204"/>
            </a:xfrm>
            <a:custGeom>
              <a:avLst/>
              <a:gdLst/>
              <a:ahLst/>
              <a:cxnLst/>
              <a:rect l="l" t="t" r="r" b="b"/>
              <a:pathLst>
                <a:path w="253" h="31" extrusionOk="0">
                  <a:moveTo>
                    <a:pt x="253" y="16"/>
                  </a:moveTo>
                  <a:cubicBezTo>
                    <a:pt x="253" y="7"/>
                    <a:pt x="246" y="0"/>
                    <a:pt x="237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237" y="31"/>
                  </a:lnTo>
                  <a:cubicBezTo>
                    <a:pt x="246" y="31"/>
                    <a:pt x="253" y="24"/>
                    <a:pt x="25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5733642" y="1196937"/>
              <a:ext cx="68173" cy="15695"/>
            </a:xfrm>
            <a:custGeom>
              <a:avLst/>
              <a:gdLst/>
              <a:ahLst/>
              <a:cxnLst/>
              <a:rect l="l" t="t" r="r" b="b"/>
              <a:pathLst>
                <a:path w="139" h="32" extrusionOk="0">
                  <a:moveTo>
                    <a:pt x="123" y="32"/>
                  </a:moveTo>
                  <a:cubicBezTo>
                    <a:pt x="132" y="32"/>
                    <a:pt x="139" y="25"/>
                    <a:pt x="139" y="16"/>
                  </a:cubicBezTo>
                  <a:cubicBezTo>
                    <a:pt x="139" y="7"/>
                    <a:pt x="132" y="0"/>
                    <a:pt x="123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123" y="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5666940" y="1196937"/>
              <a:ext cx="53460" cy="15695"/>
            </a:xfrm>
            <a:custGeom>
              <a:avLst/>
              <a:gdLst/>
              <a:ahLst/>
              <a:cxnLst/>
              <a:rect l="l" t="t" r="r" b="b"/>
              <a:pathLst>
                <a:path w="109" h="32" extrusionOk="0">
                  <a:moveTo>
                    <a:pt x="15" y="32"/>
                  </a:moveTo>
                  <a:lnTo>
                    <a:pt x="94" y="32"/>
                  </a:lnTo>
                  <a:cubicBezTo>
                    <a:pt x="102" y="32"/>
                    <a:pt x="109" y="25"/>
                    <a:pt x="109" y="16"/>
                  </a:cubicBezTo>
                  <a:cubicBezTo>
                    <a:pt x="109" y="7"/>
                    <a:pt x="102" y="0"/>
                    <a:pt x="94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5746394" y="1273448"/>
              <a:ext cx="55421" cy="15204"/>
            </a:xfrm>
            <a:custGeom>
              <a:avLst/>
              <a:gdLst/>
              <a:ahLst/>
              <a:cxnLst/>
              <a:rect l="l" t="t" r="r" b="b"/>
              <a:pathLst>
                <a:path w="113" h="31" extrusionOk="0">
                  <a:moveTo>
                    <a:pt x="16" y="31"/>
                  </a:moveTo>
                  <a:lnTo>
                    <a:pt x="97" y="31"/>
                  </a:lnTo>
                  <a:cubicBezTo>
                    <a:pt x="106" y="31"/>
                    <a:pt x="113" y="23"/>
                    <a:pt x="113" y="15"/>
                  </a:cubicBezTo>
                  <a:cubicBezTo>
                    <a:pt x="113" y="6"/>
                    <a:pt x="106" y="0"/>
                    <a:pt x="97" y="0"/>
                  </a:cubicBez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5798382" y="1382330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28" y="7"/>
                  </a:moveTo>
                  <a:cubicBezTo>
                    <a:pt x="21" y="-5"/>
                    <a:pt x="2" y="-1"/>
                    <a:pt x="0" y="13"/>
                  </a:cubicBezTo>
                  <a:cubicBezTo>
                    <a:pt x="-3" y="27"/>
                    <a:pt x="15" y="37"/>
                    <a:pt x="26" y="27"/>
                  </a:cubicBezTo>
                  <a:cubicBezTo>
                    <a:pt x="31" y="22"/>
                    <a:pt x="32" y="13"/>
                    <a:pt x="2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9" name="Google Shape;1309;p34"/>
          <p:cNvGrpSpPr/>
          <p:nvPr/>
        </p:nvGrpSpPr>
        <p:grpSpPr>
          <a:xfrm>
            <a:off x="4780197" y="1079227"/>
            <a:ext cx="326643" cy="391876"/>
            <a:chOff x="4780197" y="1079227"/>
            <a:chExt cx="326643" cy="391876"/>
          </a:xfrm>
        </p:grpSpPr>
        <p:sp>
          <p:nvSpPr>
            <p:cNvPr id="1310" name="Google Shape;1310;p34"/>
            <p:cNvSpPr/>
            <p:nvPr/>
          </p:nvSpPr>
          <p:spPr>
            <a:xfrm>
              <a:off x="4780197" y="1079227"/>
              <a:ext cx="326643" cy="391876"/>
            </a:xfrm>
            <a:custGeom>
              <a:avLst/>
              <a:gdLst/>
              <a:ahLst/>
              <a:cxnLst/>
              <a:rect l="l" t="t" r="r" b="b"/>
              <a:pathLst>
                <a:path w="666" h="799" extrusionOk="0">
                  <a:moveTo>
                    <a:pt x="0" y="746"/>
                  </a:moveTo>
                  <a:cubicBezTo>
                    <a:pt x="0" y="775"/>
                    <a:pt x="24" y="799"/>
                    <a:pt x="54" y="799"/>
                  </a:cubicBezTo>
                  <a:lnTo>
                    <a:pt x="612" y="799"/>
                  </a:lnTo>
                  <a:cubicBezTo>
                    <a:pt x="642" y="799"/>
                    <a:pt x="666" y="775"/>
                    <a:pt x="666" y="746"/>
                  </a:cubicBezTo>
                  <a:lnTo>
                    <a:pt x="666" y="54"/>
                  </a:lnTo>
                  <a:cubicBezTo>
                    <a:pt x="666" y="24"/>
                    <a:pt x="642" y="0"/>
                    <a:pt x="612" y="0"/>
                  </a:cubicBezTo>
                  <a:lnTo>
                    <a:pt x="54" y="0"/>
                  </a:lnTo>
                  <a:cubicBezTo>
                    <a:pt x="24" y="0"/>
                    <a:pt x="0" y="24"/>
                    <a:pt x="0" y="54"/>
                  </a:cubicBezTo>
                  <a:lnTo>
                    <a:pt x="0" y="390"/>
                  </a:lnTo>
                  <a:cubicBezTo>
                    <a:pt x="0" y="399"/>
                    <a:pt x="7" y="406"/>
                    <a:pt x="16" y="406"/>
                  </a:cubicBezTo>
                  <a:cubicBezTo>
                    <a:pt x="24" y="406"/>
                    <a:pt x="31" y="399"/>
                    <a:pt x="31" y="390"/>
                  </a:cubicBezTo>
                  <a:lnTo>
                    <a:pt x="31" y="167"/>
                  </a:lnTo>
                  <a:lnTo>
                    <a:pt x="317" y="167"/>
                  </a:lnTo>
                  <a:lnTo>
                    <a:pt x="317" y="768"/>
                  </a:lnTo>
                  <a:lnTo>
                    <a:pt x="54" y="768"/>
                  </a:lnTo>
                  <a:cubicBezTo>
                    <a:pt x="41" y="768"/>
                    <a:pt x="31" y="758"/>
                    <a:pt x="31" y="746"/>
                  </a:cubicBezTo>
                  <a:lnTo>
                    <a:pt x="31" y="527"/>
                  </a:lnTo>
                  <a:cubicBezTo>
                    <a:pt x="31" y="519"/>
                    <a:pt x="24" y="512"/>
                    <a:pt x="16" y="512"/>
                  </a:cubicBezTo>
                  <a:cubicBezTo>
                    <a:pt x="7" y="512"/>
                    <a:pt x="0" y="519"/>
                    <a:pt x="0" y="527"/>
                  </a:cubicBezTo>
                  <a:lnTo>
                    <a:pt x="0" y="746"/>
                  </a:lnTo>
                  <a:moveTo>
                    <a:pt x="635" y="746"/>
                  </a:moveTo>
                  <a:cubicBezTo>
                    <a:pt x="635" y="758"/>
                    <a:pt x="625" y="768"/>
                    <a:pt x="612" y="768"/>
                  </a:cubicBezTo>
                  <a:lnTo>
                    <a:pt x="349" y="768"/>
                  </a:lnTo>
                  <a:lnTo>
                    <a:pt x="349" y="167"/>
                  </a:lnTo>
                  <a:lnTo>
                    <a:pt x="635" y="167"/>
                  </a:lnTo>
                  <a:lnTo>
                    <a:pt x="635" y="746"/>
                  </a:lnTo>
                  <a:moveTo>
                    <a:pt x="635" y="54"/>
                  </a:moveTo>
                  <a:lnTo>
                    <a:pt x="635" y="135"/>
                  </a:lnTo>
                  <a:lnTo>
                    <a:pt x="349" y="135"/>
                  </a:lnTo>
                  <a:lnTo>
                    <a:pt x="349" y="31"/>
                  </a:lnTo>
                  <a:lnTo>
                    <a:pt x="612" y="31"/>
                  </a:lnTo>
                  <a:cubicBezTo>
                    <a:pt x="625" y="31"/>
                    <a:pt x="635" y="42"/>
                    <a:pt x="635" y="54"/>
                  </a:cubicBezTo>
                  <a:moveTo>
                    <a:pt x="31" y="135"/>
                  </a:moveTo>
                  <a:lnTo>
                    <a:pt x="31" y="54"/>
                  </a:lnTo>
                  <a:cubicBezTo>
                    <a:pt x="31" y="42"/>
                    <a:pt x="41" y="31"/>
                    <a:pt x="54" y="31"/>
                  </a:cubicBezTo>
                  <a:lnTo>
                    <a:pt x="317" y="31"/>
                  </a:lnTo>
                  <a:lnTo>
                    <a:pt x="317" y="135"/>
                  </a:lnTo>
                  <a:lnTo>
                    <a:pt x="31" y="1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4970984" y="1112578"/>
              <a:ext cx="101034" cy="15695"/>
            </a:xfrm>
            <a:custGeom>
              <a:avLst/>
              <a:gdLst/>
              <a:ahLst/>
              <a:cxnLst/>
              <a:rect l="l" t="t" r="r" b="b"/>
              <a:pathLst>
                <a:path w="206" h="32" extrusionOk="0">
                  <a:moveTo>
                    <a:pt x="16" y="32"/>
                  </a:moveTo>
                  <a:lnTo>
                    <a:pt x="190" y="32"/>
                  </a:lnTo>
                  <a:cubicBezTo>
                    <a:pt x="199" y="32"/>
                    <a:pt x="206" y="25"/>
                    <a:pt x="206" y="16"/>
                  </a:cubicBezTo>
                  <a:cubicBezTo>
                    <a:pt x="206" y="7"/>
                    <a:pt x="199" y="0"/>
                    <a:pt x="190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4815020" y="1112578"/>
              <a:ext cx="100543" cy="15695"/>
            </a:xfrm>
            <a:custGeom>
              <a:avLst/>
              <a:gdLst/>
              <a:ahLst/>
              <a:cxnLst/>
              <a:rect l="l" t="t" r="r" b="b"/>
              <a:pathLst>
                <a:path w="205" h="32" extrusionOk="0">
                  <a:moveTo>
                    <a:pt x="190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lnTo>
                    <a:pt x="190" y="32"/>
                  </a:lnTo>
                  <a:cubicBezTo>
                    <a:pt x="198" y="32"/>
                    <a:pt x="205" y="25"/>
                    <a:pt x="205" y="16"/>
                  </a:cubicBezTo>
                  <a:cubicBezTo>
                    <a:pt x="205" y="7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4780197" y="1296499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10" y="36"/>
                    <a:pt x="29" y="32"/>
                    <a:pt x="31" y="18"/>
                  </a:cubicBezTo>
                  <a:cubicBezTo>
                    <a:pt x="34" y="4"/>
                    <a:pt x="16" y="-6"/>
                    <a:pt x="5" y="4"/>
                  </a:cubicBezTo>
                  <a:cubicBezTo>
                    <a:pt x="-1" y="9"/>
                    <a:pt x="-2" y="18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4970984" y="1315137"/>
              <a:ext cx="101034" cy="117710"/>
            </a:xfrm>
            <a:custGeom>
              <a:avLst/>
              <a:gdLst/>
              <a:ahLst/>
              <a:cxnLst/>
              <a:rect l="l" t="t" r="r" b="b"/>
              <a:pathLst>
                <a:path w="206" h="240" extrusionOk="0">
                  <a:moveTo>
                    <a:pt x="16" y="240"/>
                  </a:moveTo>
                  <a:lnTo>
                    <a:pt x="190" y="240"/>
                  </a:lnTo>
                  <a:cubicBezTo>
                    <a:pt x="199" y="240"/>
                    <a:pt x="206" y="233"/>
                    <a:pt x="206" y="224"/>
                  </a:cubicBezTo>
                  <a:lnTo>
                    <a:pt x="206" y="50"/>
                  </a:lnTo>
                  <a:cubicBezTo>
                    <a:pt x="206" y="41"/>
                    <a:pt x="199" y="34"/>
                    <a:pt x="190" y="34"/>
                  </a:cubicBezTo>
                  <a:lnTo>
                    <a:pt x="150" y="34"/>
                  </a:lnTo>
                  <a:cubicBezTo>
                    <a:pt x="144" y="14"/>
                    <a:pt x="125" y="0"/>
                    <a:pt x="103" y="0"/>
                  </a:cubicBezTo>
                  <a:cubicBezTo>
                    <a:pt x="81" y="0"/>
                    <a:pt x="62" y="14"/>
                    <a:pt x="55" y="34"/>
                  </a:cubicBezTo>
                  <a:lnTo>
                    <a:pt x="16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6" y="240"/>
                  </a:cubicBezTo>
                  <a:moveTo>
                    <a:pt x="103" y="31"/>
                  </a:moveTo>
                  <a:cubicBezTo>
                    <a:pt x="113" y="31"/>
                    <a:pt x="122" y="39"/>
                    <a:pt x="122" y="50"/>
                  </a:cubicBezTo>
                  <a:cubicBezTo>
                    <a:pt x="122" y="60"/>
                    <a:pt x="113" y="69"/>
                    <a:pt x="103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3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2" y="86"/>
                    <a:pt x="81" y="100"/>
                    <a:pt x="103" y="100"/>
                  </a:cubicBezTo>
                  <a:cubicBezTo>
                    <a:pt x="124" y="100"/>
                    <a:pt x="144" y="86"/>
                    <a:pt x="150" y="65"/>
                  </a:cubicBezTo>
                  <a:lnTo>
                    <a:pt x="174" y="65"/>
                  </a:lnTo>
                  <a:lnTo>
                    <a:pt x="174" y="209"/>
                  </a:lnTo>
                  <a:lnTo>
                    <a:pt x="31" y="209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4970984" y="1175356"/>
              <a:ext cx="101034" cy="117710"/>
            </a:xfrm>
            <a:custGeom>
              <a:avLst/>
              <a:gdLst/>
              <a:ahLst/>
              <a:cxnLst/>
              <a:rect l="l" t="t" r="r" b="b"/>
              <a:pathLst>
                <a:path w="206" h="240" extrusionOk="0">
                  <a:moveTo>
                    <a:pt x="16" y="240"/>
                  </a:moveTo>
                  <a:lnTo>
                    <a:pt x="190" y="240"/>
                  </a:lnTo>
                  <a:cubicBezTo>
                    <a:pt x="199" y="240"/>
                    <a:pt x="206" y="233"/>
                    <a:pt x="206" y="224"/>
                  </a:cubicBezTo>
                  <a:lnTo>
                    <a:pt x="206" y="50"/>
                  </a:lnTo>
                  <a:cubicBezTo>
                    <a:pt x="206" y="41"/>
                    <a:pt x="199" y="34"/>
                    <a:pt x="190" y="34"/>
                  </a:cubicBezTo>
                  <a:lnTo>
                    <a:pt x="150" y="34"/>
                  </a:lnTo>
                  <a:cubicBezTo>
                    <a:pt x="144" y="14"/>
                    <a:pt x="125" y="0"/>
                    <a:pt x="103" y="0"/>
                  </a:cubicBezTo>
                  <a:cubicBezTo>
                    <a:pt x="81" y="0"/>
                    <a:pt x="62" y="14"/>
                    <a:pt x="55" y="34"/>
                  </a:cubicBezTo>
                  <a:lnTo>
                    <a:pt x="16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6" y="240"/>
                  </a:cubicBezTo>
                  <a:moveTo>
                    <a:pt x="103" y="31"/>
                  </a:moveTo>
                  <a:cubicBezTo>
                    <a:pt x="113" y="31"/>
                    <a:pt x="122" y="39"/>
                    <a:pt x="122" y="50"/>
                  </a:cubicBezTo>
                  <a:cubicBezTo>
                    <a:pt x="122" y="60"/>
                    <a:pt x="113" y="69"/>
                    <a:pt x="103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3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1" y="84"/>
                    <a:pt x="79" y="98"/>
                    <a:pt x="99" y="100"/>
                  </a:cubicBezTo>
                  <a:cubicBezTo>
                    <a:pt x="122" y="101"/>
                    <a:pt x="143" y="87"/>
                    <a:pt x="150" y="65"/>
                  </a:cubicBezTo>
                  <a:lnTo>
                    <a:pt x="174" y="65"/>
                  </a:lnTo>
                  <a:lnTo>
                    <a:pt x="174" y="208"/>
                  </a:lnTo>
                  <a:lnTo>
                    <a:pt x="31" y="208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4815020" y="1175356"/>
              <a:ext cx="100543" cy="117710"/>
            </a:xfrm>
            <a:custGeom>
              <a:avLst/>
              <a:gdLst/>
              <a:ahLst/>
              <a:cxnLst/>
              <a:rect l="l" t="t" r="r" b="b"/>
              <a:pathLst>
                <a:path w="205" h="240" extrusionOk="0">
                  <a:moveTo>
                    <a:pt x="190" y="240"/>
                  </a:moveTo>
                  <a:cubicBezTo>
                    <a:pt x="198" y="240"/>
                    <a:pt x="205" y="233"/>
                    <a:pt x="205" y="224"/>
                  </a:cubicBezTo>
                  <a:lnTo>
                    <a:pt x="205" y="50"/>
                  </a:lnTo>
                  <a:cubicBezTo>
                    <a:pt x="205" y="41"/>
                    <a:pt x="198" y="34"/>
                    <a:pt x="190" y="34"/>
                  </a:cubicBezTo>
                  <a:lnTo>
                    <a:pt x="150" y="34"/>
                  </a:lnTo>
                  <a:cubicBezTo>
                    <a:pt x="143" y="14"/>
                    <a:pt x="125" y="0"/>
                    <a:pt x="102" y="0"/>
                  </a:cubicBezTo>
                  <a:cubicBezTo>
                    <a:pt x="80" y="0"/>
                    <a:pt x="62" y="14"/>
                    <a:pt x="55" y="34"/>
                  </a:cubicBezTo>
                  <a:lnTo>
                    <a:pt x="15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5" y="240"/>
                  </a:cubicBezTo>
                  <a:lnTo>
                    <a:pt x="190" y="240"/>
                  </a:lnTo>
                  <a:moveTo>
                    <a:pt x="102" y="31"/>
                  </a:moveTo>
                  <a:cubicBezTo>
                    <a:pt x="113" y="31"/>
                    <a:pt x="121" y="39"/>
                    <a:pt x="121" y="50"/>
                  </a:cubicBezTo>
                  <a:cubicBezTo>
                    <a:pt x="121" y="60"/>
                    <a:pt x="113" y="69"/>
                    <a:pt x="102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2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2" y="86"/>
                    <a:pt x="81" y="100"/>
                    <a:pt x="102" y="100"/>
                  </a:cubicBezTo>
                  <a:cubicBezTo>
                    <a:pt x="123" y="100"/>
                    <a:pt x="143" y="86"/>
                    <a:pt x="150" y="66"/>
                  </a:cubicBezTo>
                  <a:lnTo>
                    <a:pt x="150" y="65"/>
                  </a:lnTo>
                  <a:lnTo>
                    <a:pt x="174" y="65"/>
                  </a:lnTo>
                  <a:lnTo>
                    <a:pt x="174" y="208"/>
                  </a:lnTo>
                  <a:lnTo>
                    <a:pt x="31" y="208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5000902" y="1382820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8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68" y="31"/>
                  </a:lnTo>
                  <a:cubicBezTo>
                    <a:pt x="77" y="31"/>
                    <a:pt x="84" y="24"/>
                    <a:pt x="84" y="16"/>
                  </a:cubicBezTo>
                  <a:cubicBezTo>
                    <a:pt x="84" y="7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5000902" y="1242059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8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5" y="31"/>
                  </a:cubicBezTo>
                  <a:lnTo>
                    <a:pt x="68" y="31"/>
                  </a:lnTo>
                  <a:cubicBezTo>
                    <a:pt x="77" y="31"/>
                    <a:pt x="84" y="23"/>
                    <a:pt x="84" y="15"/>
                  </a:cubicBezTo>
                  <a:cubicBezTo>
                    <a:pt x="84" y="6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4844937" y="1242059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9" y="0"/>
                  </a:move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6" y="31"/>
                  </a:cubicBezTo>
                  <a:lnTo>
                    <a:pt x="69" y="31"/>
                  </a:lnTo>
                  <a:cubicBezTo>
                    <a:pt x="77" y="31"/>
                    <a:pt x="84" y="23"/>
                    <a:pt x="84" y="15"/>
                  </a:cubicBezTo>
                  <a:cubicBezTo>
                    <a:pt x="84" y="6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0" name="Google Shape;1320;p34"/>
          <p:cNvGrpSpPr/>
          <p:nvPr/>
        </p:nvGrpSpPr>
        <p:grpSpPr>
          <a:xfrm>
            <a:off x="3982227" y="1079227"/>
            <a:ext cx="380103" cy="393837"/>
            <a:chOff x="3982227" y="1079227"/>
            <a:chExt cx="380103" cy="393837"/>
          </a:xfrm>
        </p:grpSpPr>
        <p:sp>
          <p:nvSpPr>
            <p:cNvPr id="1321" name="Google Shape;1321;p34"/>
            <p:cNvSpPr/>
            <p:nvPr/>
          </p:nvSpPr>
          <p:spPr>
            <a:xfrm>
              <a:off x="3982227" y="1079227"/>
              <a:ext cx="380103" cy="393837"/>
            </a:xfrm>
            <a:custGeom>
              <a:avLst/>
              <a:gdLst/>
              <a:ahLst/>
              <a:cxnLst/>
              <a:rect l="l" t="t" r="r" b="b"/>
              <a:pathLst>
                <a:path w="775" h="803" extrusionOk="0">
                  <a:moveTo>
                    <a:pt x="61" y="264"/>
                  </a:moveTo>
                  <a:cubicBezTo>
                    <a:pt x="61" y="136"/>
                    <a:pt x="165" y="32"/>
                    <a:pt x="294" y="32"/>
                  </a:cubicBezTo>
                  <a:cubicBezTo>
                    <a:pt x="422" y="32"/>
                    <a:pt x="526" y="136"/>
                    <a:pt x="526" y="264"/>
                  </a:cubicBezTo>
                  <a:cubicBezTo>
                    <a:pt x="526" y="390"/>
                    <a:pt x="420" y="496"/>
                    <a:pt x="294" y="496"/>
                  </a:cubicBezTo>
                  <a:lnTo>
                    <a:pt x="141" y="496"/>
                  </a:lnTo>
                  <a:cubicBezTo>
                    <a:pt x="134" y="475"/>
                    <a:pt x="114" y="461"/>
                    <a:pt x="93" y="461"/>
                  </a:cubicBezTo>
                  <a:cubicBezTo>
                    <a:pt x="71" y="461"/>
                    <a:pt x="51" y="475"/>
                    <a:pt x="44" y="496"/>
                  </a:cubicBezTo>
                  <a:lnTo>
                    <a:pt x="16" y="496"/>
                  </a:lnTo>
                  <a:cubicBezTo>
                    <a:pt x="7" y="496"/>
                    <a:pt x="0" y="503"/>
                    <a:pt x="0" y="512"/>
                  </a:cubicBezTo>
                  <a:cubicBezTo>
                    <a:pt x="0" y="520"/>
                    <a:pt x="7" y="527"/>
                    <a:pt x="16" y="527"/>
                  </a:cubicBezTo>
                  <a:lnTo>
                    <a:pt x="44" y="527"/>
                  </a:lnTo>
                  <a:cubicBezTo>
                    <a:pt x="49" y="543"/>
                    <a:pt x="62" y="555"/>
                    <a:pt x="77" y="560"/>
                  </a:cubicBezTo>
                  <a:lnTo>
                    <a:pt x="77" y="632"/>
                  </a:lnTo>
                  <a:cubicBezTo>
                    <a:pt x="77" y="650"/>
                    <a:pt x="92" y="666"/>
                    <a:pt x="111" y="666"/>
                  </a:cubicBezTo>
                  <a:lnTo>
                    <a:pt x="151" y="666"/>
                  </a:lnTo>
                  <a:lnTo>
                    <a:pt x="151" y="692"/>
                  </a:lnTo>
                  <a:cubicBezTo>
                    <a:pt x="151" y="713"/>
                    <a:pt x="168" y="730"/>
                    <a:pt x="189" y="730"/>
                  </a:cubicBezTo>
                  <a:lnTo>
                    <a:pt x="402" y="730"/>
                  </a:lnTo>
                  <a:cubicBezTo>
                    <a:pt x="423" y="730"/>
                    <a:pt x="440" y="713"/>
                    <a:pt x="440" y="692"/>
                  </a:cubicBezTo>
                  <a:lnTo>
                    <a:pt x="440" y="612"/>
                  </a:lnTo>
                  <a:cubicBezTo>
                    <a:pt x="440" y="590"/>
                    <a:pt x="423" y="573"/>
                    <a:pt x="402" y="573"/>
                  </a:cubicBezTo>
                  <a:lnTo>
                    <a:pt x="189" y="573"/>
                  </a:lnTo>
                  <a:cubicBezTo>
                    <a:pt x="168" y="573"/>
                    <a:pt x="151" y="590"/>
                    <a:pt x="151" y="612"/>
                  </a:cubicBezTo>
                  <a:lnTo>
                    <a:pt x="151" y="634"/>
                  </a:lnTo>
                  <a:lnTo>
                    <a:pt x="111" y="634"/>
                  </a:lnTo>
                  <a:cubicBezTo>
                    <a:pt x="109" y="634"/>
                    <a:pt x="108" y="633"/>
                    <a:pt x="108" y="632"/>
                  </a:cubicBezTo>
                  <a:lnTo>
                    <a:pt x="108" y="560"/>
                  </a:lnTo>
                  <a:cubicBezTo>
                    <a:pt x="124" y="555"/>
                    <a:pt x="136" y="543"/>
                    <a:pt x="141" y="527"/>
                  </a:cubicBezTo>
                  <a:lnTo>
                    <a:pt x="536" y="527"/>
                  </a:lnTo>
                  <a:cubicBezTo>
                    <a:pt x="581" y="527"/>
                    <a:pt x="617" y="564"/>
                    <a:pt x="617" y="609"/>
                  </a:cubicBezTo>
                  <a:lnTo>
                    <a:pt x="617" y="678"/>
                  </a:lnTo>
                  <a:lnTo>
                    <a:pt x="583" y="678"/>
                  </a:lnTo>
                  <a:cubicBezTo>
                    <a:pt x="577" y="678"/>
                    <a:pt x="572" y="682"/>
                    <a:pt x="569" y="688"/>
                  </a:cubicBezTo>
                  <a:cubicBezTo>
                    <a:pt x="567" y="694"/>
                    <a:pt x="568" y="700"/>
                    <a:pt x="572" y="705"/>
                  </a:cubicBezTo>
                  <a:lnTo>
                    <a:pt x="658" y="798"/>
                  </a:lnTo>
                  <a:cubicBezTo>
                    <a:pt x="661" y="801"/>
                    <a:pt x="665" y="803"/>
                    <a:pt x="670" y="803"/>
                  </a:cubicBezTo>
                  <a:lnTo>
                    <a:pt x="670" y="803"/>
                  </a:lnTo>
                  <a:cubicBezTo>
                    <a:pt x="674" y="803"/>
                    <a:pt x="678" y="801"/>
                    <a:pt x="681" y="798"/>
                  </a:cubicBezTo>
                  <a:lnTo>
                    <a:pt x="771" y="705"/>
                  </a:lnTo>
                  <a:cubicBezTo>
                    <a:pt x="775" y="700"/>
                    <a:pt x="776" y="694"/>
                    <a:pt x="774" y="688"/>
                  </a:cubicBezTo>
                  <a:cubicBezTo>
                    <a:pt x="771" y="682"/>
                    <a:pt x="766" y="678"/>
                    <a:pt x="759" y="678"/>
                  </a:cubicBezTo>
                  <a:lnTo>
                    <a:pt x="727" y="678"/>
                  </a:lnTo>
                  <a:lnTo>
                    <a:pt x="727" y="609"/>
                  </a:lnTo>
                  <a:cubicBezTo>
                    <a:pt x="727" y="557"/>
                    <a:pt x="706" y="508"/>
                    <a:pt x="670" y="473"/>
                  </a:cubicBezTo>
                  <a:cubicBezTo>
                    <a:pt x="705" y="438"/>
                    <a:pt x="727" y="390"/>
                    <a:pt x="727" y="337"/>
                  </a:cubicBezTo>
                  <a:lnTo>
                    <a:pt x="727" y="300"/>
                  </a:lnTo>
                  <a:cubicBezTo>
                    <a:pt x="727" y="291"/>
                    <a:pt x="720" y="284"/>
                    <a:pt x="711" y="284"/>
                  </a:cubicBezTo>
                  <a:cubicBezTo>
                    <a:pt x="702" y="284"/>
                    <a:pt x="695" y="291"/>
                    <a:pt x="695" y="300"/>
                  </a:cubicBezTo>
                  <a:lnTo>
                    <a:pt x="695" y="337"/>
                  </a:lnTo>
                  <a:cubicBezTo>
                    <a:pt x="695" y="423"/>
                    <a:pt x="623" y="496"/>
                    <a:pt x="536" y="496"/>
                  </a:cubicBezTo>
                  <a:lnTo>
                    <a:pt x="418" y="496"/>
                  </a:lnTo>
                  <a:cubicBezTo>
                    <a:pt x="441" y="484"/>
                    <a:pt x="462" y="468"/>
                    <a:pt x="481" y="449"/>
                  </a:cubicBezTo>
                  <a:lnTo>
                    <a:pt x="536" y="449"/>
                  </a:lnTo>
                  <a:cubicBezTo>
                    <a:pt x="598" y="449"/>
                    <a:pt x="648" y="399"/>
                    <a:pt x="648" y="337"/>
                  </a:cubicBezTo>
                  <a:lnTo>
                    <a:pt x="648" y="116"/>
                  </a:lnTo>
                  <a:cubicBezTo>
                    <a:pt x="648" y="107"/>
                    <a:pt x="641" y="100"/>
                    <a:pt x="633" y="100"/>
                  </a:cubicBezTo>
                  <a:lnTo>
                    <a:pt x="620" y="100"/>
                  </a:lnTo>
                  <a:lnTo>
                    <a:pt x="673" y="46"/>
                  </a:lnTo>
                  <a:lnTo>
                    <a:pt x="723" y="100"/>
                  </a:lnTo>
                  <a:lnTo>
                    <a:pt x="711" y="100"/>
                  </a:lnTo>
                  <a:cubicBezTo>
                    <a:pt x="702" y="100"/>
                    <a:pt x="695" y="107"/>
                    <a:pt x="695" y="116"/>
                  </a:cubicBezTo>
                  <a:lnTo>
                    <a:pt x="695" y="162"/>
                  </a:lnTo>
                  <a:cubicBezTo>
                    <a:pt x="695" y="171"/>
                    <a:pt x="702" y="178"/>
                    <a:pt x="711" y="178"/>
                  </a:cubicBezTo>
                  <a:cubicBezTo>
                    <a:pt x="720" y="178"/>
                    <a:pt x="727" y="171"/>
                    <a:pt x="727" y="162"/>
                  </a:cubicBezTo>
                  <a:lnTo>
                    <a:pt x="727" y="132"/>
                  </a:lnTo>
                  <a:lnTo>
                    <a:pt x="759" y="132"/>
                  </a:lnTo>
                  <a:cubicBezTo>
                    <a:pt x="766" y="132"/>
                    <a:pt x="771" y="128"/>
                    <a:pt x="774" y="122"/>
                  </a:cubicBezTo>
                  <a:cubicBezTo>
                    <a:pt x="776" y="117"/>
                    <a:pt x="775" y="110"/>
                    <a:pt x="771" y="105"/>
                  </a:cubicBezTo>
                  <a:lnTo>
                    <a:pt x="684" y="12"/>
                  </a:lnTo>
                  <a:cubicBezTo>
                    <a:pt x="682" y="9"/>
                    <a:pt x="677" y="7"/>
                    <a:pt x="673" y="7"/>
                  </a:cubicBezTo>
                  <a:cubicBezTo>
                    <a:pt x="669" y="7"/>
                    <a:pt x="665" y="9"/>
                    <a:pt x="662" y="12"/>
                  </a:cubicBezTo>
                  <a:lnTo>
                    <a:pt x="572" y="105"/>
                  </a:lnTo>
                  <a:cubicBezTo>
                    <a:pt x="568" y="110"/>
                    <a:pt x="567" y="116"/>
                    <a:pt x="569" y="122"/>
                  </a:cubicBezTo>
                  <a:cubicBezTo>
                    <a:pt x="572" y="128"/>
                    <a:pt x="577" y="132"/>
                    <a:pt x="583" y="132"/>
                  </a:cubicBezTo>
                  <a:lnTo>
                    <a:pt x="617" y="132"/>
                  </a:lnTo>
                  <a:lnTo>
                    <a:pt x="617" y="337"/>
                  </a:lnTo>
                  <a:cubicBezTo>
                    <a:pt x="617" y="381"/>
                    <a:pt x="581" y="418"/>
                    <a:pt x="536" y="418"/>
                  </a:cubicBezTo>
                  <a:lnTo>
                    <a:pt x="507" y="418"/>
                  </a:lnTo>
                  <a:cubicBezTo>
                    <a:pt x="540" y="373"/>
                    <a:pt x="557" y="320"/>
                    <a:pt x="557" y="264"/>
                  </a:cubicBezTo>
                  <a:cubicBezTo>
                    <a:pt x="557" y="118"/>
                    <a:pt x="439" y="0"/>
                    <a:pt x="294" y="0"/>
                  </a:cubicBezTo>
                  <a:cubicBezTo>
                    <a:pt x="148" y="0"/>
                    <a:pt x="30" y="118"/>
                    <a:pt x="30" y="264"/>
                  </a:cubicBezTo>
                  <a:cubicBezTo>
                    <a:pt x="30" y="319"/>
                    <a:pt x="47" y="373"/>
                    <a:pt x="80" y="418"/>
                  </a:cubicBezTo>
                  <a:lnTo>
                    <a:pt x="16" y="418"/>
                  </a:lnTo>
                  <a:cubicBezTo>
                    <a:pt x="7" y="418"/>
                    <a:pt x="0" y="425"/>
                    <a:pt x="0" y="433"/>
                  </a:cubicBezTo>
                  <a:cubicBezTo>
                    <a:pt x="0" y="442"/>
                    <a:pt x="7" y="449"/>
                    <a:pt x="16" y="449"/>
                  </a:cubicBezTo>
                  <a:lnTo>
                    <a:pt x="294" y="449"/>
                  </a:lnTo>
                  <a:cubicBezTo>
                    <a:pt x="396" y="449"/>
                    <a:pt x="479" y="366"/>
                    <a:pt x="479" y="264"/>
                  </a:cubicBezTo>
                  <a:cubicBezTo>
                    <a:pt x="479" y="162"/>
                    <a:pt x="396" y="78"/>
                    <a:pt x="294" y="78"/>
                  </a:cubicBezTo>
                  <a:cubicBezTo>
                    <a:pt x="191" y="78"/>
                    <a:pt x="108" y="162"/>
                    <a:pt x="108" y="264"/>
                  </a:cubicBezTo>
                  <a:cubicBezTo>
                    <a:pt x="108" y="326"/>
                    <a:pt x="139" y="383"/>
                    <a:pt x="190" y="418"/>
                  </a:cubicBezTo>
                  <a:lnTo>
                    <a:pt x="120" y="418"/>
                  </a:lnTo>
                  <a:cubicBezTo>
                    <a:pt x="82" y="375"/>
                    <a:pt x="61" y="321"/>
                    <a:pt x="61" y="264"/>
                  </a:cubicBezTo>
                  <a:moveTo>
                    <a:pt x="182" y="612"/>
                  </a:moveTo>
                  <a:cubicBezTo>
                    <a:pt x="182" y="608"/>
                    <a:pt x="185" y="605"/>
                    <a:pt x="189" y="605"/>
                  </a:cubicBezTo>
                  <a:lnTo>
                    <a:pt x="402" y="605"/>
                  </a:lnTo>
                  <a:cubicBezTo>
                    <a:pt x="406" y="605"/>
                    <a:pt x="409" y="608"/>
                    <a:pt x="409" y="612"/>
                  </a:cubicBezTo>
                  <a:lnTo>
                    <a:pt x="409" y="692"/>
                  </a:lnTo>
                  <a:cubicBezTo>
                    <a:pt x="409" y="696"/>
                    <a:pt x="406" y="699"/>
                    <a:pt x="402" y="699"/>
                  </a:cubicBezTo>
                  <a:lnTo>
                    <a:pt x="189" y="699"/>
                  </a:lnTo>
                  <a:cubicBezTo>
                    <a:pt x="185" y="699"/>
                    <a:pt x="182" y="696"/>
                    <a:pt x="182" y="692"/>
                  </a:cubicBezTo>
                  <a:lnTo>
                    <a:pt x="182" y="612"/>
                  </a:lnTo>
                  <a:moveTo>
                    <a:pt x="645" y="493"/>
                  </a:moveTo>
                  <a:cubicBezTo>
                    <a:pt x="677" y="523"/>
                    <a:pt x="695" y="564"/>
                    <a:pt x="695" y="609"/>
                  </a:cubicBezTo>
                  <a:lnTo>
                    <a:pt x="695" y="694"/>
                  </a:lnTo>
                  <a:cubicBezTo>
                    <a:pt x="695" y="703"/>
                    <a:pt x="702" y="710"/>
                    <a:pt x="711" y="710"/>
                  </a:cubicBezTo>
                  <a:lnTo>
                    <a:pt x="723" y="710"/>
                  </a:lnTo>
                  <a:lnTo>
                    <a:pt x="670" y="764"/>
                  </a:lnTo>
                  <a:lnTo>
                    <a:pt x="619" y="710"/>
                  </a:lnTo>
                  <a:lnTo>
                    <a:pt x="633" y="710"/>
                  </a:lnTo>
                  <a:cubicBezTo>
                    <a:pt x="641" y="710"/>
                    <a:pt x="648" y="703"/>
                    <a:pt x="648" y="694"/>
                  </a:cubicBezTo>
                  <a:lnTo>
                    <a:pt x="648" y="609"/>
                  </a:lnTo>
                  <a:cubicBezTo>
                    <a:pt x="648" y="570"/>
                    <a:pt x="629" y="537"/>
                    <a:pt x="600" y="516"/>
                  </a:cubicBezTo>
                  <a:cubicBezTo>
                    <a:pt x="616" y="510"/>
                    <a:pt x="631" y="503"/>
                    <a:pt x="645" y="493"/>
                  </a:cubicBezTo>
                  <a:moveTo>
                    <a:pt x="93" y="531"/>
                  </a:moveTo>
                  <a:cubicBezTo>
                    <a:pt x="82" y="531"/>
                    <a:pt x="73" y="522"/>
                    <a:pt x="73" y="512"/>
                  </a:cubicBezTo>
                  <a:lnTo>
                    <a:pt x="73" y="512"/>
                  </a:lnTo>
                  <a:cubicBezTo>
                    <a:pt x="73" y="501"/>
                    <a:pt x="82" y="492"/>
                    <a:pt x="93" y="492"/>
                  </a:cubicBezTo>
                  <a:cubicBezTo>
                    <a:pt x="103" y="492"/>
                    <a:pt x="112" y="501"/>
                    <a:pt x="112" y="512"/>
                  </a:cubicBezTo>
                  <a:lnTo>
                    <a:pt x="112" y="512"/>
                  </a:lnTo>
                  <a:cubicBezTo>
                    <a:pt x="112" y="522"/>
                    <a:pt x="103" y="531"/>
                    <a:pt x="93" y="531"/>
                  </a:cubicBezTo>
                  <a:moveTo>
                    <a:pt x="140" y="264"/>
                  </a:moveTo>
                  <a:cubicBezTo>
                    <a:pt x="140" y="179"/>
                    <a:pt x="209" y="110"/>
                    <a:pt x="294" y="110"/>
                  </a:cubicBezTo>
                  <a:cubicBezTo>
                    <a:pt x="378" y="110"/>
                    <a:pt x="447" y="179"/>
                    <a:pt x="447" y="264"/>
                  </a:cubicBezTo>
                  <a:cubicBezTo>
                    <a:pt x="447" y="349"/>
                    <a:pt x="378" y="418"/>
                    <a:pt x="294" y="418"/>
                  </a:cubicBezTo>
                  <a:lnTo>
                    <a:pt x="264" y="418"/>
                  </a:lnTo>
                  <a:cubicBezTo>
                    <a:pt x="195" y="397"/>
                    <a:pt x="140" y="340"/>
                    <a:pt x="140" y="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4087675" y="1390667"/>
              <a:ext cx="80925" cy="15695"/>
            </a:xfrm>
            <a:custGeom>
              <a:avLst/>
              <a:gdLst/>
              <a:ahLst/>
              <a:cxnLst/>
              <a:rect l="l" t="t" r="r" b="b"/>
              <a:pathLst>
                <a:path w="165" h="32" extrusionOk="0">
                  <a:moveTo>
                    <a:pt x="15" y="32"/>
                  </a:moveTo>
                  <a:lnTo>
                    <a:pt x="149" y="32"/>
                  </a:lnTo>
                  <a:cubicBezTo>
                    <a:pt x="158" y="32"/>
                    <a:pt x="165" y="25"/>
                    <a:pt x="165" y="16"/>
                  </a:cubicBezTo>
                  <a:cubicBezTo>
                    <a:pt x="165" y="7"/>
                    <a:pt x="158" y="0"/>
                    <a:pt x="149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4322603" y="1184675"/>
              <a:ext cx="15695" cy="15695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0" y="7"/>
                  </a:moveTo>
                  <a:cubicBezTo>
                    <a:pt x="26" y="2"/>
                    <a:pt x="19" y="-1"/>
                    <a:pt x="13" y="1"/>
                  </a:cubicBezTo>
                  <a:cubicBezTo>
                    <a:pt x="6" y="3"/>
                    <a:pt x="2" y="8"/>
                    <a:pt x="1" y="15"/>
                  </a:cubicBezTo>
                  <a:cubicBezTo>
                    <a:pt x="0" y="29"/>
                    <a:pt x="17" y="37"/>
                    <a:pt x="27" y="28"/>
                  </a:cubicBezTo>
                  <a:cubicBezTo>
                    <a:pt x="33" y="22"/>
                    <a:pt x="34" y="14"/>
                    <a:pt x="3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4" name="Google Shape;1324;p34"/>
          <p:cNvGrpSpPr/>
          <p:nvPr/>
        </p:nvGrpSpPr>
        <p:grpSpPr>
          <a:xfrm>
            <a:off x="3211231" y="1114540"/>
            <a:ext cx="378141" cy="359996"/>
            <a:chOff x="3211231" y="1114540"/>
            <a:chExt cx="378141" cy="359996"/>
          </a:xfrm>
        </p:grpSpPr>
        <p:sp>
          <p:nvSpPr>
            <p:cNvPr id="1325" name="Google Shape;1325;p34"/>
            <p:cNvSpPr/>
            <p:nvPr/>
          </p:nvSpPr>
          <p:spPr>
            <a:xfrm>
              <a:off x="3343163" y="1139553"/>
              <a:ext cx="15204" cy="14223"/>
            </a:xfrm>
            <a:custGeom>
              <a:avLst/>
              <a:gdLst/>
              <a:ahLst/>
              <a:cxnLst/>
              <a:rect l="l" t="t" r="r" b="b"/>
              <a:pathLst>
                <a:path w="31" h="29" extrusionOk="0">
                  <a:moveTo>
                    <a:pt x="30" y="9"/>
                  </a:moveTo>
                  <a:cubicBezTo>
                    <a:pt x="25" y="-3"/>
                    <a:pt x="7" y="-3"/>
                    <a:pt x="2" y="9"/>
                  </a:cubicBezTo>
                  <a:cubicBezTo>
                    <a:pt x="-1" y="15"/>
                    <a:pt x="1" y="22"/>
                    <a:pt x="6" y="26"/>
                  </a:cubicBezTo>
                  <a:cubicBezTo>
                    <a:pt x="11" y="30"/>
                    <a:pt x="18" y="31"/>
                    <a:pt x="24" y="28"/>
                  </a:cubicBezTo>
                  <a:cubicBezTo>
                    <a:pt x="30" y="24"/>
                    <a:pt x="33" y="16"/>
                    <a:pt x="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3317169" y="1139553"/>
              <a:ext cx="15204" cy="14714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30" y="9"/>
                  </a:moveTo>
                  <a:cubicBezTo>
                    <a:pt x="27" y="3"/>
                    <a:pt x="21" y="-1"/>
                    <a:pt x="15" y="0"/>
                  </a:cubicBezTo>
                  <a:cubicBezTo>
                    <a:pt x="9" y="0"/>
                    <a:pt x="3" y="5"/>
                    <a:pt x="1" y="11"/>
                  </a:cubicBezTo>
                  <a:cubicBezTo>
                    <a:pt x="-2" y="24"/>
                    <a:pt x="12" y="34"/>
                    <a:pt x="24" y="28"/>
                  </a:cubicBezTo>
                  <a:cubicBezTo>
                    <a:pt x="30" y="24"/>
                    <a:pt x="33" y="16"/>
                    <a:pt x="3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3435369" y="1191542"/>
              <a:ext cx="34822" cy="55912"/>
            </a:xfrm>
            <a:custGeom>
              <a:avLst/>
              <a:gdLst/>
              <a:ahLst/>
              <a:cxnLst/>
              <a:rect l="l" t="t" r="r" b="b"/>
              <a:pathLst>
                <a:path w="71" h="114" extrusionOk="0">
                  <a:moveTo>
                    <a:pt x="67" y="47"/>
                  </a:moveTo>
                  <a:lnTo>
                    <a:pt x="27" y="5"/>
                  </a:lnTo>
                  <a:cubicBezTo>
                    <a:pt x="21" y="-1"/>
                    <a:pt x="11" y="-1"/>
                    <a:pt x="5" y="5"/>
                  </a:cubicBezTo>
                  <a:cubicBezTo>
                    <a:pt x="-1" y="10"/>
                    <a:pt x="-1" y="20"/>
                    <a:pt x="5" y="26"/>
                  </a:cubicBezTo>
                  <a:lnTo>
                    <a:pt x="35" y="57"/>
                  </a:lnTo>
                  <a:lnTo>
                    <a:pt x="5" y="89"/>
                  </a:lnTo>
                  <a:cubicBezTo>
                    <a:pt x="-1" y="95"/>
                    <a:pt x="-1" y="104"/>
                    <a:pt x="5" y="110"/>
                  </a:cubicBezTo>
                  <a:cubicBezTo>
                    <a:pt x="11" y="116"/>
                    <a:pt x="21" y="116"/>
                    <a:pt x="27" y="110"/>
                  </a:cubicBezTo>
                  <a:lnTo>
                    <a:pt x="67" y="68"/>
                  </a:lnTo>
                  <a:cubicBezTo>
                    <a:pt x="73" y="62"/>
                    <a:pt x="73" y="53"/>
                    <a:pt x="67" y="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3331393" y="1191542"/>
              <a:ext cx="34822" cy="55912"/>
            </a:xfrm>
            <a:custGeom>
              <a:avLst/>
              <a:gdLst/>
              <a:ahLst/>
              <a:cxnLst/>
              <a:rect l="l" t="t" r="r" b="b"/>
              <a:pathLst>
                <a:path w="71" h="114" extrusionOk="0">
                  <a:moveTo>
                    <a:pt x="67" y="5"/>
                  </a:moveTo>
                  <a:cubicBezTo>
                    <a:pt x="61" y="-1"/>
                    <a:pt x="51" y="-1"/>
                    <a:pt x="45" y="5"/>
                  </a:cubicBezTo>
                  <a:lnTo>
                    <a:pt x="5" y="47"/>
                  </a:lnTo>
                  <a:cubicBezTo>
                    <a:pt x="-1" y="53"/>
                    <a:pt x="-1" y="62"/>
                    <a:pt x="5" y="68"/>
                  </a:cubicBezTo>
                  <a:lnTo>
                    <a:pt x="45" y="110"/>
                  </a:lnTo>
                  <a:cubicBezTo>
                    <a:pt x="51" y="116"/>
                    <a:pt x="61" y="116"/>
                    <a:pt x="67" y="110"/>
                  </a:cubicBezTo>
                  <a:cubicBezTo>
                    <a:pt x="73" y="104"/>
                    <a:pt x="73" y="95"/>
                    <a:pt x="67" y="89"/>
                  </a:cubicBezTo>
                  <a:lnTo>
                    <a:pt x="36" y="57"/>
                  </a:lnTo>
                  <a:lnTo>
                    <a:pt x="67" y="26"/>
                  </a:lnTo>
                  <a:cubicBezTo>
                    <a:pt x="73" y="20"/>
                    <a:pt x="73" y="10"/>
                    <a:pt x="67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3380438" y="1191542"/>
              <a:ext cx="38255" cy="56403"/>
            </a:xfrm>
            <a:custGeom>
              <a:avLst/>
              <a:gdLst/>
              <a:ahLst/>
              <a:cxnLst/>
              <a:rect l="l" t="t" r="r" b="b"/>
              <a:pathLst>
                <a:path w="78" h="115" extrusionOk="0">
                  <a:moveTo>
                    <a:pt x="15" y="115"/>
                  </a:moveTo>
                  <a:cubicBezTo>
                    <a:pt x="20" y="115"/>
                    <a:pt x="25" y="113"/>
                    <a:pt x="28" y="108"/>
                  </a:cubicBezTo>
                  <a:lnTo>
                    <a:pt x="77" y="23"/>
                  </a:lnTo>
                  <a:cubicBezTo>
                    <a:pt x="81" y="16"/>
                    <a:pt x="78" y="7"/>
                    <a:pt x="71" y="2"/>
                  </a:cubicBezTo>
                  <a:cubicBezTo>
                    <a:pt x="64" y="-2"/>
                    <a:pt x="54" y="1"/>
                    <a:pt x="50" y="8"/>
                  </a:cubicBezTo>
                  <a:lnTo>
                    <a:pt x="2" y="93"/>
                  </a:lnTo>
                  <a:cubicBezTo>
                    <a:pt x="-2" y="100"/>
                    <a:pt x="0" y="109"/>
                    <a:pt x="8" y="113"/>
                  </a:cubicBezTo>
                  <a:cubicBezTo>
                    <a:pt x="10" y="115"/>
                    <a:pt x="12" y="115"/>
                    <a:pt x="15" y="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3211231" y="1114540"/>
              <a:ext cx="378141" cy="359996"/>
            </a:xfrm>
            <a:custGeom>
              <a:avLst/>
              <a:gdLst/>
              <a:ahLst/>
              <a:cxnLst/>
              <a:rect l="l" t="t" r="r" b="b"/>
              <a:pathLst>
                <a:path w="771" h="734" extrusionOk="0">
                  <a:moveTo>
                    <a:pt x="731" y="574"/>
                  </a:moveTo>
                  <a:lnTo>
                    <a:pt x="610" y="574"/>
                  </a:lnTo>
                  <a:lnTo>
                    <a:pt x="610" y="547"/>
                  </a:lnTo>
                  <a:cubicBezTo>
                    <a:pt x="610" y="524"/>
                    <a:pt x="591" y="506"/>
                    <a:pt x="568" y="506"/>
                  </a:cubicBezTo>
                  <a:lnTo>
                    <a:pt x="401" y="506"/>
                  </a:lnTo>
                  <a:lnTo>
                    <a:pt x="401" y="464"/>
                  </a:lnTo>
                  <a:lnTo>
                    <a:pt x="556" y="464"/>
                  </a:lnTo>
                  <a:cubicBezTo>
                    <a:pt x="586" y="464"/>
                    <a:pt x="610" y="440"/>
                    <a:pt x="610" y="411"/>
                  </a:cubicBezTo>
                  <a:lnTo>
                    <a:pt x="610" y="330"/>
                  </a:lnTo>
                  <a:cubicBezTo>
                    <a:pt x="610" y="322"/>
                    <a:pt x="603" y="315"/>
                    <a:pt x="594" y="315"/>
                  </a:cubicBezTo>
                  <a:cubicBezTo>
                    <a:pt x="586" y="315"/>
                    <a:pt x="579" y="322"/>
                    <a:pt x="579" y="330"/>
                  </a:cubicBezTo>
                  <a:lnTo>
                    <a:pt x="579" y="411"/>
                  </a:lnTo>
                  <a:cubicBezTo>
                    <a:pt x="579" y="424"/>
                    <a:pt x="569" y="434"/>
                    <a:pt x="556" y="434"/>
                  </a:cubicBezTo>
                  <a:lnTo>
                    <a:pt x="214" y="434"/>
                  </a:lnTo>
                  <a:cubicBezTo>
                    <a:pt x="202" y="434"/>
                    <a:pt x="191" y="424"/>
                    <a:pt x="191" y="411"/>
                  </a:cubicBezTo>
                  <a:lnTo>
                    <a:pt x="191" y="132"/>
                  </a:lnTo>
                  <a:lnTo>
                    <a:pt x="579" y="132"/>
                  </a:lnTo>
                  <a:lnTo>
                    <a:pt x="579" y="198"/>
                  </a:lnTo>
                  <a:cubicBezTo>
                    <a:pt x="579" y="206"/>
                    <a:pt x="586" y="213"/>
                    <a:pt x="594" y="213"/>
                  </a:cubicBezTo>
                  <a:cubicBezTo>
                    <a:pt x="603" y="213"/>
                    <a:pt x="610" y="206"/>
                    <a:pt x="610" y="198"/>
                  </a:cubicBezTo>
                  <a:lnTo>
                    <a:pt x="610" y="53"/>
                  </a:lnTo>
                  <a:cubicBezTo>
                    <a:pt x="610" y="23"/>
                    <a:pt x="586" y="0"/>
                    <a:pt x="556" y="0"/>
                  </a:cubicBezTo>
                  <a:lnTo>
                    <a:pt x="214" y="0"/>
                  </a:lnTo>
                  <a:cubicBezTo>
                    <a:pt x="185" y="0"/>
                    <a:pt x="161" y="23"/>
                    <a:pt x="161" y="53"/>
                  </a:cubicBezTo>
                  <a:lnTo>
                    <a:pt x="161" y="411"/>
                  </a:lnTo>
                  <a:cubicBezTo>
                    <a:pt x="161" y="440"/>
                    <a:pt x="185" y="464"/>
                    <a:pt x="214" y="464"/>
                  </a:cubicBezTo>
                  <a:lnTo>
                    <a:pt x="370" y="464"/>
                  </a:lnTo>
                  <a:lnTo>
                    <a:pt x="370" y="506"/>
                  </a:lnTo>
                  <a:lnTo>
                    <a:pt x="195" y="506"/>
                  </a:lnTo>
                  <a:cubicBezTo>
                    <a:pt x="172" y="506"/>
                    <a:pt x="153" y="524"/>
                    <a:pt x="153" y="547"/>
                  </a:cubicBezTo>
                  <a:lnTo>
                    <a:pt x="153" y="574"/>
                  </a:lnTo>
                  <a:lnTo>
                    <a:pt x="40" y="574"/>
                  </a:lnTo>
                  <a:cubicBezTo>
                    <a:pt x="18" y="574"/>
                    <a:pt x="0" y="592"/>
                    <a:pt x="0" y="613"/>
                  </a:cubicBezTo>
                  <a:lnTo>
                    <a:pt x="0" y="694"/>
                  </a:lnTo>
                  <a:cubicBezTo>
                    <a:pt x="0" y="716"/>
                    <a:pt x="18" y="734"/>
                    <a:pt x="40" y="734"/>
                  </a:cubicBezTo>
                  <a:lnTo>
                    <a:pt x="304" y="734"/>
                  </a:lnTo>
                  <a:cubicBezTo>
                    <a:pt x="326" y="734"/>
                    <a:pt x="344" y="716"/>
                    <a:pt x="344" y="694"/>
                  </a:cubicBezTo>
                  <a:lnTo>
                    <a:pt x="344" y="669"/>
                  </a:lnTo>
                  <a:lnTo>
                    <a:pt x="422" y="669"/>
                  </a:lnTo>
                  <a:lnTo>
                    <a:pt x="422" y="694"/>
                  </a:lnTo>
                  <a:cubicBezTo>
                    <a:pt x="422" y="716"/>
                    <a:pt x="439" y="734"/>
                    <a:pt x="461" y="734"/>
                  </a:cubicBezTo>
                  <a:lnTo>
                    <a:pt x="731" y="734"/>
                  </a:lnTo>
                  <a:cubicBezTo>
                    <a:pt x="753" y="734"/>
                    <a:pt x="771" y="716"/>
                    <a:pt x="771" y="694"/>
                  </a:cubicBezTo>
                  <a:lnTo>
                    <a:pt x="771" y="613"/>
                  </a:lnTo>
                  <a:cubicBezTo>
                    <a:pt x="771" y="592"/>
                    <a:pt x="753" y="574"/>
                    <a:pt x="731" y="574"/>
                  </a:cubicBezTo>
                  <a:moveTo>
                    <a:pt x="191" y="53"/>
                  </a:moveTo>
                  <a:cubicBezTo>
                    <a:pt x="191" y="40"/>
                    <a:pt x="202" y="30"/>
                    <a:pt x="214" y="30"/>
                  </a:cubicBezTo>
                  <a:lnTo>
                    <a:pt x="556" y="30"/>
                  </a:lnTo>
                  <a:cubicBezTo>
                    <a:pt x="569" y="30"/>
                    <a:pt x="579" y="40"/>
                    <a:pt x="579" y="53"/>
                  </a:cubicBezTo>
                  <a:lnTo>
                    <a:pt x="579" y="102"/>
                  </a:lnTo>
                  <a:lnTo>
                    <a:pt x="191" y="102"/>
                  </a:lnTo>
                  <a:lnTo>
                    <a:pt x="191" y="53"/>
                  </a:lnTo>
                  <a:moveTo>
                    <a:pt x="313" y="694"/>
                  </a:moveTo>
                  <a:cubicBezTo>
                    <a:pt x="313" y="699"/>
                    <a:pt x="309" y="704"/>
                    <a:pt x="304" y="704"/>
                  </a:cubicBezTo>
                  <a:lnTo>
                    <a:pt x="40" y="704"/>
                  </a:lnTo>
                  <a:cubicBezTo>
                    <a:pt x="34" y="704"/>
                    <a:pt x="30" y="699"/>
                    <a:pt x="30" y="694"/>
                  </a:cubicBezTo>
                  <a:lnTo>
                    <a:pt x="30" y="613"/>
                  </a:lnTo>
                  <a:cubicBezTo>
                    <a:pt x="30" y="608"/>
                    <a:pt x="34" y="604"/>
                    <a:pt x="40" y="604"/>
                  </a:cubicBezTo>
                  <a:lnTo>
                    <a:pt x="304" y="604"/>
                  </a:lnTo>
                  <a:cubicBezTo>
                    <a:pt x="309" y="604"/>
                    <a:pt x="313" y="608"/>
                    <a:pt x="313" y="613"/>
                  </a:cubicBezTo>
                  <a:lnTo>
                    <a:pt x="313" y="694"/>
                  </a:lnTo>
                  <a:moveTo>
                    <a:pt x="344" y="639"/>
                  </a:moveTo>
                  <a:lnTo>
                    <a:pt x="344" y="613"/>
                  </a:lnTo>
                  <a:cubicBezTo>
                    <a:pt x="344" y="592"/>
                    <a:pt x="326" y="574"/>
                    <a:pt x="304" y="574"/>
                  </a:cubicBezTo>
                  <a:lnTo>
                    <a:pt x="183" y="574"/>
                  </a:lnTo>
                  <a:lnTo>
                    <a:pt x="183" y="547"/>
                  </a:lnTo>
                  <a:cubicBezTo>
                    <a:pt x="183" y="541"/>
                    <a:pt x="188" y="536"/>
                    <a:pt x="195" y="536"/>
                  </a:cubicBezTo>
                  <a:lnTo>
                    <a:pt x="568" y="536"/>
                  </a:lnTo>
                  <a:cubicBezTo>
                    <a:pt x="574" y="536"/>
                    <a:pt x="579" y="541"/>
                    <a:pt x="579" y="547"/>
                  </a:cubicBezTo>
                  <a:lnTo>
                    <a:pt x="579" y="574"/>
                  </a:lnTo>
                  <a:lnTo>
                    <a:pt x="461" y="574"/>
                  </a:lnTo>
                  <a:cubicBezTo>
                    <a:pt x="439" y="574"/>
                    <a:pt x="422" y="592"/>
                    <a:pt x="422" y="613"/>
                  </a:cubicBezTo>
                  <a:lnTo>
                    <a:pt x="422" y="639"/>
                  </a:lnTo>
                  <a:lnTo>
                    <a:pt x="344" y="639"/>
                  </a:lnTo>
                  <a:moveTo>
                    <a:pt x="741" y="694"/>
                  </a:moveTo>
                  <a:cubicBezTo>
                    <a:pt x="741" y="699"/>
                    <a:pt x="737" y="704"/>
                    <a:pt x="731" y="704"/>
                  </a:cubicBezTo>
                  <a:lnTo>
                    <a:pt x="461" y="704"/>
                  </a:lnTo>
                  <a:cubicBezTo>
                    <a:pt x="456" y="704"/>
                    <a:pt x="452" y="699"/>
                    <a:pt x="452" y="694"/>
                  </a:cubicBezTo>
                  <a:lnTo>
                    <a:pt x="452" y="613"/>
                  </a:lnTo>
                  <a:cubicBezTo>
                    <a:pt x="452" y="608"/>
                    <a:pt x="456" y="604"/>
                    <a:pt x="461" y="604"/>
                  </a:cubicBezTo>
                  <a:lnTo>
                    <a:pt x="731" y="604"/>
                  </a:lnTo>
                  <a:cubicBezTo>
                    <a:pt x="737" y="604"/>
                    <a:pt x="741" y="608"/>
                    <a:pt x="741" y="613"/>
                  </a:cubicBezTo>
                  <a:lnTo>
                    <a:pt x="741" y="6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3331393" y="1294538"/>
              <a:ext cx="75530" cy="14714"/>
            </a:xfrm>
            <a:custGeom>
              <a:avLst/>
              <a:gdLst/>
              <a:ahLst/>
              <a:cxnLst/>
              <a:rect l="l" t="t" r="r" b="b"/>
              <a:pathLst>
                <a:path w="154" h="30" extrusionOk="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6" y="30"/>
                  </a:cubicBezTo>
                  <a:lnTo>
                    <a:pt x="139" y="30"/>
                  </a:lnTo>
                  <a:cubicBezTo>
                    <a:pt x="148" y="30"/>
                    <a:pt x="154" y="23"/>
                    <a:pt x="154" y="15"/>
                  </a:cubicBezTo>
                  <a:cubicBezTo>
                    <a:pt x="154" y="7"/>
                    <a:pt x="148" y="0"/>
                    <a:pt x="139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3331393" y="1263639"/>
              <a:ext cx="123595" cy="14714"/>
            </a:xfrm>
            <a:custGeom>
              <a:avLst/>
              <a:gdLst/>
              <a:ahLst/>
              <a:cxnLst/>
              <a:rect l="l" t="t" r="r" b="b"/>
              <a:pathLst>
                <a:path w="252" h="30" extrusionOk="0">
                  <a:moveTo>
                    <a:pt x="252" y="15"/>
                  </a:moveTo>
                  <a:cubicBezTo>
                    <a:pt x="252" y="6"/>
                    <a:pt x="245" y="0"/>
                    <a:pt x="237" y="0"/>
                  </a:cubicBez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6" y="30"/>
                  </a:cubicBezTo>
                  <a:lnTo>
                    <a:pt x="237" y="30"/>
                  </a:lnTo>
                  <a:cubicBezTo>
                    <a:pt x="245" y="30"/>
                    <a:pt x="252" y="23"/>
                    <a:pt x="252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3453025" y="1427942"/>
              <a:ext cx="101524" cy="14714"/>
            </a:xfrm>
            <a:custGeom>
              <a:avLst/>
              <a:gdLst/>
              <a:ahLst/>
              <a:cxnLst/>
              <a:rect l="l" t="t" r="r" b="b"/>
              <a:pathLst>
                <a:path w="207" h="30" extrusionOk="0">
                  <a:moveTo>
                    <a:pt x="192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192" y="30"/>
                  </a:lnTo>
                  <a:cubicBezTo>
                    <a:pt x="200" y="30"/>
                    <a:pt x="207" y="23"/>
                    <a:pt x="207" y="15"/>
                  </a:cubicBezTo>
                  <a:cubicBezTo>
                    <a:pt x="207" y="6"/>
                    <a:pt x="200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3243601" y="1427942"/>
              <a:ext cx="101524" cy="14714"/>
            </a:xfrm>
            <a:custGeom>
              <a:avLst/>
              <a:gdLst/>
              <a:ahLst/>
              <a:cxnLst/>
              <a:rect l="l" t="t" r="r" b="b"/>
              <a:pathLst>
                <a:path w="207" h="30" extrusionOk="0">
                  <a:moveTo>
                    <a:pt x="192" y="0"/>
                  </a:move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6" y="30"/>
                  </a:cubicBezTo>
                  <a:lnTo>
                    <a:pt x="192" y="30"/>
                  </a:lnTo>
                  <a:cubicBezTo>
                    <a:pt x="200" y="30"/>
                    <a:pt x="207" y="23"/>
                    <a:pt x="207" y="15"/>
                  </a:cubicBezTo>
                  <a:cubicBezTo>
                    <a:pt x="207" y="6"/>
                    <a:pt x="200" y="0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3495205" y="1236664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8" y="7"/>
                  </a:moveTo>
                  <a:cubicBezTo>
                    <a:pt x="24" y="0"/>
                    <a:pt x="14" y="-2"/>
                    <a:pt x="7" y="3"/>
                  </a:cubicBezTo>
                  <a:cubicBezTo>
                    <a:pt x="0" y="7"/>
                    <a:pt x="-2" y="17"/>
                    <a:pt x="3" y="23"/>
                  </a:cubicBezTo>
                  <a:cubicBezTo>
                    <a:pt x="7" y="30"/>
                    <a:pt x="17" y="32"/>
                    <a:pt x="24" y="28"/>
                  </a:cubicBezTo>
                  <a:cubicBezTo>
                    <a:pt x="31" y="23"/>
                    <a:pt x="33" y="14"/>
                    <a:pt x="2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6" name="Google Shape;1336;p34"/>
          <p:cNvGrpSpPr/>
          <p:nvPr/>
        </p:nvGrpSpPr>
        <p:grpSpPr>
          <a:xfrm>
            <a:off x="2452497" y="1079227"/>
            <a:ext cx="358032" cy="398742"/>
            <a:chOff x="2452497" y="1079227"/>
            <a:chExt cx="358032" cy="398742"/>
          </a:xfrm>
        </p:grpSpPr>
        <p:sp>
          <p:nvSpPr>
            <p:cNvPr id="1337" name="Google Shape;1337;p34"/>
            <p:cNvSpPr/>
            <p:nvPr/>
          </p:nvSpPr>
          <p:spPr>
            <a:xfrm>
              <a:off x="2666335" y="1349959"/>
              <a:ext cx="112314" cy="71607"/>
            </a:xfrm>
            <a:custGeom>
              <a:avLst/>
              <a:gdLst/>
              <a:ahLst/>
              <a:cxnLst/>
              <a:rect l="l" t="t" r="r" b="b"/>
              <a:pathLst>
                <a:path w="229" h="146" extrusionOk="0">
                  <a:moveTo>
                    <a:pt x="87" y="0"/>
                  </a:moveTo>
                  <a:cubicBezTo>
                    <a:pt x="61" y="0"/>
                    <a:pt x="37" y="18"/>
                    <a:pt x="30" y="44"/>
                  </a:cubicBezTo>
                  <a:cubicBezTo>
                    <a:pt x="28" y="52"/>
                    <a:pt x="33" y="61"/>
                    <a:pt x="42" y="63"/>
                  </a:cubicBezTo>
                  <a:cubicBezTo>
                    <a:pt x="50" y="65"/>
                    <a:pt x="59" y="60"/>
                    <a:pt x="61" y="52"/>
                  </a:cubicBezTo>
                  <a:cubicBezTo>
                    <a:pt x="64" y="40"/>
                    <a:pt x="75" y="32"/>
                    <a:pt x="87" y="32"/>
                  </a:cubicBezTo>
                  <a:cubicBezTo>
                    <a:pt x="103" y="31"/>
                    <a:pt x="116" y="44"/>
                    <a:pt x="116" y="59"/>
                  </a:cubicBezTo>
                  <a:cubicBezTo>
                    <a:pt x="116" y="74"/>
                    <a:pt x="103" y="86"/>
                    <a:pt x="88" y="86"/>
                  </a:cubicBezTo>
                  <a:lnTo>
                    <a:pt x="16" y="86"/>
                  </a:lnTo>
                  <a:cubicBezTo>
                    <a:pt x="7" y="86"/>
                    <a:pt x="0" y="93"/>
                    <a:pt x="0" y="102"/>
                  </a:cubicBezTo>
                  <a:cubicBezTo>
                    <a:pt x="0" y="111"/>
                    <a:pt x="7" y="118"/>
                    <a:pt x="16" y="118"/>
                  </a:cubicBezTo>
                  <a:lnTo>
                    <a:pt x="175" y="118"/>
                  </a:lnTo>
                  <a:lnTo>
                    <a:pt x="174" y="119"/>
                  </a:lnTo>
                  <a:cubicBezTo>
                    <a:pt x="168" y="125"/>
                    <a:pt x="168" y="135"/>
                    <a:pt x="174" y="141"/>
                  </a:cubicBezTo>
                  <a:cubicBezTo>
                    <a:pt x="180" y="148"/>
                    <a:pt x="190" y="148"/>
                    <a:pt x="197" y="141"/>
                  </a:cubicBezTo>
                  <a:lnTo>
                    <a:pt x="225" y="113"/>
                  </a:lnTo>
                  <a:cubicBezTo>
                    <a:pt x="231" y="107"/>
                    <a:pt x="231" y="97"/>
                    <a:pt x="225" y="91"/>
                  </a:cubicBezTo>
                  <a:lnTo>
                    <a:pt x="197" y="63"/>
                  </a:lnTo>
                  <a:cubicBezTo>
                    <a:pt x="190" y="56"/>
                    <a:pt x="180" y="56"/>
                    <a:pt x="174" y="63"/>
                  </a:cubicBezTo>
                  <a:cubicBezTo>
                    <a:pt x="168" y="69"/>
                    <a:pt x="168" y="79"/>
                    <a:pt x="174" y="85"/>
                  </a:cubicBezTo>
                  <a:lnTo>
                    <a:pt x="175" y="86"/>
                  </a:lnTo>
                  <a:lnTo>
                    <a:pt x="141" y="86"/>
                  </a:lnTo>
                  <a:cubicBezTo>
                    <a:pt x="145" y="78"/>
                    <a:pt x="147" y="69"/>
                    <a:pt x="147" y="59"/>
                  </a:cubicBezTo>
                  <a:cubicBezTo>
                    <a:pt x="147" y="26"/>
                    <a:pt x="120" y="-1"/>
                    <a:pt x="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2452497" y="1079227"/>
              <a:ext cx="358032" cy="398742"/>
            </a:xfrm>
            <a:custGeom>
              <a:avLst/>
              <a:gdLst/>
              <a:ahLst/>
              <a:cxnLst/>
              <a:rect l="l" t="t" r="r" b="b"/>
              <a:pathLst>
                <a:path w="730" h="813" extrusionOk="0">
                  <a:moveTo>
                    <a:pt x="0" y="74"/>
                  </a:moveTo>
                  <a:lnTo>
                    <a:pt x="0" y="729"/>
                  </a:lnTo>
                  <a:cubicBezTo>
                    <a:pt x="0" y="738"/>
                    <a:pt x="7" y="745"/>
                    <a:pt x="15" y="745"/>
                  </a:cubicBezTo>
                  <a:lnTo>
                    <a:pt x="408" y="745"/>
                  </a:lnTo>
                  <a:cubicBezTo>
                    <a:pt x="442" y="788"/>
                    <a:pt x="495" y="813"/>
                    <a:pt x="550" y="813"/>
                  </a:cubicBezTo>
                  <a:cubicBezTo>
                    <a:pt x="570" y="813"/>
                    <a:pt x="590" y="810"/>
                    <a:pt x="610" y="803"/>
                  </a:cubicBezTo>
                  <a:cubicBezTo>
                    <a:pt x="655" y="787"/>
                    <a:pt x="691" y="755"/>
                    <a:pt x="712" y="711"/>
                  </a:cubicBezTo>
                  <a:cubicBezTo>
                    <a:pt x="733" y="668"/>
                    <a:pt x="736" y="619"/>
                    <a:pt x="720" y="574"/>
                  </a:cubicBezTo>
                  <a:cubicBezTo>
                    <a:pt x="704" y="528"/>
                    <a:pt x="671" y="492"/>
                    <a:pt x="628" y="471"/>
                  </a:cubicBezTo>
                  <a:cubicBezTo>
                    <a:pt x="607" y="461"/>
                    <a:pt x="584" y="455"/>
                    <a:pt x="562" y="453"/>
                  </a:cubicBezTo>
                  <a:lnTo>
                    <a:pt x="562" y="352"/>
                  </a:lnTo>
                  <a:cubicBezTo>
                    <a:pt x="562" y="343"/>
                    <a:pt x="554" y="336"/>
                    <a:pt x="546" y="336"/>
                  </a:cubicBezTo>
                  <a:cubicBezTo>
                    <a:pt x="537" y="336"/>
                    <a:pt x="530" y="343"/>
                    <a:pt x="530" y="352"/>
                  </a:cubicBezTo>
                  <a:lnTo>
                    <a:pt x="530" y="454"/>
                  </a:lnTo>
                  <a:cubicBezTo>
                    <a:pt x="517" y="456"/>
                    <a:pt x="505" y="458"/>
                    <a:pt x="493" y="462"/>
                  </a:cubicBezTo>
                  <a:lnTo>
                    <a:pt x="493" y="138"/>
                  </a:lnTo>
                  <a:cubicBezTo>
                    <a:pt x="493" y="129"/>
                    <a:pt x="486" y="122"/>
                    <a:pt x="477" y="122"/>
                  </a:cubicBezTo>
                  <a:lnTo>
                    <a:pt x="442" y="122"/>
                  </a:lnTo>
                  <a:lnTo>
                    <a:pt x="442" y="89"/>
                  </a:lnTo>
                  <a:lnTo>
                    <a:pt x="530" y="89"/>
                  </a:lnTo>
                  <a:lnTo>
                    <a:pt x="530" y="212"/>
                  </a:lnTo>
                  <a:cubicBezTo>
                    <a:pt x="530" y="221"/>
                    <a:pt x="537" y="228"/>
                    <a:pt x="546" y="228"/>
                  </a:cubicBezTo>
                  <a:cubicBezTo>
                    <a:pt x="554" y="228"/>
                    <a:pt x="562" y="221"/>
                    <a:pt x="562" y="212"/>
                  </a:cubicBezTo>
                  <a:lnTo>
                    <a:pt x="562" y="74"/>
                  </a:lnTo>
                  <a:cubicBezTo>
                    <a:pt x="562" y="65"/>
                    <a:pt x="554" y="58"/>
                    <a:pt x="546" y="58"/>
                  </a:cubicBezTo>
                  <a:lnTo>
                    <a:pt x="401" y="58"/>
                  </a:lnTo>
                  <a:cubicBezTo>
                    <a:pt x="392" y="58"/>
                    <a:pt x="385" y="50"/>
                    <a:pt x="385" y="41"/>
                  </a:cubicBezTo>
                  <a:cubicBezTo>
                    <a:pt x="385" y="19"/>
                    <a:pt x="367" y="0"/>
                    <a:pt x="344" y="0"/>
                  </a:cubicBezTo>
                  <a:lnTo>
                    <a:pt x="217" y="0"/>
                  </a:lnTo>
                  <a:cubicBezTo>
                    <a:pt x="195" y="0"/>
                    <a:pt x="176" y="19"/>
                    <a:pt x="176" y="41"/>
                  </a:cubicBezTo>
                  <a:cubicBezTo>
                    <a:pt x="176" y="50"/>
                    <a:pt x="169" y="58"/>
                    <a:pt x="160" y="58"/>
                  </a:cubicBezTo>
                  <a:lnTo>
                    <a:pt x="15" y="58"/>
                  </a:lnTo>
                  <a:cubicBezTo>
                    <a:pt x="7" y="58"/>
                    <a:pt x="0" y="65"/>
                    <a:pt x="0" y="74"/>
                  </a:cubicBezTo>
                  <a:moveTo>
                    <a:pt x="690" y="584"/>
                  </a:moveTo>
                  <a:cubicBezTo>
                    <a:pt x="703" y="621"/>
                    <a:pt x="701" y="662"/>
                    <a:pt x="684" y="697"/>
                  </a:cubicBezTo>
                  <a:cubicBezTo>
                    <a:pt x="666" y="733"/>
                    <a:pt x="636" y="760"/>
                    <a:pt x="599" y="773"/>
                  </a:cubicBezTo>
                  <a:cubicBezTo>
                    <a:pt x="538" y="795"/>
                    <a:pt x="467" y="773"/>
                    <a:pt x="429" y="720"/>
                  </a:cubicBezTo>
                  <a:cubicBezTo>
                    <a:pt x="394" y="669"/>
                    <a:pt x="392" y="600"/>
                    <a:pt x="428" y="548"/>
                  </a:cubicBezTo>
                  <a:cubicBezTo>
                    <a:pt x="430" y="545"/>
                    <a:pt x="431" y="541"/>
                    <a:pt x="431" y="538"/>
                  </a:cubicBezTo>
                  <a:lnTo>
                    <a:pt x="426" y="490"/>
                  </a:lnTo>
                  <a:lnTo>
                    <a:pt x="474" y="501"/>
                  </a:lnTo>
                  <a:cubicBezTo>
                    <a:pt x="478" y="502"/>
                    <a:pt x="481" y="502"/>
                    <a:pt x="485" y="500"/>
                  </a:cubicBezTo>
                  <a:cubicBezTo>
                    <a:pt x="504" y="491"/>
                    <a:pt x="525" y="485"/>
                    <a:pt x="546" y="485"/>
                  </a:cubicBezTo>
                  <a:cubicBezTo>
                    <a:pt x="569" y="484"/>
                    <a:pt x="592" y="489"/>
                    <a:pt x="614" y="499"/>
                  </a:cubicBezTo>
                  <a:cubicBezTo>
                    <a:pt x="650" y="517"/>
                    <a:pt x="677" y="547"/>
                    <a:pt x="690" y="584"/>
                  </a:cubicBezTo>
                  <a:moveTo>
                    <a:pt x="462" y="466"/>
                  </a:moveTo>
                  <a:lnTo>
                    <a:pt x="412" y="454"/>
                  </a:lnTo>
                  <a:cubicBezTo>
                    <a:pt x="407" y="453"/>
                    <a:pt x="401" y="454"/>
                    <a:pt x="398" y="458"/>
                  </a:cubicBezTo>
                  <a:cubicBezTo>
                    <a:pt x="394" y="461"/>
                    <a:pt x="392" y="466"/>
                    <a:pt x="392" y="471"/>
                  </a:cubicBezTo>
                  <a:lnTo>
                    <a:pt x="399" y="535"/>
                  </a:lnTo>
                  <a:cubicBezTo>
                    <a:pt x="377" y="568"/>
                    <a:pt x="367" y="609"/>
                    <a:pt x="370" y="648"/>
                  </a:cubicBezTo>
                  <a:lnTo>
                    <a:pt x="103" y="648"/>
                  </a:lnTo>
                  <a:lnTo>
                    <a:pt x="103" y="154"/>
                  </a:lnTo>
                  <a:lnTo>
                    <a:pt x="462" y="154"/>
                  </a:lnTo>
                  <a:lnTo>
                    <a:pt x="462" y="466"/>
                  </a:lnTo>
                  <a:moveTo>
                    <a:pt x="151" y="89"/>
                  </a:moveTo>
                  <a:lnTo>
                    <a:pt x="160" y="89"/>
                  </a:lnTo>
                  <a:cubicBezTo>
                    <a:pt x="186" y="89"/>
                    <a:pt x="208" y="68"/>
                    <a:pt x="208" y="41"/>
                  </a:cubicBezTo>
                  <a:cubicBezTo>
                    <a:pt x="208" y="36"/>
                    <a:pt x="212" y="32"/>
                    <a:pt x="217" y="32"/>
                  </a:cubicBezTo>
                  <a:lnTo>
                    <a:pt x="344" y="32"/>
                  </a:lnTo>
                  <a:cubicBezTo>
                    <a:pt x="349" y="32"/>
                    <a:pt x="353" y="36"/>
                    <a:pt x="353" y="41"/>
                  </a:cubicBezTo>
                  <a:cubicBezTo>
                    <a:pt x="353" y="68"/>
                    <a:pt x="375" y="89"/>
                    <a:pt x="401" y="89"/>
                  </a:cubicBezTo>
                  <a:lnTo>
                    <a:pt x="411" y="89"/>
                  </a:lnTo>
                  <a:lnTo>
                    <a:pt x="411" y="122"/>
                  </a:lnTo>
                  <a:lnTo>
                    <a:pt x="151" y="122"/>
                  </a:lnTo>
                  <a:lnTo>
                    <a:pt x="151" y="89"/>
                  </a:lnTo>
                  <a:moveTo>
                    <a:pt x="119" y="89"/>
                  </a:moveTo>
                  <a:lnTo>
                    <a:pt x="119" y="122"/>
                  </a:lnTo>
                  <a:lnTo>
                    <a:pt x="87" y="122"/>
                  </a:lnTo>
                  <a:cubicBezTo>
                    <a:pt x="78" y="122"/>
                    <a:pt x="71" y="129"/>
                    <a:pt x="71" y="138"/>
                  </a:cubicBezTo>
                  <a:lnTo>
                    <a:pt x="71" y="664"/>
                  </a:lnTo>
                  <a:cubicBezTo>
                    <a:pt x="71" y="673"/>
                    <a:pt x="78" y="680"/>
                    <a:pt x="87" y="680"/>
                  </a:cubicBezTo>
                  <a:lnTo>
                    <a:pt x="376" y="680"/>
                  </a:lnTo>
                  <a:cubicBezTo>
                    <a:pt x="379" y="691"/>
                    <a:pt x="383" y="703"/>
                    <a:pt x="388" y="713"/>
                  </a:cubicBezTo>
                  <a:lnTo>
                    <a:pt x="31" y="713"/>
                  </a:lnTo>
                  <a:lnTo>
                    <a:pt x="31" y="89"/>
                  </a:lnTo>
                  <a:lnTo>
                    <a:pt x="119" y="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2523613" y="1259225"/>
              <a:ext cx="38746" cy="39237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75" y="6"/>
                  </a:moveTo>
                  <a:cubicBezTo>
                    <a:pt x="69" y="-1"/>
                    <a:pt x="59" y="-1"/>
                    <a:pt x="53" y="6"/>
                  </a:cubicBezTo>
                  <a:lnTo>
                    <a:pt x="40" y="18"/>
                  </a:lnTo>
                  <a:lnTo>
                    <a:pt x="28" y="6"/>
                  </a:lnTo>
                  <a:cubicBezTo>
                    <a:pt x="22" y="-1"/>
                    <a:pt x="12" y="-1"/>
                    <a:pt x="5" y="6"/>
                  </a:cubicBezTo>
                  <a:cubicBezTo>
                    <a:pt x="-1" y="12"/>
                    <a:pt x="-1" y="22"/>
                    <a:pt x="5" y="28"/>
                  </a:cubicBezTo>
                  <a:lnTo>
                    <a:pt x="18" y="41"/>
                  </a:lnTo>
                  <a:lnTo>
                    <a:pt x="5" y="53"/>
                  </a:lnTo>
                  <a:cubicBezTo>
                    <a:pt x="-1" y="59"/>
                    <a:pt x="-1" y="69"/>
                    <a:pt x="5" y="75"/>
                  </a:cubicBezTo>
                  <a:cubicBezTo>
                    <a:pt x="12" y="82"/>
                    <a:pt x="22" y="82"/>
                    <a:pt x="28" y="75"/>
                  </a:cubicBezTo>
                  <a:lnTo>
                    <a:pt x="40" y="63"/>
                  </a:lnTo>
                  <a:lnTo>
                    <a:pt x="53" y="75"/>
                  </a:lnTo>
                  <a:cubicBezTo>
                    <a:pt x="59" y="82"/>
                    <a:pt x="69" y="81"/>
                    <a:pt x="75" y="75"/>
                  </a:cubicBezTo>
                  <a:cubicBezTo>
                    <a:pt x="81" y="68"/>
                    <a:pt x="81" y="59"/>
                    <a:pt x="75" y="53"/>
                  </a:cubicBezTo>
                  <a:lnTo>
                    <a:pt x="63" y="41"/>
                  </a:lnTo>
                  <a:lnTo>
                    <a:pt x="75" y="28"/>
                  </a:lnTo>
                  <a:cubicBezTo>
                    <a:pt x="81" y="22"/>
                    <a:pt x="81" y="12"/>
                    <a:pt x="7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2577563" y="1271486"/>
              <a:ext cx="80435" cy="15204"/>
            </a:xfrm>
            <a:custGeom>
              <a:avLst/>
              <a:gdLst/>
              <a:ahLst/>
              <a:cxnLst/>
              <a:rect l="l" t="t" r="r" b="b"/>
              <a:pathLst>
                <a:path w="164" h="31" extrusionOk="0">
                  <a:moveTo>
                    <a:pt x="148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lnTo>
                    <a:pt x="148" y="31"/>
                  </a:lnTo>
                  <a:cubicBezTo>
                    <a:pt x="157" y="31"/>
                    <a:pt x="164" y="24"/>
                    <a:pt x="164" y="16"/>
                  </a:cubicBezTo>
                  <a:cubicBezTo>
                    <a:pt x="164" y="7"/>
                    <a:pt x="157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2523613" y="1314156"/>
              <a:ext cx="38746" cy="38746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75" y="5"/>
                  </a:moveTo>
                  <a:cubicBezTo>
                    <a:pt x="69" y="-1"/>
                    <a:pt x="59" y="-1"/>
                    <a:pt x="53" y="5"/>
                  </a:cubicBezTo>
                  <a:lnTo>
                    <a:pt x="40" y="17"/>
                  </a:lnTo>
                  <a:lnTo>
                    <a:pt x="28" y="5"/>
                  </a:lnTo>
                  <a:cubicBezTo>
                    <a:pt x="22" y="-1"/>
                    <a:pt x="12" y="-1"/>
                    <a:pt x="5" y="5"/>
                  </a:cubicBezTo>
                  <a:cubicBezTo>
                    <a:pt x="-1" y="11"/>
                    <a:pt x="-1" y="21"/>
                    <a:pt x="5" y="27"/>
                  </a:cubicBezTo>
                  <a:lnTo>
                    <a:pt x="18" y="40"/>
                  </a:lnTo>
                  <a:lnTo>
                    <a:pt x="5" y="52"/>
                  </a:lnTo>
                  <a:cubicBezTo>
                    <a:pt x="-1" y="58"/>
                    <a:pt x="-1" y="69"/>
                    <a:pt x="5" y="75"/>
                  </a:cubicBezTo>
                  <a:cubicBezTo>
                    <a:pt x="12" y="81"/>
                    <a:pt x="22" y="81"/>
                    <a:pt x="28" y="75"/>
                  </a:cubicBezTo>
                  <a:lnTo>
                    <a:pt x="40" y="62"/>
                  </a:lnTo>
                  <a:lnTo>
                    <a:pt x="53" y="75"/>
                  </a:lnTo>
                  <a:cubicBezTo>
                    <a:pt x="59" y="81"/>
                    <a:pt x="69" y="81"/>
                    <a:pt x="75" y="75"/>
                  </a:cubicBezTo>
                  <a:cubicBezTo>
                    <a:pt x="81" y="69"/>
                    <a:pt x="81" y="58"/>
                    <a:pt x="75" y="52"/>
                  </a:cubicBezTo>
                  <a:lnTo>
                    <a:pt x="63" y="40"/>
                  </a:lnTo>
                  <a:lnTo>
                    <a:pt x="75" y="27"/>
                  </a:lnTo>
                  <a:cubicBezTo>
                    <a:pt x="81" y="21"/>
                    <a:pt x="81" y="11"/>
                    <a:pt x="75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2577563" y="1325927"/>
              <a:ext cx="52479" cy="15695"/>
            </a:xfrm>
            <a:custGeom>
              <a:avLst/>
              <a:gdLst/>
              <a:ahLst/>
              <a:cxnLst/>
              <a:rect l="l" t="t" r="r" b="b"/>
              <a:pathLst>
                <a:path w="107" h="32" extrusionOk="0">
                  <a:moveTo>
                    <a:pt x="91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lnTo>
                    <a:pt x="91" y="32"/>
                  </a:lnTo>
                  <a:cubicBezTo>
                    <a:pt x="100" y="32"/>
                    <a:pt x="107" y="25"/>
                    <a:pt x="107" y="16"/>
                  </a:cubicBezTo>
                  <a:cubicBezTo>
                    <a:pt x="107" y="7"/>
                    <a:pt x="100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2524103" y="1175847"/>
              <a:ext cx="136346" cy="57874"/>
            </a:xfrm>
            <a:custGeom>
              <a:avLst/>
              <a:gdLst/>
              <a:ahLst/>
              <a:cxnLst/>
              <a:rect l="l" t="t" r="r" b="b"/>
              <a:pathLst>
                <a:path w="278" h="118" extrusionOk="0">
                  <a:moveTo>
                    <a:pt x="241" y="0"/>
                  </a:move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2"/>
                  </a:lnTo>
                  <a:cubicBezTo>
                    <a:pt x="0" y="102"/>
                    <a:pt x="16" y="118"/>
                    <a:pt x="36" y="118"/>
                  </a:cubicBezTo>
                  <a:lnTo>
                    <a:pt x="241" y="118"/>
                  </a:lnTo>
                  <a:cubicBezTo>
                    <a:pt x="261" y="118"/>
                    <a:pt x="278" y="102"/>
                    <a:pt x="278" y="82"/>
                  </a:cubicBezTo>
                  <a:lnTo>
                    <a:pt x="278" y="37"/>
                  </a:lnTo>
                  <a:cubicBezTo>
                    <a:pt x="278" y="17"/>
                    <a:pt x="261" y="0"/>
                    <a:pt x="241" y="0"/>
                  </a:cubicBezTo>
                  <a:moveTo>
                    <a:pt x="246" y="82"/>
                  </a:moveTo>
                  <a:cubicBezTo>
                    <a:pt x="246" y="84"/>
                    <a:pt x="244" y="86"/>
                    <a:pt x="241" y="86"/>
                  </a:cubicBezTo>
                  <a:lnTo>
                    <a:pt x="36" y="86"/>
                  </a:lnTo>
                  <a:cubicBezTo>
                    <a:pt x="34" y="86"/>
                    <a:pt x="32" y="84"/>
                    <a:pt x="32" y="82"/>
                  </a:cubicBezTo>
                  <a:lnTo>
                    <a:pt x="32" y="37"/>
                  </a:lnTo>
                  <a:cubicBezTo>
                    <a:pt x="32" y="34"/>
                    <a:pt x="34" y="32"/>
                    <a:pt x="36" y="32"/>
                  </a:cubicBezTo>
                  <a:lnTo>
                    <a:pt x="241" y="32"/>
                  </a:lnTo>
                  <a:cubicBezTo>
                    <a:pt x="244" y="32"/>
                    <a:pt x="246" y="34"/>
                    <a:pt x="246" y="37"/>
                  </a:cubicBezTo>
                  <a:lnTo>
                    <a:pt x="246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2712438" y="1210179"/>
              <a:ext cx="15204" cy="15695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29" y="8"/>
                  </a:moveTo>
                  <a:cubicBezTo>
                    <a:pt x="25" y="2"/>
                    <a:pt x="18" y="-1"/>
                    <a:pt x="11" y="1"/>
                  </a:cubicBezTo>
                  <a:cubicBezTo>
                    <a:pt x="5" y="3"/>
                    <a:pt x="0" y="9"/>
                    <a:pt x="0" y="16"/>
                  </a:cubicBezTo>
                  <a:cubicBezTo>
                    <a:pt x="-1" y="30"/>
                    <a:pt x="17" y="38"/>
                    <a:pt x="27" y="27"/>
                  </a:cubicBezTo>
                  <a:cubicBezTo>
                    <a:pt x="32" y="22"/>
                    <a:pt x="33" y="14"/>
                    <a:pt x="2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5" name="Google Shape;1345;p34"/>
          <p:cNvGrpSpPr/>
          <p:nvPr/>
        </p:nvGrpSpPr>
        <p:grpSpPr>
          <a:xfrm>
            <a:off x="1648641" y="1079227"/>
            <a:ext cx="384517" cy="398742"/>
            <a:chOff x="1648641" y="1079227"/>
            <a:chExt cx="384517" cy="398742"/>
          </a:xfrm>
        </p:grpSpPr>
        <p:sp>
          <p:nvSpPr>
            <p:cNvPr id="1346" name="Google Shape;1346;p34"/>
            <p:cNvSpPr/>
            <p:nvPr/>
          </p:nvSpPr>
          <p:spPr>
            <a:xfrm>
              <a:off x="1648641" y="1079227"/>
              <a:ext cx="384517" cy="398742"/>
            </a:xfrm>
            <a:custGeom>
              <a:avLst/>
              <a:gdLst/>
              <a:ahLst/>
              <a:cxnLst/>
              <a:rect l="l" t="t" r="r" b="b"/>
              <a:pathLst>
                <a:path w="784" h="813" extrusionOk="0">
                  <a:moveTo>
                    <a:pt x="604" y="360"/>
                  </a:moveTo>
                  <a:cubicBezTo>
                    <a:pt x="703" y="360"/>
                    <a:pt x="784" y="279"/>
                    <a:pt x="784" y="180"/>
                  </a:cubicBezTo>
                  <a:cubicBezTo>
                    <a:pt x="784" y="81"/>
                    <a:pt x="703" y="0"/>
                    <a:pt x="604" y="0"/>
                  </a:cubicBezTo>
                  <a:cubicBezTo>
                    <a:pt x="518" y="0"/>
                    <a:pt x="446" y="61"/>
                    <a:pt x="428" y="142"/>
                  </a:cubicBezTo>
                  <a:cubicBezTo>
                    <a:pt x="413" y="117"/>
                    <a:pt x="387" y="102"/>
                    <a:pt x="358" y="102"/>
                  </a:cubicBezTo>
                  <a:lnTo>
                    <a:pt x="358" y="102"/>
                  </a:lnTo>
                  <a:cubicBezTo>
                    <a:pt x="328" y="102"/>
                    <a:pt x="301" y="117"/>
                    <a:pt x="287" y="143"/>
                  </a:cubicBezTo>
                  <a:lnTo>
                    <a:pt x="205" y="285"/>
                  </a:lnTo>
                  <a:lnTo>
                    <a:pt x="142" y="300"/>
                  </a:lnTo>
                  <a:cubicBezTo>
                    <a:pt x="136" y="301"/>
                    <a:pt x="131" y="306"/>
                    <a:pt x="130" y="313"/>
                  </a:cubicBezTo>
                  <a:cubicBezTo>
                    <a:pt x="129" y="319"/>
                    <a:pt x="132" y="326"/>
                    <a:pt x="138" y="329"/>
                  </a:cubicBezTo>
                  <a:lnTo>
                    <a:pt x="169" y="347"/>
                  </a:lnTo>
                  <a:lnTo>
                    <a:pt x="133" y="409"/>
                  </a:lnTo>
                  <a:cubicBezTo>
                    <a:pt x="129" y="417"/>
                    <a:pt x="132" y="426"/>
                    <a:pt x="139" y="431"/>
                  </a:cubicBezTo>
                  <a:cubicBezTo>
                    <a:pt x="147" y="435"/>
                    <a:pt x="156" y="433"/>
                    <a:pt x="161" y="425"/>
                  </a:cubicBezTo>
                  <a:lnTo>
                    <a:pt x="205" y="349"/>
                  </a:lnTo>
                  <a:cubicBezTo>
                    <a:pt x="209" y="342"/>
                    <a:pt x="206" y="332"/>
                    <a:pt x="199" y="328"/>
                  </a:cubicBezTo>
                  <a:lnTo>
                    <a:pt x="188" y="322"/>
                  </a:lnTo>
                  <a:lnTo>
                    <a:pt x="270" y="302"/>
                  </a:lnTo>
                  <a:lnTo>
                    <a:pt x="290" y="380"/>
                  </a:lnTo>
                  <a:lnTo>
                    <a:pt x="269" y="368"/>
                  </a:lnTo>
                  <a:cubicBezTo>
                    <a:pt x="261" y="363"/>
                    <a:pt x="252" y="366"/>
                    <a:pt x="247" y="374"/>
                  </a:cubicBezTo>
                  <a:lnTo>
                    <a:pt x="93" y="639"/>
                  </a:lnTo>
                  <a:cubicBezTo>
                    <a:pt x="87" y="649"/>
                    <a:pt x="95" y="663"/>
                    <a:pt x="107" y="663"/>
                  </a:cubicBezTo>
                  <a:lnTo>
                    <a:pt x="196" y="663"/>
                  </a:lnTo>
                  <a:lnTo>
                    <a:pt x="174" y="685"/>
                  </a:lnTo>
                  <a:cubicBezTo>
                    <a:pt x="168" y="691"/>
                    <a:pt x="167" y="701"/>
                    <a:pt x="173" y="707"/>
                  </a:cubicBezTo>
                  <a:lnTo>
                    <a:pt x="178" y="712"/>
                  </a:lnTo>
                  <a:lnTo>
                    <a:pt x="82" y="712"/>
                  </a:lnTo>
                  <a:cubicBezTo>
                    <a:pt x="44" y="712"/>
                    <a:pt x="19" y="669"/>
                    <a:pt x="38" y="636"/>
                  </a:cubicBezTo>
                  <a:lnTo>
                    <a:pt x="90" y="548"/>
                  </a:lnTo>
                  <a:cubicBezTo>
                    <a:pt x="94" y="540"/>
                    <a:pt x="92" y="530"/>
                    <a:pt x="84" y="526"/>
                  </a:cubicBezTo>
                  <a:cubicBezTo>
                    <a:pt x="77" y="521"/>
                    <a:pt x="67" y="524"/>
                    <a:pt x="62" y="532"/>
                  </a:cubicBezTo>
                  <a:lnTo>
                    <a:pt x="11" y="621"/>
                  </a:lnTo>
                  <a:cubicBezTo>
                    <a:pt x="-20" y="674"/>
                    <a:pt x="20" y="743"/>
                    <a:pt x="82" y="743"/>
                  </a:cubicBezTo>
                  <a:lnTo>
                    <a:pt x="208" y="743"/>
                  </a:lnTo>
                  <a:lnTo>
                    <a:pt x="269" y="808"/>
                  </a:lnTo>
                  <a:cubicBezTo>
                    <a:pt x="273" y="813"/>
                    <a:pt x="280" y="815"/>
                    <a:pt x="286" y="812"/>
                  </a:cubicBezTo>
                  <a:cubicBezTo>
                    <a:pt x="292" y="810"/>
                    <a:pt x="296" y="804"/>
                    <a:pt x="296" y="797"/>
                  </a:cubicBezTo>
                  <a:lnTo>
                    <a:pt x="296" y="748"/>
                  </a:lnTo>
                  <a:lnTo>
                    <a:pt x="636" y="748"/>
                  </a:lnTo>
                  <a:cubicBezTo>
                    <a:pt x="698" y="748"/>
                    <a:pt x="737" y="679"/>
                    <a:pt x="707" y="625"/>
                  </a:cubicBezTo>
                  <a:lnTo>
                    <a:pt x="650" y="527"/>
                  </a:lnTo>
                  <a:lnTo>
                    <a:pt x="673" y="453"/>
                  </a:lnTo>
                  <a:cubicBezTo>
                    <a:pt x="675" y="447"/>
                    <a:pt x="672" y="440"/>
                    <a:pt x="667" y="436"/>
                  </a:cubicBezTo>
                  <a:cubicBezTo>
                    <a:pt x="662" y="432"/>
                    <a:pt x="655" y="431"/>
                    <a:pt x="650" y="434"/>
                  </a:cubicBezTo>
                  <a:lnTo>
                    <a:pt x="609" y="457"/>
                  </a:lnTo>
                  <a:lnTo>
                    <a:pt x="563" y="376"/>
                  </a:lnTo>
                  <a:lnTo>
                    <a:pt x="589" y="359"/>
                  </a:lnTo>
                  <a:cubicBezTo>
                    <a:pt x="594" y="360"/>
                    <a:pt x="599" y="360"/>
                    <a:pt x="604" y="360"/>
                  </a:cubicBezTo>
                  <a:moveTo>
                    <a:pt x="267" y="403"/>
                  </a:moveTo>
                  <a:lnTo>
                    <a:pt x="308" y="427"/>
                  </a:lnTo>
                  <a:cubicBezTo>
                    <a:pt x="313" y="430"/>
                    <a:pt x="320" y="428"/>
                    <a:pt x="325" y="425"/>
                  </a:cubicBezTo>
                  <a:cubicBezTo>
                    <a:pt x="330" y="421"/>
                    <a:pt x="332" y="415"/>
                    <a:pt x="331" y="409"/>
                  </a:cubicBezTo>
                  <a:lnTo>
                    <a:pt x="310" y="329"/>
                  </a:lnTo>
                  <a:lnTo>
                    <a:pt x="358" y="245"/>
                  </a:lnTo>
                  <a:lnTo>
                    <a:pt x="512" y="513"/>
                  </a:lnTo>
                  <a:lnTo>
                    <a:pt x="480" y="532"/>
                  </a:lnTo>
                  <a:cubicBezTo>
                    <a:pt x="474" y="535"/>
                    <a:pt x="471" y="541"/>
                    <a:pt x="472" y="547"/>
                  </a:cubicBezTo>
                  <a:cubicBezTo>
                    <a:pt x="473" y="554"/>
                    <a:pt x="477" y="559"/>
                    <a:pt x="483" y="561"/>
                  </a:cubicBezTo>
                  <a:lnTo>
                    <a:pt x="550" y="579"/>
                  </a:lnTo>
                  <a:lnTo>
                    <a:pt x="583" y="639"/>
                  </a:lnTo>
                  <a:lnTo>
                    <a:pt x="296" y="639"/>
                  </a:lnTo>
                  <a:lnTo>
                    <a:pt x="296" y="602"/>
                  </a:lnTo>
                  <a:cubicBezTo>
                    <a:pt x="296" y="595"/>
                    <a:pt x="292" y="589"/>
                    <a:pt x="286" y="587"/>
                  </a:cubicBezTo>
                  <a:cubicBezTo>
                    <a:pt x="280" y="585"/>
                    <a:pt x="273" y="586"/>
                    <a:pt x="269" y="590"/>
                  </a:cubicBezTo>
                  <a:lnTo>
                    <a:pt x="228" y="631"/>
                  </a:lnTo>
                  <a:lnTo>
                    <a:pt x="135" y="631"/>
                  </a:lnTo>
                  <a:lnTo>
                    <a:pt x="267" y="403"/>
                  </a:lnTo>
                  <a:moveTo>
                    <a:pt x="679" y="641"/>
                  </a:moveTo>
                  <a:cubicBezTo>
                    <a:pt x="698" y="674"/>
                    <a:pt x="674" y="716"/>
                    <a:pt x="636" y="716"/>
                  </a:cubicBezTo>
                  <a:lnTo>
                    <a:pt x="280" y="716"/>
                  </a:lnTo>
                  <a:cubicBezTo>
                    <a:pt x="272" y="716"/>
                    <a:pt x="264" y="723"/>
                    <a:pt x="264" y="732"/>
                  </a:cubicBezTo>
                  <a:lnTo>
                    <a:pt x="264" y="757"/>
                  </a:lnTo>
                  <a:lnTo>
                    <a:pt x="207" y="696"/>
                  </a:lnTo>
                  <a:lnTo>
                    <a:pt x="264" y="640"/>
                  </a:lnTo>
                  <a:lnTo>
                    <a:pt x="264" y="654"/>
                  </a:lnTo>
                  <a:cubicBezTo>
                    <a:pt x="264" y="663"/>
                    <a:pt x="271" y="670"/>
                    <a:pt x="280" y="670"/>
                  </a:cubicBezTo>
                  <a:lnTo>
                    <a:pt x="611" y="670"/>
                  </a:lnTo>
                  <a:cubicBezTo>
                    <a:pt x="623" y="670"/>
                    <a:pt x="630" y="657"/>
                    <a:pt x="624" y="647"/>
                  </a:cubicBezTo>
                  <a:lnTo>
                    <a:pt x="593" y="591"/>
                  </a:lnTo>
                  <a:lnTo>
                    <a:pt x="613" y="597"/>
                  </a:lnTo>
                  <a:cubicBezTo>
                    <a:pt x="621" y="599"/>
                    <a:pt x="629" y="594"/>
                    <a:pt x="632" y="586"/>
                  </a:cubicBezTo>
                  <a:lnTo>
                    <a:pt x="637" y="569"/>
                  </a:lnTo>
                  <a:lnTo>
                    <a:pt x="679" y="641"/>
                  </a:lnTo>
                  <a:moveTo>
                    <a:pt x="590" y="487"/>
                  </a:moveTo>
                  <a:cubicBezTo>
                    <a:pt x="594" y="494"/>
                    <a:pt x="604" y="497"/>
                    <a:pt x="611" y="493"/>
                  </a:cubicBezTo>
                  <a:lnTo>
                    <a:pt x="631" y="482"/>
                  </a:lnTo>
                  <a:lnTo>
                    <a:pt x="618" y="525"/>
                  </a:lnTo>
                  <a:cubicBezTo>
                    <a:pt x="617" y="525"/>
                    <a:pt x="617" y="525"/>
                    <a:pt x="617" y="525"/>
                  </a:cubicBezTo>
                  <a:lnTo>
                    <a:pt x="606" y="562"/>
                  </a:lnTo>
                  <a:lnTo>
                    <a:pt x="565" y="550"/>
                  </a:lnTo>
                  <a:lnTo>
                    <a:pt x="565" y="550"/>
                  </a:lnTo>
                  <a:lnTo>
                    <a:pt x="528" y="540"/>
                  </a:lnTo>
                  <a:lnTo>
                    <a:pt x="541" y="533"/>
                  </a:lnTo>
                  <a:cubicBezTo>
                    <a:pt x="549" y="529"/>
                    <a:pt x="552" y="519"/>
                    <a:pt x="547" y="511"/>
                  </a:cubicBezTo>
                  <a:lnTo>
                    <a:pt x="371" y="205"/>
                  </a:lnTo>
                  <a:cubicBezTo>
                    <a:pt x="369" y="200"/>
                    <a:pt x="363" y="197"/>
                    <a:pt x="358" y="197"/>
                  </a:cubicBezTo>
                  <a:lnTo>
                    <a:pt x="358" y="197"/>
                  </a:lnTo>
                  <a:cubicBezTo>
                    <a:pt x="352" y="197"/>
                    <a:pt x="347" y="200"/>
                    <a:pt x="344" y="205"/>
                  </a:cubicBezTo>
                  <a:lnTo>
                    <a:pt x="298" y="285"/>
                  </a:lnTo>
                  <a:lnTo>
                    <a:pt x="297" y="279"/>
                  </a:lnTo>
                  <a:cubicBezTo>
                    <a:pt x="294" y="271"/>
                    <a:pt x="286" y="266"/>
                    <a:pt x="278" y="268"/>
                  </a:cubicBezTo>
                  <a:lnTo>
                    <a:pt x="248" y="275"/>
                  </a:lnTo>
                  <a:lnTo>
                    <a:pt x="314" y="159"/>
                  </a:lnTo>
                  <a:cubicBezTo>
                    <a:pt x="323" y="143"/>
                    <a:pt x="339" y="134"/>
                    <a:pt x="358" y="134"/>
                  </a:cubicBezTo>
                  <a:lnTo>
                    <a:pt x="358" y="134"/>
                  </a:lnTo>
                  <a:cubicBezTo>
                    <a:pt x="376" y="134"/>
                    <a:pt x="392" y="143"/>
                    <a:pt x="401" y="159"/>
                  </a:cubicBezTo>
                  <a:lnTo>
                    <a:pt x="425" y="201"/>
                  </a:lnTo>
                  <a:cubicBezTo>
                    <a:pt x="431" y="249"/>
                    <a:pt x="456" y="293"/>
                    <a:pt x="494" y="322"/>
                  </a:cubicBezTo>
                  <a:lnTo>
                    <a:pt x="509" y="385"/>
                  </a:lnTo>
                  <a:cubicBezTo>
                    <a:pt x="510" y="390"/>
                    <a:pt x="514" y="394"/>
                    <a:pt x="519" y="396"/>
                  </a:cubicBezTo>
                  <a:cubicBezTo>
                    <a:pt x="525" y="399"/>
                    <a:pt x="531" y="397"/>
                    <a:pt x="536" y="393"/>
                  </a:cubicBezTo>
                  <a:lnTo>
                    <a:pt x="590" y="487"/>
                  </a:lnTo>
                  <a:moveTo>
                    <a:pt x="576" y="330"/>
                  </a:moveTo>
                  <a:lnTo>
                    <a:pt x="535" y="356"/>
                  </a:lnTo>
                  <a:lnTo>
                    <a:pt x="524" y="309"/>
                  </a:lnTo>
                  <a:cubicBezTo>
                    <a:pt x="523" y="306"/>
                    <a:pt x="521" y="303"/>
                    <a:pt x="518" y="300"/>
                  </a:cubicBezTo>
                  <a:cubicBezTo>
                    <a:pt x="479" y="272"/>
                    <a:pt x="456" y="228"/>
                    <a:pt x="456" y="180"/>
                  </a:cubicBezTo>
                  <a:cubicBezTo>
                    <a:pt x="456" y="98"/>
                    <a:pt x="522" y="32"/>
                    <a:pt x="604" y="32"/>
                  </a:cubicBezTo>
                  <a:cubicBezTo>
                    <a:pt x="686" y="32"/>
                    <a:pt x="752" y="98"/>
                    <a:pt x="752" y="180"/>
                  </a:cubicBezTo>
                  <a:cubicBezTo>
                    <a:pt x="752" y="262"/>
                    <a:pt x="686" y="328"/>
                    <a:pt x="604" y="328"/>
                  </a:cubicBezTo>
                  <a:cubicBezTo>
                    <a:pt x="598" y="328"/>
                    <a:pt x="592" y="328"/>
                    <a:pt x="587" y="327"/>
                  </a:cubicBezTo>
                  <a:cubicBezTo>
                    <a:pt x="583" y="327"/>
                    <a:pt x="579" y="328"/>
                    <a:pt x="576" y="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1888473" y="1126311"/>
              <a:ext cx="111824" cy="71607"/>
            </a:xfrm>
            <a:custGeom>
              <a:avLst/>
              <a:gdLst/>
              <a:ahLst/>
              <a:cxnLst/>
              <a:rect l="l" t="t" r="r" b="b"/>
              <a:pathLst>
                <a:path w="228" h="146" extrusionOk="0">
                  <a:moveTo>
                    <a:pt x="174" y="119"/>
                  </a:moveTo>
                  <a:cubicBezTo>
                    <a:pt x="167" y="125"/>
                    <a:pt x="167" y="135"/>
                    <a:pt x="174" y="141"/>
                  </a:cubicBezTo>
                  <a:cubicBezTo>
                    <a:pt x="177" y="144"/>
                    <a:pt x="181" y="146"/>
                    <a:pt x="185" y="146"/>
                  </a:cubicBezTo>
                  <a:cubicBezTo>
                    <a:pt x="189" y="146"/>
                    <a:pt x="193" y="144"/>
                    <a:pt x="196" y="141"/>
                  </a:cubicBezTo>
                  <a:lnTo>
                    <a:pt x="224" y="113"/>
                  </a:lnTo>
                  <a:cubicBezTo>
                    <a:pt x="230" y="107"/>
                    <a:pt x="230" y="97"/>
                    <a:pt x="224" y="91"/>
                  </a:cubicBezTo>
                  <a:lnTo>
                    <a:pt x="196" y="62"/>
                  </a:lnTo>
                  <a:cubicBezTo>
                    <a:pt x="190" y="56"/>
                    <a:pt x="180" y="56"/>
                    <a:pt x="174" y="62"/>
                  </a:cubicBezTo>
                  <a:cubicBezTo>
                    <a:pt x="167" y="69"/>
                    <a:pt x="167" y="79"/>
                    <a:pt x="174" y="85"/>
                  </a:cubicBezTo>
                  <a:lnTo>
                    <a:pt x="175" y="86"/>
                  </a:lnTo>
                  <a:lnTo>
                    <a:pt x="140" y="86"/>
                  </a:lnTo>
                  <a:cubicBezTo>
                    <a:pt x="144" y="78"/>
                    <a:pt x="147" y="68"/>
                    <a:pt x="147" y="59"/>
                  </a:cubicBezTo>
                  <a:cubicBezTo>
                    <a:pt x="147" y="26"/>
                    <a:pt x="119" y="-1"/>
                    <a:pt x="87" y="0"/>
                  </a:cubicBezTo>
                  <a:cubicBezTo>
                    <a:pt x="60" y="0"/>
                    <a:pt x="37" y="18"/>
                    <a:pt x="30" y="44"/>
                  </a:cubicBezTo>
                  <a:cubicBezTo>
                    <a:pt x="28" y="52"/>
                    <a:pt x="33" y="61"/>
                    <a:pt x="41" y="63"/>
                  </a:cubicBezTo>
                  <a:cubicBezTo>
                    <a:pt x="50" y="65"/>
                    <a:pt x="58" y="60"/>
                    <a:pt x="61" y="52"/>
                  </a:cubicBezTo>
                  <a:cubicBezTo>
                    <a:pt x="64" y="40"/>
                    <a:pt x="74" y="31"/>
                    <a:pt x="87" y="31"/>
                  </a:cubicBezTo>
                  <a:cubicBezTo>
                    <a:pt x="102" y="31"/>
                    <a:pt x="115" y="43"/>
                    <a:pt x="115" y="59"/>
                  </a:cubicBezTo>
                  <a:cubicBezTo>
                    <a:pt x="115" y="74"/>
                    <a:pt x="103" y="86"/>
                    <a:pt x="88" y="86"/>
                  </a:cubicBezTo>
                  <a:lnTo>
                    <a:pt x="15" y="86"/>
                  </a:lnTo>
                  <a:cubicBezTo>
                    <a:pt x="7" y="86"/>
                    <a:pt x="0" y="93"/>
                    <a:pt x="0" y="102"/>
                  </a:cubicBezTo>
                  <a:cubicBezTo>
                    <a:pt x="0" y="111"/>
                    <a:pt x="7" y="118"/>
                    <a:pt x="15" y="118"/>
                  </a:cubicBezTo>
                  <a:lnTo>
                    <a:pt x="175" y="118"/>
                  </a:lnTo>
                  <a:lnTo>
                    <a:pt x="174" y="1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695234" y="1305818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8" y="32"/>
                    <a:pt x="18" y="34"/>
                    <a:pt x="25" y="29"/>
                  </a:cubicBezTo>
                  <a:cubicBezTo>
                    <a:pt x="33" y="24"/>
                    <a:pt x="34" y="14"/>
                    <a:pt x="30" y="7"/>
                  </a:cubicBezTo>
                  <a:cubicBezTo>
                    <a:pt x="25" y="0"/>
                    <a:pt x="15" y="-2"/>
                    <a:pt x="8" y="2"/>
                  </a:cubicBezTo>
                  <a:cubicBezTo>
                    <a:pt x="0" y="7"/>
                    <a:pt x="-2" y="17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9" name="Google Shape;1349;p34"/>
          <p:cNvGrpSpPr/>
          <p:nvPr/>
        </p:nvGrpSpPr>
        <p:grpSpPr>
          <a:xfrm>
            <a:off x="905110" y="1079227"/>
            <a:ext cx="356070" cy="395309"/>
            <a:chOff x="905110" y="1079227"/>
            <a:chExt cx="356070" cy="395309"/>
          </a:xfrm>
        </p:grpSpPr>
        <p:sp>
          <p:nvSpPr>
            <p:cNvPr id="1350" name="Google Shape;1350;p34"/>
            <p:cNvSpPr/>
            <p:nvPr/>
          </p:nvSpPr>
          <p:spPr>
            <a:xfrm>
              <a:off x="957099" y="1284238"/>
              <a:ext cx="153022" cy="115258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" y="199"/>
                  </a:moveTo>
                  <a:lnTo>
                    <a:pt x="257" y="199"/>
                  </a:lnTo>
                  <a:lnTo>
                    <a:pt x="247" y="208"/>
                  </a:lnTo>
                  <a:cubicBezTo>
                    <a:pt x="241" y="214"/>
                    <a:pt x="241" y="224"/>
                    <a:pt x="247" y="230"/>
                  </a:cubicBezTo>
                  <a:cubicBezTo>
                    <a:pt x="252" y="236"/>
                    <a:pt x="263" y="237"/>
                    <a:pt x="269" y="231"/>
                  </a:cubicBezTo>
                  <a:lnTo>
                    <a:pt x="307" y="195"/>
                  </a:lnTo>
                  <a:cubicBezTo>
                    <a:pt x="314" y="189"/>
                    <a:pt x="314" y="178"/>
                    <a:pt x="307" y="172"/>
                  </a:cubicBezTo>
                  <a:lnTo>
                    <a:pt x="269" y="136"/>
                  </a:lnTo>
                  <a:cubicBezTo>
                    <a:pt x="263" y="130"/>
                    <a:pt x="253" y="130"/>
                    <a:pt x="247" y="136"/>
                  </a:cubicBezTo>
                  <a:cubicBezTo>
                    <a:pt x="241" y="143"/>
                    <a:pt x="241" y="153"/>
                    <a:pt x="247" y="159"/>
                  </a:cubicBezTo>
                  <a:lnTo>
                    <a:pt x="257" y="168"/>
                  </a:lnTo>
                  <a:lnTo>
                    <a:pt x="203" y="168"/>
                  </a:lnTo>
                  <a:cubicBezTo>
                    <a:pt x="220" y="150"/>
                    <a:pt x="230" y="126"/>
                    <a:pt x="230" y="100"/>
                  </a:cubicBezTo>
                  <a:cubicBezTo>
                    <a:pt x="230" y="44"/>
                    <a:pt x="184" y="0"/>
                    <a:pt x="129" y="0"/>
                  </a:cubicBezTo>
                  <a:cubicBezTo>
                    <a:pt x="74" y="0"/>
                    <a:pt x="29" y="45"/>
                    <a:pt x="29" y="100"/>
                  </a:cubicBezTo>
                  <a:cubicBezTo>
                    <a:pt x="29" y="109"/>
                    <a:pt x="36" y="116"/>
                    <a:pt x="45" y="116"/>
                  </a:cubicBezTo>
                  <a:cubicBezTo>
                    <a:pt x="54" y="116"/>
                    <a:pt x="61" y="109"/>
                    <a:pt x="61" y="100"/>
                  </a:cubicBezTo>
                  <a:cubicBezTo>
                    <a:pt x="61" y="62"/>
                    <a:pt x="91" y="32"/>
                    <a:pt x="129" y="32"/>
                  </a:cubicBezTo>
                  <a:cubicBezTo>
                    <a:pt x="167" y="32"/>
                    <a:pt x="199" y="62"/>
                    <a:pt x="199" y="100"/>
                  </a:cubicBezTo>
                  <a:cubicBezTo>
                    <a:pt x="199" y="137"/>
                    <a:pt x="168" y="168"/>
                    <a:pt x="131" y="168"/>
                  </a:cubicBezTo>
                  <a:lnTo>
                    <a:pt x="15" y="168"/>
                  </a:lnTo>
                  <a:cubicBezTo>
                    <a:pt x="7" y="168"/>
                    <a:pt x="0" y="175"/>
                    <a:pt x="0" y="184"/>
                  </a:cubicBezTo>
                  <a:cubicBezTo>
                    <a:pt x="0" y="192"/>
                    <a:pt x="7" y="199"/>
                    <a:pt x="15" y="1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957099" y="1138082"/>
              <a:ext cx="170188" cy="15204"/>
            </a:xfrm>
            <a:custGeom>
              <a:avLst/>
              <a:gdLst/>
              <a:ahLst/>
              <a:cxnLst/>
              <a:rect l="l" t="t" r="r" b="b"/>
              <a:pathLst>
                <a:path w="347" h="31" extrusionOk="0">
                  <a:moveTo>
                    <a:pt x="15" y="31"/>
                  </a:moveTo>
                  <a:lnTo>
                    <a:pt x="331" y="31"/>
                  </a:lnTo>
                  <a:cubicBezTo>
                    <a:pt x="340" y="31"/>
                    <a:pt x="347" y="24"/>
                    <a:pt x="347" y="15"/>
                  </a:cubicBezTo>
                  <a:cubicBezTo>
                    <a:pt x="347" y="7"/>
                    <a:pt x="340" y="0"/>
                    <a:pt x="33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957099" y="1185656"/>
              <a:ext cx="126047" cy="15204"/>
            </a:xfrm>
            <a:custGeom>
              <a:avLst/>
              <a:gdLst/>
              <a:ahLst/>
              <a:cxnLst/>
              <a:rect l="l" t="t" r="r" b="b"/>
              <a:pathLst>
                <a:path w="257" h="31" extrusionOk="0">
                  <a:moveTo>
                    <a:pt x="15" y="31"/>
                  </a:moveTo>
                  <a:lnTo>
                    <a:pt x="241" y="31"/>
                  </a:lnTo>
                  <a:cubicBezTo>
                    <a:pt x="250" y="31"/>
                    <a:pt x="257" y="24"/>
                    <a:pt x="257" y="15"/>
                  </a:cubicBezTo>
                  <a:cubicBezTo>
                    <a:pt x="257" y="7"/>
                    <a:pt x="250" y="0"/>
                    <a:pt x="24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957099" y="1232740"/>
              <a:ext cx="105938" cy="15695"/>
            </a:xfrm>
            <a:custGeom>
              <a:avLst/>
              <a:gdLst/>
              <a:ahLst/>
              <a:cxnLst/>
              <a:rect l="l" t="t" r="r" b="b"/>
              <a:pathLst>
                <a:path w="216" h="32" extrusionOk="0">
                  <a:moveTo>
                    <a:pt x="15" y="32"/>
                  </a:moveTo>
                  <a:lnTo>
                    <a:pt x="200" y="32"/>
                  </a:lnTo>
                  <a:cubicBezTo>
                    <a:pt x="209" y="32"/>
                    <a:pt x="216" y="25"/>
                    <a:pt x="216" y="16"/>
                  </a:cubicBezTo>
                  <a:cubicBezTo>
                    <a:pt x="216" y="7"/>
                    <a:pt x="209" y="0"/>
                    <a:pt x="20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905601" y="1183204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22"/>
                  </a:moveTo>
                  <a:cubicBezTo>
                    <a:pt x="6" y="34"/>
                    <a:pt x="25" y="34"/>
                    <a:pt x="30" y="21"/>
                  </a:cubicBezTo>
                  <a:cubicBezTo>
                    <a:pt x="32" y="15"/>
                    <a:pt x="30" y="8"/>
                    <a:pt x="25" y="3"/>
                  </a:cubicBezTo>
                  <a:cubicBezTo>
                    <a:pt x="20" y="-1"/>
                    <a:pt x="13" y="-1"/>
                    <a:pt x="7" y="2"/>
                  </a:cubicBezTo>
                  <a:cubicBezTo>
                    <a:pt x="0" y="6"/>
                    <a:pt x="-2" y="14"/>
                    <a:pt x="1" y="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905110" y="1079227"/>
              <a:ext cx="356070" cy="395309"/>
            </a:xfrm>
            <a:custGeom>
              <a:avLst/>
              <a:gdLst/>
              <a:ahLst/>
              <a:cxnLst/>
              <a:rect l="l" t="t" r="r" b="b"/>
              <a:pathLst>
                <a:path w="726" h="806" extrusionOk="0">
                  <a:moveTo>
                    <a:pt x="726" y="348"/>
                  </a:moveTo>
                  <a:cubicBezTo>
                    <a:pt x="726" y="257"/>
                    <a:pt x="656" y="182"/>
                    <a:pt x="568" y="174"/>
                  </a:cubicBezTo>
                  <a:lnTo>
                    <a:pt x="568" y="16"/>
                  </a:lnTo>
                  <a:cubicBezTo>
                    <a:pt x="568" y="7"/>
                    <a:pt x="561" y="0"/>
                    <a:pt x="552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158"/>
                  </a:lnTo>
                  <a:cubicBezTo>
                    <a:pt x="0" y="167"/>
                    <a:pt x="7" y="174"/>
                    <a:pt x="16" y="174"/>
                  </a:cubicBezTo>
                  <a:cubicBezTo>
                    <a:pt x="25" y="174"/>
                    <a:pt x="32" y="167"/>
                    <a:pt x="32" y="158"/>
                  </a:cubicBezTo>
                  <a:lnTo>
                    <a:pt x="32" y="32"/>
                  </a:lnTo>
                  <a:lnTo>
                    <a:pt x="536" y="32"/>
                  </a:lnTo>
                  <a:lnTo>
                    <a:pt x="536" y="174"/>
                  </a:lnTo>
                  <a:cubicBezTo>
                    <a:pt x="448" y="182"/>
                    <a:pt x="378" y="259"/>
                    <a:pt x="378" y="348"/>
                  </a:cubicBezTo>
                  <a:cubicBezTo>
                    <a:pt x="378" y="436"/>
                    <a:pt x="448" y="513"/>
                    <a:pt x="536" y="521"/>
                  </a:cubicBezTo>
                  <a:lnTo>
                    <a:pt x="536" y="557"/>
                  </a:lnTo>
                  <a:lnTo>
                    <a:pt x="511" y="557"/>
                  </a:lnTo>
                  <a:cubicBezTo>
                    <a:pt x="502" y="557"/>
                    <a:pt x="495" y="564"/>
                    <a:pt x="495" y="572"/>
                  </a:cubicBezTo>
                  <a:lnTo>
                    <a:pt x="495" y="691"/>
                  </a:lnTo>
                  <a:lnTo>
                    <a:pt x="32" y="691"/>
                  </a:lnTo>
                  <a:lnTo>
                    <a:pt x="32" y="297"/>
                  </a:lnTo>
                  <a:cubicBezTo>
                    <a:pt x="32" y="288"/>
                    <a:pt x="25" y="281"/>
                    <a:pt x="16" y="281"/>
                  </a:cubicBezTo>
                  <a:cubicBezTo>
                    <a:pt x="7" y="281"/>
                    <a:pt x="0" y="288"/>
                    <a:pt x="0" y="297"/>
                  </a:cubicBezTo>
                  <a:lnTo>
                    <a:pt x="0" y="707"/>
                  </a:lnTo>
                  <a:cubicBezTo>
                    <a:pt x="0" y="715"/>
                    <a:pt x="7" y="722"/>
                    <a:pt x="16" y="722"/>
                  </a:cubicBezTo>
                  <a:lnTo>
                    <a:pt x="495" y="722"/>
                  </a:lnTo>
                  <a:lnTo>
                    <a:pt x="495" y="750"/>
                  </a:lnTo>
                  <a:cubicBezTo>
                    <a:pt x="495" y="781"/>
                    <a:pt x="521" y="806"/>
                    <a:pt x="552" y="806"/>
                  </a:cubicBezTo>
                  <a:cubicBezTo>
                    <a:pt x="583" y="806"/>
                    <a:pt x="609" y="781"/>
                    <a:pt x="609" y="750"/>
                  </a:cubicBezTo>
                  <a:lnTo>
                    <a:pt x="609" y="572"/>
                  </a:lnTo>
                  <a:cubicBezTo>
                    <a:pt x="609" y="564"/>
                    <a:pt x="602" y="557"/>
                    <a:pt x="593" y="557"/>
                  </a:cubicBezTo>
                  <a:lnTo>
                    <a:pt x="568" y="557"/>
                  </a:lnTo>
                  <a:lnTo>
                    <a:pt x="568" y="521"/>
                  </a:lnTo>
                  <a:cubicBezTo>
                    <a:pt x="656" y="513"/>
                    <a:pt x="726" y="438"/>
                    <a:pt x="726" y="348"/>
                  </a:cubicBezTo>
                  <a:moveTo>
                    <a:pt x="577" y="750"/>
                  </a:moveTo>
                  <a:cubicBezTo>
                    <a:pt x="577" y="763"/>
                    <a:pt x="566" y="775"/>
                    <a:pt x="552" y="775"/>
                  </a:cubicBezTo>
                  <a:cubicBezTo>
                    <a:pt x="538" y="775"/>
                    <a:pt x="527" y="763"/>
                    <a:pt x="527" y="750"/>
                  </a:cubicBezTo>
                  <a:lnTo>
                    <a:pt x="527" y="588"/>
                  </a:lnTo>
                  <a:lnTo>
                    <a:pt x="577" y="588"/>
                  </a:lnTo>
                  <a:lnTo>
                    <a:pt x="577" y="750"/>
                  </a:lnTo>
                  <a:moveTo>
                    <a:pt x="694" y="348"/>
                  </a:moveTo>
                  <a:cubicBezTo>
                    <a:pt x="694" y="426"/>
                    <a:pt x="631" y="490"/>
                    <a:pt x="552" y="490"/>
                  </a:cubicBezTo>
                  <a:lnTo>
                    <a:pt x="552" y="490"/>
                  </a:lnTo>
                  <a:cubicBezTo>
                    <a:pt x="474" y="490"/>
                    <a:pt x="410" y="426"/>
                    <a:pt x="410" y="348"/>
                  </a:cubicBezTo>
                  <a:cubicBezTo>
                    <a:pt x="410" y="270"/>
                    <a:pt x="475" y="205"/>
                    <a:pt x="552" y="205"/>
                  </a:cubicBezTo>
                  <a:cubicBezTo>
                    <a:pt x="631" y="205"/>
                    <a:pt x="694" y="269"/>
                    <a:pt x="694" y="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1122873" y="1196446"/>
              <a:ext cx="105938" cy="106429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109"/>
                  </a:moveTo>
                  <a:cubicBezTo>
                    <a:pt x="0" y="168"/>
                    <a:pt x="48" y="217"/>
                    <a:pt x="108" y="217"/>
                  </a:cubicBezTo>
                  <a:cubicBezTo>
                    <a:pt x="168" y="217"/>
                    <a:pt x="216" y="168"/>
                    <a:pt x="216" y="109"/>
                  </a:cubicBezTo>
                  <a:cubicBezTo>
                    <a:pt x="216" y="49"/>
                    <a:pt x="168" y="0"/>
                    <a:pt x="108" y="0"/>
                  </a:cubicBezTo>
                  <a:cubicBezTo>
                    <a:pt x="48" y="0"/>
                    <a:pt x="0" y="49"/>
                    <a:pt x="0" y="109"/>
                  </a:cubicBezTo>
                  <a:moveTo>
                    <a:pt x="185" y="109"/>
                  </a:moveTo>
                  <a:cubicBezTo>
                    <a:pt x="185" y="151"/>
                    <a:pt x="150" y="185"/>
                    <a:pt x="108" y="185"/>
                  </a:cubicBezTo>
                  <a:cubicBezTo>
                    <a:pt x="66" y="185"/>
                    <a:pt x="31" y="151"/>
                    <a:pt x="31" y="109"/>
                  </a:cubicBezTo>
                  <a:cubicBezTo>
                    <a:pt x="31" y="66"/>
                    <a:pt x="66" y="32"/>
                    <a:pt x="108" y="32"/>
                  </a:cubicBezTo>
                  <a:cubicBezTo>
                    <a:pt x="150" y="32"/>
                    <a:pt x="185" y="66"/>
                    <a:pt x="185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3100" rIns="90000" bIns="33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dirty="0"/>
              <a:t>Goals</a:t>
            </a:r>
            <a:endParaRPr dirty="0"/>
          </a:p>
        </p:txBody>
      </p:sp>
      <p:sp>
        <p:nvSpPr>
          <p:cNvPr id="130" name="Google Shape;130;p17"/>
          <p:cNvSpPr txBox="1"/>
          <p:nvPr/>
        </p:nvSpPr>
        <p:spPr>
          <a:xfrm>
            <a:off x="565756" y="1097280"/>
            <a:ext cx="7956452" cy="317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700" dirty="0"/>
              <a:t>To examine the feasibility of purchasing a used car as a solution for international students navigating transportation challenges in the US.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700" dirty="0"/>
              <a:t>To identify and analyze the key criteria, such as affordability, condition, age, and regional factors, that influence the selection of a suitable used car.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700" dirty="0"/>
              <a:t>To explore the variations in car ownership needs and preferences across different states, considering factors such as climate, terrain, and urban-rural disparities. 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700" dirty="0"/>
              <a:t>To provide comprehensive comparisons and guidelines to assist international students and other individuals unfamiliar with car ownership in making informed decisions when purchasing a used car in the US. </a:t>
            </a:r>
            <a:endParaRPr sz="17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2" descr="Kansas State University">
            <a:extLst>
              <a:ext uri="{FF2B5EF4-FFF2-40B4-BE49-F238E27FC236}">
                <a16:creationId xmlns:a16="http://schemas.microsoft.com/office/drawing/2014/main" id="{D523298E-1485-6008-7EBA-E19110C7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483705"/>
            <a:ext cx="155619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0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171" name="Google Shape;171;p18"/>
          <p:cNvSpPr/>
          <p:nvPr/>
        </p:nvSpPr>
        <p:spPr>
          <a:xfrm>
            <a:off x="1255170" y="1560050"/>
            <a:ext cx="972600" cy="776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712698" y="2428009"/>
            <a:ext cx="2055300" cy="776100"/>
          </a:xfrm>
          <a:prstGeom prst="trapezoid">
            <a:avLst>
              <a:gd name="adj" fmla="val 6211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80187" y="3295968"/>
            <a:ext cx="3129600" cy="776100"/>
          </a:xfrm>
          <a:prstGeom prst="trapezoid">
            <a:avLst>
              <a:gd name="adj" fmla="val 62119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3406482" y="1572359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406482" y="2447059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3406482" y="3315034"/>
            <a:ext cx="738000" cy="738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8" name="Google Shape;178;p18"/>
          <p:cNvCxnSpPr>
            <a:stCxn id="171" idx="5"/>
            <a:endCxn id="175" idx="2"/>
          </p:cNvCxnSpPr>
          <p:nvPr/>
        </p:nvCxnSpPr>
        <p:spPr>
          <a:xfrm rot="10800000" flipH="1">
            <a:off x="1984620" y="1941500"/>
            <a:ext cx="1422000" cy="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8"/>
          <p:cNvCxnSpPr>
            <a:stCxn id="172" idx="3"/>
            <a:endCxn id="176" idx="2"/>
          </p:cNvCxnSpPr>
          <p:nvPr/>
        </p:nvCxnSpPr>
        <p:spPr>
          <a:xfrm>
            <a:off x="2526946" y="2816059"/>
            <a:ext cx="87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8"/>
          <p:cNvCxnSpPr>
            <a:stCxn id="173" idx="3"/>
            <a:endCxn id="177" idx="2"/>
          </p:cNvCxnSpPr>
          <p:nvPr/>
        </p:nvCxnSpPr>
        <p:spPr>
          <a:xfrm>
            <a:off x="3068734" y="3684018"/>
            <a:ext cx="337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18"/>
          <p:cNvSpPr txBox="1"/>
          <p:nvPr/>
        </p:nvSpPr>
        <p:spPr>
          <a:xfrm>
            <a:off x="4272492" y="1661226"/>
            <a:ext cx="4481364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What are the most popular makes and models of used cars in the dataset, and do their prices vary significantly by region?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335269" y="2535251"/>
            <a:ext cx="4662427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Do regions with high latitude and low temperatures prefer certain brands or types? 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4272492" y="3403226"/>
            <a:ext cx="4566708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Do regions with high latitude and low temperatures prefer certain brands or types? 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93" name="Google Shape;193;p18"/>
          <p:cNvGrpSpPr/>
          <p:nvPr/>
        </p:nvGrpSpPr>
        <p:grpSpPr>
          <a:xfrm>
            <a:off x="3582749" y="3491762"/>
            <a:ext cx="385498" cy="384519"/>
            <a:chOff x="4747337" y="2652124"/>
            <a:chExt cx="385498" cy="384519"/>
          </a:xfrm>
        </p:grpSpPr>
        <p:sp>
          <p:nvSpPr>
            <p:cNvPr id="194" name="Google Shape;194;p18"/>
            <p:cNvSpPr/>
            <p:nvPr/>
          </p:nvSpPr>
          <p:spPr>
            <a:xfrm>
              <a:off x="4775783" y="2688418"/>
              <a:ext cx="61797" cy="45122"/>
            </a:xfrm>
            <a:custGeom>
              <a:avLst/>
              <a:gdLst/>
              <a:ahLst/>
              <a:cxnLst/>
              <a:rect l="l" t="t" r="r" b="b"/>
              <a:pathLst>
                <a:path w="126" h="92" extrusionOk="0">
                  <a:moveTo>
                    <a:pt x="100" y="5"/>
                  </a:moveTo>
                  <a:lnTo>
                    <a:pt x="49" y="55"/>
                  </a:lnTo>
                  <a:lnTo>
                    <a:pt x="26" y="31"/>
                  </a:lnTo>
                  <a:cubicBezTo>
                    <a:pt x="20" y="25"/>
                    <a:pt x="10" y="25"/>
                    <a:pt x="4" y="31"/>
                  </a:cubicBezTo>
                  <a:cubicBezTo>
                    <a:pt x="-2" y="37"/>
                    <a:pt x="-2" y="47"/>
                    <a:pt x="4" y="53"/>
                  </a:cubicBezTo>
                  <a:lnTo>
                    <a:pt x="39" y="88"/>
                  </a:lnTo>
                  <a:cubicBezTo>
                    <a:pt x="44" y="94"/>
                    <a:pt x="54" y="94"/>
                    <a:pt x="60" y="88"/>
                  </a:cubicBezTo>
                  <a:lnTo>
                    <a:pt x="121" y="27"/>
                  </a:lnTo>
                  <a:cubicBezTo>
                    <a:pt x="127" y="21"/>
                    <a:pt x="127" y="11"/>
                    <a:pt x="121" y="5"/>
                  </a:cubicBezTo>
                  <a:cubicBezTo>
                    <a:pt x="115" y="-1"/>
                    <a:pt x="106" y="-1"/>
                    <a:pt x="10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4775783" y="2955717"/>
              <a:ext cx="61797" cy="44632"/>
            </a:xfrm>
            <a:custGeom>
              <a:avLst/>
              <a:gdLst/>
              <a:ahLst/>
              <a:cxnLst/>
              <a:rect l="l" t="t" r="r" b="b"/>
              <a:pathLst>
                <a:path w="126" h="91" extrusionOk="0">
                  <a:moveTo>
                    <a:pt x="100" y="4"/>
                  </a:moveTo>
                  <a:lnTo>
                    <a:pt x="49" y="54"/>
                  </a:lnTo>
                  <a:lnTo>
                    <a:pt x="26" y="30"/>
                  </a:lnTo>
                  <a:cubicBezTo>
                    <a:pt x="20" y="24"/>
                    <a:pt x="10" y="24"/>
                    <a:pt x="4" y="30"/>
                  </a:cubicBezTo>
                  <a:cubicBezTo>
                    <a:pt x="-2" y="36"/>
                    <a:pt x="-2" y="46"/>
                    <a:pt x="4" y="52"/>
                  </a:cubicBezTo>
                  <a:lnTo>
                    <a:pt x="39" y="86"/>
                  </a:lnTo>
                  <a:cubicBezTo>
                    <a:pt x="44" y="92"/>
                    <a:pt x="54" y="92"/>
                    <a:pt x="60" y="86"/>
                  </a:cubicBezTo>
                  <a:lnTo>
                    <a:pt x="121" y="25"/>
                  </a:lnTo>
                  <a:cubicBezTo>
                    <a:pt x="127" y="19"/>
                    <a:pt x="127" y="10"/>
                    <a:pt x="121" y="4"/>
                  </a:cubicBezTo>
                  <a:cubicBezTo>
                    <a:pt x="115" y="-2"/>
                    <a:pt x="106" y="-2"/>
                    <a:pt x="10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4859161" y="2817408"/>
              <a:ext cx="52479" cy="51988"/>
            </a:xfrm>
            <a:custGeom>
              <a:avLst/>
              <a:gdLst/>
              <a:ahLst/>
              <a:cxnLst/>
              <a:rect l="l" t="t" r="r" b="b"/>
              <a:pathLst>
                <a:path w="107" h="106" extrusionOk="0">
                  <a:moveTo>
                    <a:pt x="75" y="53"/>
                  </a:moveTo>
                  <a:lnTo>
                    <a:pt x="102" y="26"/>
                  </a:lnTo>
                  <a:cubicBezTo>
                    <a:pt x="108" y="20"/>
                    <a:pt x="108" y="11"/>
                    <a:pt x="102" y="5"/>
                  </a:cubicBezTo>
                  <a:cubicBezTo>
                    <a:pt x="96" y="-1"/>
                    <a:pt x="86" y="-1"/>
                    <a:pt x="80" y="5"/>
                  </a:cubicBezTo>
                  <a:lnTo>
                    <a:pt x="53" y="32"/>
                  </a:lnTo>
                  <a:lnTo>
                    <a:pt x="26" y="5"/>
                  </a:lnTo>
                  <a:cubicBezTo>
                    <a:pt x="20" y="-1"/>
                    <a:pt x="10" y="-1"/>
                    <a:pt x="4" y="5"/>
                  </a:cubicBezTo>
                  <a:cubicBezTo>
                    <a:pt x="-2" y="11"/>
                    <a:pt x="-2" y="20"/>
                    <a:pt x="4" y="26"/>
                  </a:cubicBezTo>
                  <a:lnTo>
                    <a:pt x="31" y="53"/>
                  </a:lnTo>
                  <a:lnTo>
                    <a:pt x="4" y="79"/>
                  </a:lnTo>
                  <a:cubicBezTo>
                    <a:pt x="-2" y="85"/>
                    <a:pt x="-2" y="95"/>
                    <a:pt x="4" y="101"/>
                  </a:cubicBezTo>
                  <a:cubicBezTo>
                    <a:pt x="10" y="107"/>
                    <a:pt x="20" y="107"/>
                    <a:pt x="26" y="101"/>
                  </a:cubicBezTo>
                  <a:lnTo>
                    <a:pt x="53" y="75"/>
                  </a:lnTo>
                  <a:lnTo>
                    <a:pt x="80" y="101"/>
                  </a:lnTo>
                  <a:cubicBezTo>
                    <a:pt x="86" y="107"/>
                    <a:pt x="96" y="107"/>
                    <a:pt x="102" y="101"/>
                  </a:cubicBezTo>
                  <a:cubicBezTo>
                    <a:pt x="108" y="95"/>
                    <a:pt x="108" y="85"/>
                    <a:pt x="102" y="79"/>
                  </a:cubicBezTo>
                  <a:lnTo>
                    <a:pt x="75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4826300" y="2785528"/>
              <a:ext cx="306534" cy="117219"/>
            </a:xfrm>
            <a:custGeom>
              <a:avLst/>
              <a:gdLst/>
              <a:ahLst/>
              <a:cxnLst/>
              <a:rect l="l" t="t" r="r" b="b"/>
              <a:pathLst>
                <a:path w="625" h="239" extrusionOk="0">
                  <a:moveTo>
                    <a:pt x="179" y="0"/>
                  </a:move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78"/>
                  </a:lnTo>
                  <a:cubicBezTo>
                    <a:pt x="0" y="212"/>
                    <a:pt x="27" y="239"/>
                    <a:pt x="61" y="239"/>
                  </a:cubicBezTo>
                  <a:lnTo>
                    <a:pt x="179" y="239"/>
                  </a:lnTo>
                  <a:cubicBezTo>
                    <a:pt x="205" y="239"/>
                    <a:pt x="227" y="223"/>
                    <a:pt x="236" y="200"/>
                  </a:cubicBezTo>
                  <a:lnTo>
                    <a:pt x="548" y="200"/>
                  </a:lnTo>
                  <a:cubicBezTo>
                    <a:pt x="552" y="200"/>
                    <a:pt x="557" y="198"/>
                    <a:pt x="559" y="195"/>
                  </a:cubicBezTo>
                  <a:lnTo>
                    <a:pt x="621" y="129"/>
                  </a:lnTo>
                  <a:cubicBezTo>
                    <a:pt x="626" y="123"/>
                    <a:pt x="626" y="113"/>
                    <a:pt x="621" y="108"/>
                  </a:cubicBezTo>
                  <a:lnTo>
                    <a:pt x="559" y="44"/>
                  </a:lnTo>
                  <a:cubicBezTo>
                    <a:pt x="556" y="41"/>
                    <a:pt x="552" y="40"/>
                    <a:pt x="548" y="40"/>
                  </a:cubicBezTo>
                  <a:lnTo>
                    <a:pt x="236" y="40"/>
                  </a:lnTo>
                  <a:cubicBezTo>
                    <a:pt x="227" y="17"/>
                    <a:pt x="205" y="0"/>
                    <a:pt x="179" y="0"/>
                  </a:cubicBezTo>
                  <a:moveTo>
                    <a:pt x="179" y="209"/>
                  </a:moveTo>
                  <a:lnTo>
                    <a:pt x="61" y="209"/>
                  </a:lnTo>
                  <a:cubicBezTo>
                    <a:pt x="44" y="209"/>
                    <a:pt x="31" y="195"/>
                    <a:pt x="31" y="178"/>
                  </a:cubicBezTo>
                  <a:lnTo>
                    <a:pt x="31" y="61"/>
                  </a:lnTo>
                  <a:cubicBezTo>
                    <a:pt x="31" y="45"/>
                    <a:pt x="44" y="31"/>
                    <a:pt x="61" y="31"/>
                  </a:cubicBezTo>
                  <a:lnTo>
                    <a:pt x="179" y="31"/>
                  </a:lnTo>
                  <a:cubicBezTo>
                    <a:pt x="196" y="31"/>
                    <a:pt x="209" y="45"/>
                    <a:pt x="209" y="61"/>
                  </a:cubicBezTo>
                  <a:lnTo>
                    <a:pt x="209" y="178"/>
                  </a:lnTo>
                  <a:cubicBezTo>
                    <a:pt x="209" y="195"/>
                    <a:pt x="196" y="209"/>
                    <a:pt x="179" y="209"/>
                  </a:cubicBezTo>
                  <a:moveTo>
                    <a:pt x="588" y="119"/>
                  </a:moveTo>
                  <a:lnTo>
                    <a:pt x="541" y="169"/>
                  </a:lnTo>
                  <a:lnTo>
                    <a:pt x="240" y="169"/>
                  </a:lnTo>
                  <a:lnTo>
                    <a:pt x="240" y="70"/>
                  </a:lnTo>
                  <a:lnTo>
                    <a:pt x="542" y="70"/>
                  </a:lnTo>
                  <a:lnTo>
                    <a:pt x="588" y="1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025" rIns="90000" bIns="41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4747337" y="2652124"/>
              <a:ext cx="385498" cy="117710"/>
            </a:xfrm>
            <a:custGeom>
              <a:avLst/>
              <a:gdLst/>
              <a:ahLst/>
              <a:cxnLst/>
              <a:rect l="l" t="t" r="r" b="b"/>
              <a:pathLst>
                <a:path w="786" h="240" extrusionOk="0">
                  <a:moveTo>
                    <a:pt x="720" y="45"/>
                  </a:moveTo>
                  <a:cubicBezTo>
                    <a:pt x="717" y="41"/>
                    <a:pt x="713" y="40"/>
                    <a:pt x="709" y="40"/>
                  </a:cubicBezTo>
                  <a:lnTo>
                    <a:pt x="236" y="40"/>
                  </a:lnTo>
                  <a:cubicBezTo>
                    <a:pt x="227" y="17"/>
                    <a:pt x="204" y="0"/>
                    <a:pt x="178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1"/>
                  </a:cubicBezTo>
                  <a:lnTo>
                    <a:pt x="0" y="179"/>
                  </a:lnTo>
                  <a:cubicBezTo>
                    <a:pt x="0" y="213"/>
                    <a:pt x="27" y="240"/>
                    <a:pt x="61" y="240"/>
                  </a:cubicBezTo>
                  <a:lnTo>
                    <a:pt x="178" y="240"/>
                  </a:lnTo>
                  <a:cubicBezTo>
                    <a:pt x="204" y="240"/>
                    <a:pt x="227" y="224"/>
                    <a:pt x="236" y="201"/>
                  </a:cubicBezTo>
                  <a:lnTo>
                    <a:pt x="392" y="201"/>
                  </a:lnTo>
                  <a:cubicBezTo>
                    <a:pt x="400" y="201"/>
                    <a:pt x="407" y="193"/>
                    <a:pt x="407" y="185"/>
                  </a:cubicBezTo>
                  <a:cubicBezTo>
                    <a:pt x="407" y="176"/>
                    <a:pt x="400" y="170"/>
                    <a:pt x="392" y="170"/>
                  </a:cubicBezTo>
                  <a:lnTo>
                    <a:pt x="239" y="170"/>
                  </a:lnTo>
                  <a:lnTo>
                    <a:pt x="239" y="70"/>
                  </a:lnTo>
                  <a:lnTo>
                    <a:pt x="703" y="70"/>
                  </a:lnTo>
                  <a:lnTo>
                    <a:pt x="749" y="120"/>
                  </a:lnTo>
                  <a:lnTo>
                    <a:pt x="703" y="170"/>
                  </a:lnTo>
                  <a:lnTo>
                    <a:pt x="527" y="170"/>
                  </a:lnTo>
                  <a:cubicBezTo>
                    <a:pt x="519" y="170"/>
                    <a:pt x="512" y="176"/>
                    <a:pt x="512" y="185"/>
                  </a:cubicBezTo>
                  <a:cubicBezTo>
                    <a:pt x="512" y="193"/>
                    <a:pt x="519" y="201"/>
                    <a:pt x="527" y="201"/>
                  </a:cubicBezTo>
                  <a:lnTo>
                    <a:pt x="709" y="201"/>
                  </a:lnTo>
                  <a:cubicBezTo>
                    <a:pt x="713" y="201"/>
                    <a:pt x="717" y="199"/>
                    <a:pt x="720" y="196"/>
                  </a:cubicBezTo>
                  <a:lnTo>
                    <a:pt x="782" y="131"/>
                  </a:lnTo>
                  <a:cubicBezTo>
                    <a:pt x="787" y="125"/>
                    <a:pt x="787" y="116"/>
                    <a:pt x="782" y="110"/>
                  </a:cubicBezTo>
                  <a:lnTo>
                    <a:pt x="720" y="45"/>
                  </a:lnTo>
                  <a:moveTo>
                    <a:pt x="178" y="209"/>
                  </a:moveTo>
                  <a:lnTo>
                    <a:pt x="61" y="209"/>
                  </a:lnTo>
                  <a:cubicBezTo>
                    <a:pt x="44" y="209"/>
                    <a:pt x="30" y="196"/>
                    <a:pt x="30" y="179"/>
                  </a:cubicBezTo>
                  <a:lnTo>
                    <a:pt x="30" y="61"/>
                  </a:lnTo>
                  <a:cubicBezTo>
                    <a:pt x="30" y="45"/>
                    <a:pt x="44" y="31"/>
                    <a:pt x="61" y="31"/>
                  </a:cubicBezTo>
                  <a:lnTo>
                    <a:pt x="178" y="31"/>
                  </a:lnTo>
                  <a:cubicBezTo>
                    <a:pt x="195" y="31"/>
                    <a:pt x="209" y="45"/>
                    <a:pt x="209" y="61"/>
                  </a:cubicBezTo>
                  <a:lnTo>
                    <a:pt x="209" y="179"/>
                  </a:lnTo>
                  <a:cubicBezTo>
                    <a:pt x="209" y="196"/>
                    <a:pt x="195" y="209"/>
                    <a:pt x="178" y="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747337" y="2918933"/>
              <a:ext cx="385498" cy="117710"/>
            </a:xfrm>
            <a:custGeom>
              <a:avLst/>
              <a:gdLst/>
              <a:ahLst/>
              <a:cxnLst/>
              <a:rect l="l" t="t" r="r" b="b"/>
              <a:pathLst>
                <a:path w="786" h="240" extrusionOk="0">
                  <a:moveTo>
                    <a:pt x="720" y="44"/>
                  </a:moveTo>
                  <a:cubicBezTo>
                    <a:pt x="717" y="41"/>
                    <a:pt x="713" y="39"/>
                    <a:pt x="709" y="39"/>
                  </a:cubicBezTo>
                  <a:lnTo>
                    <a:pt x="236" y="39"/>
                  </a:lnTo>
                  <a:cubicBezTo>
                    <a:pt x="227" y="16"/>
                    <a:pt x="204" y="0"/>
                    <a:pt x="178" y="0"/>
                  </a:cubicBez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179"/>
                  </a:lnTo>
                  <a:cubicBezTo>
                    <a:pt x="0" y="212"/>
                    <a:pt x="27" y="240"/>
                    <a:pt x="61" y="240"/>
                  </a:cubicBezTo>
                  <a:lnTo>
                    <a:pt x="178" y="240"/>
                  </a:lnTo>
                  <a:cubicBezTo>
                    <a:pt x="204" y="240"/>
                    <a:pt x="227" y="223"/>
                    <a:pt x="236" y="200"/>
                  </a:cubicBezTo>
                  <a:lnTo>
                    <a:pt x="709" y="200"/>
                  </a:lnTo>
                  <a:cubicBezTo>
                    <a:pt x="713" y="200"/>
                    <a:pt x="717" y="199"/>
                    <a:pt x="720" y="196"/>
                  </a:cubicBezTo>
                  <a:lnTo>
                    <a:pt x="782" y="130"/>
                  </a:lnTo>
                  <a:cubicBezTo>
                    <a:pt x="787" y="125"/>
                    <a:pt x="787" y="115"/>
                    <a:pt x="782" y="109"/>
                  </a:cubicBezTo>
                  <a:lnTo>
                    <a:pt x="720" y="44"/>
                  </a:lnTo>
                  <a:moveTo>
                    <a:pt x="178" y="209"/>
                  </a:moveTo>
                  <a:lnTo>
                    <a:pt x="61" y="209"/>
                  </a:lnTo>
                  <a:cubicBezTo>
                    <a:pt x="44" y="209"/>
                    <a:pt x="30" y="195"/>
                    <a:pt x="30" y="179"/>
                  </a:cubicBezTo>
                  <a:lnTo>
                    <a:pt x="30" y="61"/>
                  </a:lnTo>
                  <a:cubicBezTo>
                    <a:pt x="30" y="44"/>
                    <a:pt x="44" y="31"/>
                    <a:pt x="61" y="31"/>
                  </a:cubicBezTo>
                  <a:lnTo>
                    <a:pt x="178" y="31"/>
                  </a:lnTo>
                  <a:cubicBezTo>
                    <a:pt x="195" y="31"/>
                    <a:pt x="209" y="44"/>
                    <a:pt x="209" y="61"/>
                  </a:cubicBezTo>
                  <a:lnTo>
                    <a:pt x="209" y="179"/>
                  </a:lnTo>
                  <a:cubicBezTo>
                    <a:pt x="209" y="195"/>
                    <a:pt x="195" y="209"/>
                    <a:pt x="178" y="209"/>
                  </a:cubicBezTo>
                  <a:moveTo>
                    <a:pt x="703" y="170"/>
                  </a:moveTo>
                  <a:lnTo>
                    <a:pt x="239" y="170"/>
                  </a:lnTo>
                  <a:lnTo>
                    <a:pt x="239" y="70"/>
                  </a:lnTo>
                  <a:lnTo>
                    <a:pt x="703" y="70"/>
                  </a:lnTo>
                  <a:lnTo>
                    <a:pt x="749" y="120"/>
                  </a:lnTo>
                  <a:lnTo>
                    <a:pt x="703" y="1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968532" y="2837026"/>
              <a:ext cx="106919" cy="14714"/>
            </a:xfrm>
            <a:custGeom>
              <a:avLst/>
              <a:gdLst/>
              <a:ahLst/>
              <a:cxnLst/>
              <a:rect l="l" t="t" r="r" b="b"/>
              <a:pathLst>
                <a:path w="218" h="30" extrusionOk="0">
                  <a:moveTo>
                    <a:pt x="15" y="30"/>
                  </a:moveTo>
                  <a:lnTo>
                    <a:pt x="202" y="30"/>
                  </a:lnTo>
                  <a:cubicBezTo>
                    <a:pt x="211" y="30"/>
                    <a:pt x="218" y="23"/>
                    <a:pt x="218" y="15"/>
                  </a:cubicBezTo>
                  <a:cubicBezTo>
                    <a:pt x="218" y="6"/>
                    <a:pt x="211" y="0"/>
                    <a:pt x="202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885645" y="2703622"/>
              <a:ext cx="189806" cy="15204"/>
            </a:xfrm>
            <a:custGeom>
              <a:avLst/>
              <a:gdLst/>
              <a:ahLst/>
              <a:cxnLst/>
              <a:rect l="l" t="t" r="r" b="b"/>
              <a:pathLst>
                <a:path w="387" h="31" extrusionOk="0">
                  <a:moveTo>
                    <a:pt x="387" y="15"/>
                  </a:moveTo>
                  <a:cubicBezTo>
                    <a:pt x="387" y="7"/>
                    <a:pt x="380" y="0"/>
                    <a:pt x="37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371" y="31"/>
                  </a:lnTo>
                  <a:cubicBezTo>
                    <a:pt x="380" y="31"/>
                    <a:pt x="387" y="24"/>
                    <a:pt x="38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885645" y="2970431"/>
              <a:ext cx="189806" cy="14714"/>
            </a:xfrm>
            <a:custGeom>
              <a:avLst/>
              <a:gdLst/>
              <a:ahLst/>
              <a:cxnLst/>
              <a:rect l="l" t="t" r="r" b="b"/>
              <a:pathLst>
                <a:path w="387" h="30" extrusionOk="0">
                  <a:moveTo>
                    <a:pt x="371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371" y="30"/>
                  </a:lnTo>
                  <a:cubicBezTo>
                    <a:pt x="380" y="30"/>
                    <a:pt x="387" y="23"/>
                    <a:pt x="387" y="15"/>
                  </a:cubicBezTo>
                  <a:cubicBezTo>
                    <a:pt x="387" y="6"/>
                    <a:pt x="380" y="0"/>
                    <a:pt x="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748318" y="2823784"/>
              <a:ext cx="61797" cy="51498"/>
            </a:xfrm>
            <a:custGeom>
              <a:avLst/>
              <a:gdLst/>
              <a:ahLst/>
              <a:cxnLst/>
              <a:rect l="l" t="t" r="r" b="b"/>
              <a:pathLst>
                <a:path w="126" h="105" extrusionOk="0">
                  <a:moveTo>
                    <a:pt x="0" y="53"/>
                  </a:moveTo>
                  <a:cubicBezTo>
                    <a:pt x="0" y="62"/>
                    <a:pt x="7" y="68"/>
                    <a:pt x="15" y="68"/>
                  </a:cubicBezTo>
                  <a:lnTo>
                    <a:pt x="73" y="68"/>
                  </a:lnTo>
                  <a:lnTo>
                    <a:pt x="62" y="79"/>
                  </a:lnTo>
                  <a:cubicBezTo>
                    <a:pt x="56" y="85"/>
                    <a:pt x="56" y="94"/>
                    <a:pt x="62" y="100"/>
                  </a:cubicBezTo>
                  <a:cubicBezTo>
                    <a:pt x="68" y="106"/>
                    <a:pt x="78" y="106"/>
                    <a:pt x="84" y="100"/>
                  </a:cubicBezTo>
                  <a:lnTo>
                    <a:pt x="121" y="63"/>
                  </a:lnTo>
                  <a:cubicBezTo>
                    <a:pt x="127" y="58"/>
                    <a:pt x="127" y="48"/>
                    <a:pt x="121" y="42"/>
                  </a:cubicBezTo>
                  <a:lnTo>
                    <a:pt x="84" y="5"/>
                  </a:lnTo>
                  <a:cubicBezTo>
                    <a:pt x="78" y="-1"/>
                    <a:pt x="68" y="-1"/>
                    <a:pt x="62" y="5"/>
                  </a:cubicBezTo>
                  <a:cubicBezTo>
                    <a:pt x="56" y="11"/>
                    <a:pt x="56" y="21"/>
                    <a:pt x="62" y="27"/>
                  </a:cubicBezTo>
                  <a:lnTo>
                    <a:pt x="73" y="38"/>
                  </a:lnTo>
                  <a:lnTo>
                    <a:pt x="15" y="38"/>
                  </a:lnTo>
                  <a:cubicBezTo>
                    <a:pt x="7" y="38"/>
                    <a:pt x="0" y="45"/>
                    <a:pt x="0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965589" y="2735502"/>
              <a:ext cx="15204" cy="1520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" y="21"/>
                  </a:moveTo>
                  <a:cubicBezTo>
                    <a:pt x="4" y="29"/>
                    <a:pt x="13" y="33"/>
                    <a:pt x="21" y="30"/>
                  </a:cubicBezTo>
                  <a:cubicBezTo>
                    <a:pt x="29" y="26"/>
                    <a:pt x="33" y="17"/>
                    <a:pt x="29" y="10"/>
                  </a:cubicBezTo>
                  <a:cubicBezTo>
                    <a:pt x="26" y="2"/>
                    <a:pt x="17" y="-2"/>
                    <a:pt x="9" y="1"/>
                  </a:cubicBezTo>
                  <a:cubicBezTo>
                    <a:pt x="2" y="4"/>
                    <a:pt x="-2" y="14"/>
                    <a:pt x="1" y="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8"/>
          <p:cNvGrpSpPr/>
          <p:nvPr/>
        </p:nvGrpSpPr>
        <p:grpSpPr>
          <a:xfrm>
            <a:off x="3584450" y="1778337"/>
            <a:ext cx="382064" cy="324683"/>
            <a:chOff x="7083375" y="1142986"/>
            <a:chExt cx="382064" cy="324683"/>
          </a:xfrm>
        </p:grpSpPr>
        <p:sp>
          <p:nvSpPr>
            <p:cNvPr id="206" name="Google Shape;206;p18"/>
            <p:cNvSpPr/>
            <p:nvPr/>
          </p:nvSpPr>
          <p:spPr>
            <a:xfrm>
              <a:off x="7287405" y="1398024"/>
              <a:ext cx="14714" cy="14714"/>
            </a:xfrm>
            <a:custGeom>
              <a:avLst/>
              <a:gdLst/>
              <a:ahLst/>
              <a:cxnLst/>
              <a:rect l="l" t="t" r="r" b="b"/>
              <a:pathLst>
                <a:path w="30" h="30" extrusionOk="0">
                  <a:moveTo>
                    <a:pt x="27" y="7"/>
                  </a:moveTo>
                  <a:cubicBezTo>
                    <a:pt x="23" y="0"/>
                    <a:pt x="13" y="-2"/>
                    <a:pt x="6" y="3"/>
                  </a:cubicBezTo>
                  <a:cubicBezTo>
                    <a:pt x="-1" y="7"/>
                    <a:pt x="-2" y="17"/>
                    <a:pt x="2" y="24"/>
                  </a:cubicBezTo>
                  <a:cubicBezTo>
                    <a:pt x="7" y="31"/>
                    <a:pt x="16" y="33"/>
                    <a:pt x="23" y="28"/>
                  </a:cubicBezTo>
                  <a:cubicBezTo>
                    <a:pt x="30" y="24"/>
                    <a:pt x="32" y="14"/>
                    <a:pt x="2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7083375" y="1142986"/>
              <a:ext cx="382064" cy="324683"/>
            </a:xfrm>
            <a:custGeom>
              <a:avLst/>
              <a:gdLst/>
              <a:ahLst/>
              <a:cxnLst/>
              <a:rect l="l" t="t" r="r" b="b"/>
              <a:pathLst>
                <a:path w="779" h="662" extrusionOk="0">
                  <a:moveTo>
                    <a:pt x="722" y="525"/>
                  </a:moveTo>
                  <a:cubicBezTo>
                    <a:pt x="719" y="522"/>
                    <a:pt x="715" y="520"/>
                    <a:pt x="711" y="520"/>
                  </a:cubicBezTo>
                  <a:lnTo>
                    <a:pt x="617" y="520"/>
                  </a:lnTo>
                  <a:lnTo>
                    <a:pt x="617" y="425"/>
                  </a:lnTo>
                  <a:lnTo>
                    <a:pt x="762" y="425"/>
                  </a:lnTo>
                  <a:cubicBezTo>
                    <a:pt x="771" y="425"/>
                    <a:pt x="778" y="418"/>
                    <a:pt x="778" y="410"/>
                  </a:cubicBezTo>
                  <a:lnTo>
                    <a:pt x="778" y="291"/>
                  </a:lnTo>
                  <a:cubicBezTo>
                    <a:pt x="778" y="282"/>
                    <a:pt x="771" y="276"/>
                    <a:pt x="762" y="276"/>
                  </a:cubicBezTo>
                  <a:lnTo>
                    <a:pt x="601" y="276"/>
                  </a:lnTo>
                  <a:cubicBezTo>
                    <a:pt x="593" y="276"/>
                    <a:pt x="586" y="282"/>
                    <a:pt x="586" y="291"/>
                  </a:cubicBezTo>
                  <a:lnTo>
                    <a:pt x="586" y="520"/>
                  </a:lnTo>
                  <a:lnTo>
                    <a:pt x="496" y="520"/>
                  </a:lnTo>
                  <a:cubicBezTo>
                    <a:pt x="488" y="520"/>
                    <a:pt x="481" y="527"/>
                    <a:pt x="481" y="535"/>
                  </a:cubicBezTo>
                  <a:cubicBezTo>
                    <a:pt x="481" y="544"/>
                    <a:pt x="488" y="551"/>
                    <a:pt x="496" y="551"/>
                  </a:cubicBezTo>
                  <a:lnTo>
                    <a:pt x="586" y="551"/>
                  </a:lnTo>
                  <a:lnTo>
                    <a:pt x="586" y="584"/>
                  </a:lnTo>
                  <a:cubicBezTo>
                    <a:pt x="586" y="593"/>
                    <a:pt x="593" y="600"/>
                    <a:pt x="601" y="600"/>
                  </a:cubicBezTo>
                  <a:cubicBezTo>
                    <a:pt x="610" y="600"/>
                    <a:pt x="617" y="593"/>
                    <a:pt x="617" y="584"/>
                  </a:cubicBezTo>
                  <a:lnTo>
                    <a:pt x="617" y="551"/>
                  </a:lnTo>
                  <a:lnTo>
                    <a:pt x="704" y="551"/>
                  </a:lnTo>
                  <a:lnTo>
                    <a:pt x="743" y="591"/>
                  </a:lnTo>
                  <a:lnTo>
                    <a:pt x="704" y="631"/>
                  </a:lnTo>
                  <a:lnTo>
                    <a:pt x="258" y="631"/>
                  </a:lnTo>
                  <a:lnTo>
                    <a:pt x="287" y="600"/>
                  </a:lnTo>
                  <a:cubicBezTo>
                    <a:pt x="293" y="595"/>
                    <a:pt x="293" y="585"/>
                    <a:pt x="287" y="579"/>
                  </a:cubicBezTo>
                  <a:lnTo>
                    <a:pt x="259" y="551"/>
                  </a:lnTo>
                  <a:lnTo>
                    <a:pt x="362" y="551"/>
                  </a:lnTo>
                  <a:cubicBezTo>
                    <a:pt x="371" y="551"/>
                    <a:pt x="377" y="544"/>
                    <a:pt x="377" y="535"/>
                  </a:cubicBezTo>
                  <a:cubicBezTo>
                    <a:pt x="377" y="527"/>
                    <a:pt x="371" y="520"/>
                    <a:pt x="362" y="520"/>
                  </a:cubicBezTo>
                  <a:lnTo>
                    <a:pt x="186" y="520"/>
                  </a:lnTo>
                  <a:cubicBezTo>
                    <a:pt x="161" y="520"/>
                    <a:pt x="141" y="500"/>
                    <a:pt x="141" y="475"/>
                  </a:cubicBezTo>
                  <a:lnTo>
                    <a:pt x="141" y="455"/>
                  </a:lnTo>
                  <a:cubicBezTo>
                    <a:pt x="141" y="430"/>
                    <a:pt x="161" y="410"/>
                    <a:pt x="186" y="410"/>
                  </a:cubicBezTo>
                  <a:lnTo>
                    <a:pt x="320" y="410"/>
                  </a:lnTo>
                  <a:cubicBezTo>
                    <a:pt x="421" y="410"/>
                    <a:pt x="502" y="328"/>
                    <a:pt x="502" y="228"/>
                  </a:cubicBezTo>
                  <a:lnTo>
                    <a:pt x="502" y="182"/>
                  </a:lnTo>
                  <a:cubicBezTo>
                    <a:pt x="502" y="81"/>
                    <a:pt x="421" y="0"/>
                    <a:pt x="320" y="0"/>
                  </a:cubicBezTo>
                  <a:lnTo>
                    <a:pt x="15" y="0"/>
                  </a:lnTo>
                  <a:cubicBezTo>
                    <a:pt x="9" y="0"/>
                    <a:pt x="4" y="3"/>
                    <a:pt x="1" y="9"/>
                  </a:cubicBezTo>
                  <a:cubicBezTo>
                    <a:pt x="-1" y="14"/>
                    <a:pt x="0" y="21"/>
                    <a:pt x="3" y="25"/>
                  </a:cubicBezTo>
                  <a:lnTo>
                    <a:pt x="42" y="71"/>
                  </a:lnTo>
                  <a:lnTo>
                    <a:pt x="3" y="116"/>
                  </a:lnTo>
                  <a:cubicBezTo>
                    <a:pt x="0" y="121"/>
                    <a:pt x="-1" y="127"/>
                    <a:pt x="1" y="133"/>
                  </a:cubicBezTo>
                  <a:cubicBezTo>
                    <a:pt x="4" y="138"/>
                    <a:pt x="9" y="141"/>
                    <a:pt x="15" y="141"/>
                  </a:cubicBezTo>
                  <a:lnTo>
                    <a:pt x="315" y="141"/>
                  </a:lnTo>
                  <a:cubicBezTo>
                    <a:pt x="340" y="141"/>
                    <a:pt x="361" y="162"/>
                    <a:pt x="361" y="187"/>
                  </a:cubicBezTo>
                  <a:lnTo>
                    <a:pt x="361" y="223"/>
                  </a:lnTo>
                  <a:cubicBezTo>
                    <a:pt x="361" y="248"/>
                    <a:pt x="340" y="268"/>
                    <a:pt x="315" y="268"/>
                  </a:cubicBezTo>
                  <a:lnTo>
                    <a:pt x="181" y="268"/>
                  </a:lnTo>
                  <a:cubicBezTo>
                    <a:pt x="81" y="268"/>
                    <a:pt x="0" y="350"/>
                    <a:pt x="0" y="450"/>
                  </a:cubicBezTo>
                  <a:lnTo>
                    <a:pt x="0" y="480"/>
                  </a:lnTo>
                  <a:cubicBezTo>
                    <a:pt x="0" y="580"/>
                    <a:pt x="81" y="662"/>
                    <a:pt x="181" y="662"/>
                  </a:cubicBezTo>
                  <a:lnTo>
                    <a:pt x="711" y="662"/>
                  </a:lnTo>
                  <a:cubicBezTo>
                    <a:pt x="715" y="662"/>
                    <a:pt x="719" y="660"/>
                    <a:pt x="722" y="657"/>
                  </a:cubicBezTo>
                  <a:lnTo>
                    <a:pt x="775" y="601"/>
                  </a:lnTo>
                  <a:cubicBezTo>
                    <a:pt x="780" y="596"/>
                    <a:pt x="780" y="586"/>
                    <a:pt x="775" y="580"/>
                  </a:cubicBezTo>
                  <a:lnTo>
                    <a:pt x="722" y="525"/>
                  </a:lnTo>
                  <a:moveTo>
                    <a:pt x="617" y="306"/>
                  </a:moveTo>
                  <a:lnTo>
                    <a:pt x="747" y="306"/>
                  </a:lnTo>
                  <a:lnTo>
                    <a:pt x="747" y="394"/>
                  </a:lnTo>
                  <a:lnTo>
                    <a:pt x="617" y="394"/>
                  </a:lnTo>
                  <a:lnTo>
                    <a:pt x="617" y="306"/>
                  </a:lnTo>
                  <a:moveTo>
                    <a:pt x="74" y="61"/>
                  </a:moveTo>
                  <a:lnTo>
                    <a:pt x="48" y="30"/>
                  </a:lnTo>
                  <a:lnTo>
                    <a:pt x="241" y="30"/>
                  </a:lnTo>
                  <a:lnTo>
                    <a:pt x="283" y="73"/>
                  </a:lnTo>
                  <a:lnTo>
                    <a:pt x="245" y="111"/>
                  </a:lnTo>
                  <a:lnTo>
                    <a:pt x="48" y="111"/>
                  </a:lnTo>
                  <a:lnTo>
                    <a:pt x="74" y="81"/>
                  </a:lnTo>
                  <a:cubicBezTo>
                    <a:pt x="78" y="75"/>
                    <a:pt x="78" y="67"/>
                    <a:pt x="74" y="61"/>
                  </a:cubicBezTo>
                  <a:moveTo>
                    <a:pt x="315" y="111"/>
                  </a:moveTo>
                  <a:lnTo>
                    <a:pt x="288" y="111"/>
                  </a:lnTo>
                  <a:lnTo>
                    <a:pt x="316" y="83"/>
                  </a:lnTo>
                  <a:cubicBezTo>
                    <a:pt x="318" y="80"/>
                    <a:pt x="320" y="77"/>
                    <a:pt x="320" y="73"/>
                  </a:cubicBezTo>
                  <a:cubicBezTo>
                    <a:pt x="320" y="68"/>
                    <a:pt x="318" y="65"/>
                    <a:pt x="316" y="62"/>
                  </a:cubicBezTo>
                  <a:lnTo>
                    <a:pt x="284" y="30"/>
                  </a:lnTo>
                  <a:lnTo>
                    <a:pt x="320" y="30"/>
                  </a:lnTo>
                  <a:cubicBezTo>
                    <a:pt x="404" y="30"/>
                    <a:pt x="471" y="98"/>
                    <a:pt x="472" y="181"/>
                  </a:cubicBezTo>
                  <a:lnTo>
                    <a:pt x="429" y="223"/>
                  </a:lnTo>
                  <a:lnTo>
                    <a:pt x="391" y="185"/>
                  </a:lnTo>
                  <a:cubicBezTo>
                    <a:pt x="390" y="144"/>
                    <a:pt x="356" y="111"/>
                    <a:pt x="315" y="111"/>
                  </a:cubicBezTo>
                  <a:moveTo>
                    <a:pt x="391" y="228"/>
                  </a:moveTo>
                  <a:lnTo>
                    <a:pt x="419" y="255"/>
                  </a:lnTo>
                  <a:cubicBezTo>
                    <a:pt x="425" y="261"/>
                    <a:pt x="434" y="261"/>
                    <a:pt x="440" y="255"/>
                  </a:cubicBezTo>
                  <a:lnTo>
                    <a:pt x="472" y="224"/>
                  </a:lnTo>
                  <a:lnTo>
                    <a:pt x="472" y="228"/>
                  </a:lnTo>
                  <a:cubicBezTo>
                    <a:pt x="472" y="312"/>
                    <a:pt x="404" y="379"/>
                    <a:pt x="320" y="379"/>
                  </a:cubicBezTo>
                  <a:lnTo>
                    <a:pt x="286" y="379"/>
                  </a:lnTo>
                  <a:lnTo>
                    <a:pt x="247" y="338"/>
                  </a:lnTo>
                  <a:lnTo>
                    <a:pt x="285" y="299"/>
                  </a:lnTo>
                  <a:lnTo>
                    <a:pt x="315" y="299"/>
                  </a:lnTo>
                  <a:cubicBezTo>
                    <a:pt x="356" y="299"/>
                    <a:pt x="389" y="267"/>
                    <a:pt x="391" y="228"/>
                  </a:cubicBezTo>
                  <a:moveTo>
                    <a:pt x="181" y="299"/>
                  </a:moveTo>
                  <a:lnTo>
                    <a:pt x="243" y="299"/>
                  </a:lnTo>
                  <a:lnTo>
                    <a:pt x="215" y="327"/>
                  </a:lnTo>
                  <a:cubicBezTo>
                    <a:pt x="209" y="333"/>
                    <a:pt x="209" y="343"/>
                    <a:pt x="214" y="349"/>
                  </a:cubicBezTo>
                  <a:lnTo>
                    <a:pt x="244" y="379"/>
                  </a:lnTo>
                  <a:lnTo>
                    <a:pt x="186" y="379"/>
                  </a:lnTo>
                  <a:cubicBezTo>
                    <a:pt x="147" y="379"/>
                    <a:pt x="114" y="410"/>
                    <a:pt x="111" y="449"/>
                  </a:cubicBezTo>
                  <a:lnTo>
                    <a:pt x="72" y="490"/>
                  </a:lnTo>
                  <a:lnTo>
                    <a:pt x="30" y="449"/>
                  </a:lnTo>
                  <a:cubicBezTo>
                    <a:pt x="31" y="366"/>
                    <a:pt x="98" y="299"/>
                    <a:pt x="181" y="299"/>
                  </a:cubicBezTo>
                  <a:moveTo>
                    <a:pt x="31" y="492"/>
                  </a:moveTo>
                  <a:lnTo>
                    <a:pt x="62" y="523"/>
                  </a:lnTo>
                  <a:cubicBezTo>
                    <a:pt x="68" y="529"/>
                    <a:pt x="78" y="529"/>
                    <a:pt x="83" y="523"/>
                  </a:cubicBezTo>
                  <a:lnTo>
                    <a:pt x="113" y="492"/>
                  </a:lnTo>
                  <a:cubicBezTo>
                    <a:pt x="120" y="525"/>
                    <a:pt x="150" y="551"/>
                    <a:pt x="186" y="551"/>
                  </a:cubicBezTo>
                  <a:lnTo>
                    <a:pt x="216" y="551"/>
                  </a:lnTo>
                  <a:lnTo>
                    <a:pt x="255" y="590"/>
                  </a:lnTo>
                  <a:lnTo>
                    <a:pt x="216" y="631"/>
                  </a:lnTo>
                  <a:lnTo>
                    <a:pt x="181" y="631"/>
                  </a:lnTo>
                  <a:cubicBezTo>
                    <a:pt x="102" y="631"/>
                    <a:pt x="37" y="570"/>
                    <a:pt x="31" y="4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3612159" y="2616753"/>
            <a:ext cx="326643" cy="391876"/>
            <a:chOff x="4780197" y="1079227"/>
            <a:chExt cx="326643" cy="391876"/>
          </a:xfrm>
        </p:grpSpPr>
        <p:sp>
          <p:nvSpPr>
            <p:cNvPr id="209" name="Google Shape;209;p18"/>
            <p:cNvSpPr/>
            <p:nvPr/>
          </p:nvSpPr>
          <p:spPr>
            <a:xfrm>
              <a:off x="4780197" y="1079227"/>
              <a:ext cx="326643" cy="391876"/>
            </a:xfrm>
            <a:custGeom>
              <a:avLst/>
              <a:gdLst/>
              <a:ahLst/>
              <a:cxnLst/>
              <a:rect l="l" t="t" r="r" b="b"/>
              <a:pathLst>
                <a:path w="666" h="799" extrusionOk="0">
                  <a:moveTo>
                    <a:pt x="0" y="746"/>
                  </a:moveTo>
                  <a:cubicBezTo>
                    <a:pt x="0" y="775"/>
                    <a:pt x="24" y="799"/>
                    <a:pt x="54" y="799"/>
                  </a:cubicBezTo>
                  <a:lnTo>
                    <a:pt x="612" y="799"/>
                  </a:lnTo>
                  <a:cubicBezTo>
                    <a:pt x="642" y="799"/>
                    <a:pt x="666" y="775"/>
                    <a:pt x="666" y="746"/>
                  </a:cubicBezTo>
                  <a:lnTo>
                    <a:pt x="666" y="54"/>
                  </a:lnTo>
                  <a:cubicBezTo>
                    <a:pt x="666" y="24"/>
                    <a:pt x="642" y="0"/>
                    <a:pt x="612" y="0"/>
                  </a:cubicBezTo>
                  <a:lnTo>
                    <a:pt x="54" y="0"/>
                  </a:lnTo>
                  <a:cubicBezTo>
                    <a:pt x="24" y="0"/>
                    <a:pt x="0" y="24"/>
                    <a:pt x="0" y="54"/>
                  </a:cubicBezTo>
                  <a:lnTo>
                    <a:pt x="0" y="390"/>
                  </a:lnTo>
                  <a:cubicBezTo>
                    <a:pt x="0" y="399"/>
                    <a:pt x="7" y="406"/>
                    <a:pt x="16" y="406"/>
                  </a:cubicBezTo>
                  <a:cubicBezTo>
                    <a:pt x="24" y="406"/>
                    <a:pt x="31" y="399"/>
                    <a:pt x="31" y="390"/>
                  </a:cubicBezTo>
                  <a:lnTo>
                    <a:pt x="31" y="167"/>
                  </a:lnTo>
                  <a:lnTo>
                    <a:pt x="317" y="167"/>
                  </a:lnTo>
                  <a:lnTo>
                    <a:pt x="317" y="768"/>
                  </a:lnTo>
                  <a:lnTo>
                    <a:pt x="54" y="768"/>
                  </a:lnTo>
                  <a:cubicBezTo>
                    <a:pt x="41" y="768"/>
                    <a:pt x="31" y="758"/>
                    <a:pt x="31" y="746"/>
                  </a:cubicBezTo>
                  <a:lnTo>
                    <a:pt x="31" y="527"/>
                  </a:lnTo>
                  <a:cubicBezTo>
                    <a:pt x="31" y="519"/>
                    <a:pt x="24" y="512"/>
                    <a:pt x="16" y="512"/>
                  </a:cubicBezTo>
                  <a:cubicBezTo>
                    <a:pt x="7" y="512"/>
                    <a:pt x="0" y="519"/>
                    <a:pt x="0" y="527"/>
                  </a:cubicBezTo>
                  <a:lnTo>
                    <a:pt x="0" y="746"/>
                  </a:lnTo>
                  <a:moveTo>
                    <a:pt x="635" y="746"/>
                  </a:moveTo>
                  <a:cubicBezTo>
                    <a:pt x="635" y="758"/>
                    <a:pt x="625" y="768"/>
                    <a:pt x="612" y="768"/>
                  </a:cubicBezTo>
                  <a:lnTo>
                    <a:pt x="349" y="768"/>
                  </a:lnTo>
                  <a:lnTo>
                    <a:pt x="349" y="167"/>
                  </a:lnTo>
                  <a:lnTo>
                    <a:pt x="635" y="167"/>
                  </a:lnTo>
                  <a:lnTo>
                    <a:pt x="635" y="746"/>
                  </a:lnTo>
                  <a:moveTo>
                    <a:pt x="635" y="54"/>
                  </a:moveTo>
                  <a:lnTo>
                    <a:pt x="635" y="135"/>
                  </a:lnTo>
                  <a:lnTo>
                    <a:pt x="349" y="135"/>
                  </a:lnTo>
                  <a:lnTo>
                    <a:pt x="349" y="31"/>
                  </a:lnTo>
                  <a:lnTo>
                    <a:pt x="612" y="31"/>
                  </a:lnTo>
                  <a:cubicBezTo>
                    <a:pt x="625" y="31"/>
                    <a:pt x="635" y="42"/>
                    <a:pt x="635" y="54"/>
                  </a:cubicBezTo>
                  <a:moveTo>
                    <a:pt x="31" y="135"/>
                  </a:moveTo>
                  <a:lnTo>
                    <a:pt x="31" y="54"/>
                  </a:lnTo>
                  <a:cubicBezTo>
                    <a:pt x="31" y="42"/>
                    <a:pt x="41" y="31"/>
                    <a:pt x="54" y="31"/>
                  </a:cubicBezTo>
                  <a:lnTo>
                    <a:pt x="317" y="31"/>
                  </a:lnTo>
                  <a:lnTo>
                    <a:pt x="317" y="135"/>
                  </a:lnTo>
                  <a:lnTo>
                    <a:pt x="31" y="1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970984" y="1112578"/>
              <a:ext cx="101034" cy="15695"/>
            </a:xfrm>
            <a:custGeom>
              <a:avLst/>
              <a:gdLst/>
              <a:ahLst/>
              <a:cxnLst/>
              <a:rect l="l" t="t" r="r" b="b"/>
              <a:pathLst>
                <a:path w="206" h="32" extrusionOk="0">
                  <a:moveTo>
                    <a:pt x="16" y="32"/>
                  </a:moveTo>
                  <a:lnTo>
                    <a:pt x="190" y="32"/>
                  </a:lnTo>
                  <a:cubicBezTo>
                    <a:pt x="199" y="32"/>
                    <a:pt x="206" y="25"/>
                    <a:pt x="206" y="16"/>
                  </a:cubicBezTo>
                  <a:cubicBezTo>
                    <a:pt x="206" y="7"/>
                    <a:pt x="199" y="0"/>
                    <a:pt x="190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815020" y="1112578"/>
              <a:ext cx="100543" cy="15695"/>
            </a:xfrm>
            <a:custGeom>
              <a:avLst/>
              <a:gdLst/>
              <a:ahLst/>
              <a:cxnLst/>
              <a:rect l="l" t="t" r="r" b="b"/>
              <a:pathLst>
                <a:path w="205" h="32" extrusionOk="0">
                  <a:moveTo>
                    <a:pt x="190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5" y="32"/>
                  </a:cubicBezTo>
                  <a:lnTo>
                    <a:pt x="190" y="32"/>
                  </a:lnTo>
                  <a:cubicBezTo>
                    <a:pt x="198" y="32"/>
                    <a:pt x="205" y="25"/>
                    <a:pt x="205" y="16"/>
                  </a:cubicBezTo>
                  <a:cubicBezTo>
                    <a:pt x="205" y="7"/>
                    <a:pt x="198" y="0"/>
                    <a:pt x="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780197" y="1296499"/>
              <a:ext cx="15695" cy="1520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" y="24"/>
                  </a:moveTo>
                  <a:cubicBezTo>
                    <a:pt x="10" y="36"/>
                    <a:pt x="29" y="32"/>
                    <a:pt x="31" y="18"/>
                  </a:cubicBezTo>
                  <a:cubicBezTo>
                    <a:pt x="34" y="4"/>
                    <a:pt x="16" y="-6"/>
                    <a:pt x="5" y="4"/>
                  </a:cubicBezTo>
                  <a:cubicBezTo>
                    <a:pt x="-1" y="9"/>
                    <a:pt x="-2" y="18"/>
                    <a:pt x="3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970984" y="1315137"/>
              <a:ext cx="101034" cy="117710"/>
            </a:xfrm>
            <a:custGeom>
              <a:avLst/>
              <a:gdLst/>
              <a:ahLst/>
              <a:cxnLst/>
              <a:rect l="l" t="t" r="r" b="b"/>
              <a:pathLst>
                <a:path w="206" h="240" extrusionOk="0">
                  <a:moveTo>
                    <a:pt x="16" y="240"/>
                  </a:moveTo>
                  <a:lnTo>
                    <a:pt x="190" y="240"/>
                  </a:lnTo>
                  <a:cubicBezTo>
                    <a:pt x="199" y="240"/>
                    <a:pt x="206" y="233"/>
                    <a:pt x="206" y="224"/>
                  </a:cubicBezTo>
                  <a:lnTo>
                    <a:pt x="206" y="50"/>
                  </a:lnTo>
                  <a:cubicBezTo>
                    <a:pt x="206" y="41"/>
                    <a:pt x="199" y="34"/>
                    <a:pt x="190" y="34"/>
                  </a:cubicBezTo>
                  <a:lnTo>
                    <a:pt x="150" y="34"/>
                  </a:lnTo>
                  <a:cubicBezTo>
                    <a:pt x="144" y="14"/>
                    <a:pt x="125" y="0"/>
                    <a:pt x="103" y="0"/>
                  </a:cubicBezTo>
                  <a:cubicBezTo>
                    <a:pt x="81" y="0"/>
                    <a:pt x="62" y="14"/>
                    <a:pt x="55" y="34"/>
                  </a:cubicBezTo>
                  <a:lnTo>
                    <a:pt x="16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6" y="240"/>
                  </a:cubicBezTo>
                  <a:moveTo>
                    <a:pt x="103" y="31"/>
                  </a:moveTo>
                  <a:cubicBezTo>
                    <a:pt x="113" y="31"/>
                    <a:pt x="122" y="39"/>
                    <a:pt x="122" y="50"/>
                  </a:cubicBezTo>
                  <a:cubicBezTo>
                    <a:pt x="122" y="60"/>
                    <a:pt x="113" y="69"/>
                    <a:pt x="103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3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2" y="86"/>
                    <a:pt x="81" y="100"/>
                    <a:pt x="103" y="100"/>
                  </a:cubicBezTo>
                  <a:cubicBezTo>
                    <a:pt x="124" y="100"/>
                    <a:pt x="144" y="86"/>
                    <a:pt x="150" y="65"/>
                  </a:cubicBezTo>
                  <a:lnTo>
                    <a:pt x="174" y="65"/>
                  </a:lnTo>
                  <a:lnTo>
                    <a:pt x="174" y="209"/>
                  </a:lnTo>
                  <a:lnTo>
                    <a:pt x="31" y="209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970984" y="1175356"/>
              <a:ext cx="101034" cy="117710"/>
            </a:xfrm>
            <a:custGeom>
              <a:avLst/>
              <a:gdLst/>
              <a:ahLst/>
              <a:cxnLst/>
              <a:rect l="l" t="t" r="r" b="b"/>
              <a:pathLst>
                <a:path w="206" h="240" extrusionOk="0">
                  <a:moveTo>
                    <a:pt x="16" y="240"/>
                  </a:moveTo>
                  <a:lnTo>
                    <a:pt x="190" y="240"/>
                  </a:lnTo>
                  <a:cubicBezTo>
                    <a:pt x="199" y="240"/>
                    <a:pt x="206" y="233"/>
                    <a:pt x="206" y="224"/>
                  </a:cubicBezTo>
                  <a:lnTo>
                    <a:pt x="206" y="50"/>
                  </a:lnTo>
                  <a:cubicBezTo>
                    <a:pt x="206" y="41"/>
                    <a:pt x="199" y="34"/>
                    <a:pt x="190" y="34"/>
                  </a:cubicBezTo>
                  <a:lnTo>
                    <a:pt x="150" y="34"/>
                  </a:lnTo>
                  <a:cubicBezTo>
                    <a:pt x="144" y="14"/>
                    <a:pt x="125" y="0"/>
                    <a:pt x="103" y="0"/>
                  </a:cubicBezTo>
                  <a:cubicBezTo>
                    <a:pt x="81" y="0"/>
                    <a:pt x="62" y="14"/>
                    <a:pt x="55" y="34"/>
                  </a:cubicBezTo>
                  <a:lnTo>
                    <a:pt x="16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6" y="240"/>
                  </a:cubicBezTo>
                  <a:moveTo>
                    <a:pt x="103" y="31"/>
                  </a:moveTo>
                  <a:cubicBezTo>
                    <a:pt x="113" y="31"/>
                    <a:pt x="122" y="39"/>
                    <a:pt x="122" y="50"/>
                  </a:cubicBezTo>
                  <a:cubicBezTo>
                    <a:pt x="122" y="60"/>
                    <a:pt x="113" y="69"/>
                    <a:pt x="103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3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1" y="84"/>
                    <a:pt x="79" y="98"/>
                    <a:pt x="99" y="100"/>
                  </a:cubicBezTo>
                  <a:cubicBezTo>
                    <a:pt x="122" y="101"/>
                    <a:pt x="143" y="87"/>
                    <a:pt x="150" y="65"/>
                  </a:cubicBezTo>
                  <a:lnTo>
                    <a:pt x="174" y="65"/>
                  </a:lnTo>
                  <a:lnTo>
                    <a:pt x="174" y="208"/>
                  </a:lnTo>
                  <a:lnTo>
                    <a:pt x="31" y="208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815020" y="1175356"/>
              <a:ext cx="100543" cy="117710"/>
            </a:xfrm>
            <a:custGeom>
              <a:avLst/>
              <a:gdLst/>
              <a:ahLst/>
              <a:cxnLst/>
              <a:rect l="l" t="t" r="r" b="b"/>
              <a:pathLst>
                <a:path w="205" h="240" extrusionOk="0">
                  <a:moveTo>
                    <a:pt x="190" y="240"/>
                  </a:moveTo>
                  <a:cubicBezTo>
                    <a:pt x="198" y="240"/>
                    <a:pt x="205" y="233"/>
                    <a:pt x="205" y="224"/>
                  </a:cubicBezTo>
                  <a:lnTo>
                    <a:pt x="205" y="50"/>
                  </a:lnTo>
                  <a:cubicBezTo>
                    <a:pt x="205" y="41"/>
                    <a:pt x="198" y="34"/>
                    <a:pt x="190" y="34"/>
                  </a:cubicBezTo>
                  <a:lnTo>
                    <a:pt x="150" y="34"/>
                  </a:lnTo>
                  <a:cubicBezTo>
                    <a:pt x="143" y="14"/>
                    <a:pt x="125" y="0"/>
                    <a:pt x="102" y="0"/>
                  </a:cubicBezTo>
                  <a:cubicBezTo>
                    <a:pt x="80" y="0"/>
                    <a:pt x="62" y="14"/>
                    <a:pt x="55" y="34"/>
                  </a:cubicBezTo>
                  <a:lnTo>
                    <a:pt x="15" y="34"/>
                  </a:lnTo>
                  <a:cubicBezTo>
                    <a:pt x="7" y="34"/>
                    <a:pt x="0" y="41"/>
                    <a:pt x="0" y="50"/>
                  </a:cubicBezTo>
                  <a:lnTo>
                    <a:pt x="0" y="224"/>
                  </a:lnTo>
                  <a:cubicBezTo>
                    <a:pt x="0" y="233"/>
                    <a:pt x="7" y="240"/>
                    <a:pt x="15" y="240"/>
                  </a:cubicBezTo>
                  <a:lnTo>
                    <a:pt x="190" y="240"/>
                  </a:lnTo>
                  <a:moveTo>
                    <a:pt x="102" y="31"/>
                  </a:moveTo>
                  <a:cubicBezTo>
                    <a:pt x="113" y="31"/>
                    <a:pt x="121" y="39"/>
                    <a:pt x="121" y="50"/>
                  </a:cubicBezTo>
                  <a:cubicBezTo>
                    <a:pt x="121" y="60"/>
                    <a:pt x="113" y="69"/>
                    <a:pt x="102" y="69"/>
                  </a:cubicBezTo>
                  <a:cubicBezTo>
                    <a:pt x="92" y="69"/>
                    <a:pt x="84" y="60"/>
                    <a:pt x="84" y="50"/>
                  </a:cubicBezTo>
                  <a:cubicBezTo>
                    <a:pt x="84" y="39"/>
                    <a:pt x="92" y="31"/>
                    <a:pt x="102" y="31"/>
                  </a:cubicBezTo>
                  <a:moveTo>
                    <a:pt x="31" y="65"/>
                  </a:moveTo>
                  <a:lnTo>
                    <a:pt x="55" y="65"/>
                  </a:lnTo>
                  <a:cubicBezTo>
                    <a:pt x="62" y="86"/>
                    <a:pt x="81" y="100"/>
                    <a:pt x="102" y="100"/>
                  </a:cubicBezTo>
                  <a:cubicBezTo>
                    <a:pt x="123" y="100"/>
                    <a:pt x="143" y="86"/>
                    <a:pt x="150" y="66"/>
                  </a:cubicBezTo>
                  <a:lnTo>
                    <a:pt x="150" y="65"/>
                  </a:lnTo>
                  <a:lnTo>
                    <a:pt x="174" y="65"/>
                  </a:lnTo>
                  <a:lnTo>
                    <a:pt x="174" y="208"/>
                  </a:lnTo>
                  <a:lnTo>
                    <a:pt x="31" y="208"/>
                  </a:lnTo>
                  <a:lnTo>
                    <a:pt x="31" y="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5000902" y="1382820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8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68" y="31"/>
                  </a:lnTo>
                  <a:cubicBezTo>
                    <a:pt x="77" y="31"/>
                    <a:pt x="84" y="24"/>
                    <a:pt x="84" y="16"/>
                  </a:cubicBezTo>
                  <a:cubicBezTo>
                    <a:pt x="84" y="7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000902" y="1242059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8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5" y="31"/>
                  </a:cubicBezTo>
                  <a:lnTo>
                    <a:pt x="68" y="31"/>
                  </a:lnTo>
                  <a:cubicBezTo>
                    <a:pt x="77" y="31"/>
                    <a:pt x="84" y="23"/>
                    <a:pt x="84" y="15"/>
                  </a:cubicBezTo>
                  <a:cubicBezTo>
                    <a:pt x="84" y="6"/>
                    <a:pt x="77" y="0"/>
                    <a:pt x="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844937" y="1242059"/>
              <a:ext cx="41198" cy="15204"/>
            </a:xfrm>
            <a:custGeom>
              <a:avLst/>
              <a:gdLst/>
              <a:ahLst/>
              <a:cxnLst/>
              <a:rect l="l" t="t" r="r" b="b"/>
              <a:pathLst>
                <a:path w="84" h="31" extrusionOk="0">
                  <a:moveTo>
                    <a:pt x="69" y="0"/>
                  </a:moveTo>
                  <a:lnTo>
                    <a:pt x="16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1"/>
                    <a:pt x="16" y="31"/>
                  </a:cubicBezTo>
                  <a:lnTo>
                    <a:pt x="69" y="31"/>
                  </a:lnTo>
                  <a:cubicBezTo>
                    <a:pt x="77" y="31"/>
                    <a:pt x="84" y="23"/>
                    <a:pt x="84" y="15"/>
                  </a:cubicBezTo>
                  <a:cubicBezTo>
                    <a:pt x="84" y="6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2" descr="Kansas State University">
            <a:extLst>
              <a:ext uri="{FF2B5EF4-FFF2-40B4-BE49-F238E27FC236}">
                <a16:creationId xmlns:a16="http://schemas.microsoft.com/office/drawing/2014/main" id="{7BE38A72-B1CB-F63B-0B95-9F71A4F9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483705"/>
            <a:ext cx="155619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636A-4FCD-F819-0280-7E0E6E02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Exploratory Data Analysis</a:t>
            </a:r>
            <a:endParaRPr lang="zh-TW" altLang="en-US" dirty="0"/>
          </a:p>
        </p:txBody>
      </p:sp>
      <p:pic>
        <p:nvPicPr>
          <p:cNvPr id="3" name="Picture 2" descr="A graph showing a blue and white diagram&#10;&#10;Description automatically generated with medium confidence">
            <a:extLst>
              <a:ext uri="{FF2B5EF4-FFF2-40B4-BE49-F238E27FC236}">
                <a16:creationId xmlns:a16="http://schemas.microsoft.com/office/drawing/2014/main" id="{C3E64E72-B2F2-3074-8DF6-42D44D9B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8" y="1602410"/>
            <a:ext cx="4364082" cy="3129615"/>
          </a:xfrm>
          <a:prstGeom prst="rect">
            <a:avLst/>
          </a:prstGeom>
        </p:spPr>
      </p:pic>
      <p:pic>
        <p:nvPicPr>
          <p:cNvPr id="4" name="Picture 3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052F157-F7D9-9553-5CF9-F4DAA86C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23" y="1609345"/>
            <a:ext cx="4385605" cy="301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Founds and Results</a:t>
            </a:r>
          </a:p>
        </p:txBody>
      </p:sp>
      <p:sp>
        <p:nvSpPr>
          <p:cNvPr id="182" name="Google Shape;182;p18"/>
          <p:cNvSpPr txBox="1"/>
          <p:nvPr/>
        </p:nvSpPr>
        <p:spPr>
          <a:xfrm>
            <a:off x="443295" y="1012765"/>
            <a:ext cx="780978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What are the most popular makes and models of used cars in the dataset, and do their prices vary significantly by region?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2" descr="Kansas State University">
            <a:extLst>
              <a:ext uri="{FF2B5EF4-FFF2-40B4-BE49-F238E27FC236}">
                <a16:creationId xmlns:a16="http://schemas.microsoft.com/office/drawing/2014/main" id="{7BE38A72-B1CB-F63B-0B95-9F71A4F9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483705"/>
            <a:ext cx="155619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3D03438C-EBA2-BA89-A1E5-9E1543F0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043" y="1614056"/>
            <a:ext cx="5837198" cy="30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4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Founds and Results</a:t>
            </a:r>
          </a:p>
        </p:txBody>
      </p:sp>
      <p:sp>
        <p:nvSpPr>
          <p:cNvPr id="183" name="Google Shape;183;p18"/>
          <p:cNvSpPr txBox="1"/>
          <p:nvPr/>
        </p:nvSpPr>
        <p:spPr>
          <a:xfrm>
            <a:off x="287525" y="973075"/>
            <a:ext cx="7369051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Do regions with high latitude and low temperatures prefer certain brands or types? 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2" descr="Kansas State University">
            <a:extLst>
              <a:ext uri="{FF2B5EF4-FFF2-40B4-BE49-F238E27FC236}">
                <a16:creationId xmlns:a16="http://schemas.microsoft.com/office/drawing/2014/main" id="{7BE38A72-B1CB-F63B-0B95-9F71A4F9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483705"/>
            <a:ext cx="155619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F083A58C-82B0-A243-9BFE-F95B8F77B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482" y="1530601"/>
            <a:ext cx="5864531" cy="32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0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Founds and Results</a:t>
            </a:r>
          </a:p>
        </p:txBody>
      </p:sp>
      <p:sp>
        <p:nvSpPr>
          <p:cNvPr id="183" name="Google Shape;183;p18"/>
          <p:cNvSpPr txBox="1"/>
          <p:nvPr/>
        </p:nvSpPr>
        <p:spPr>
          <a:xfrm>
            <a:off x="287525" y="973075"/>
            <a:ext cx="7369051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Do regions with high latitude and low temperatures prefer certain brands or types? 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2" descr="Kansas State University">
            <a:extLst>
              <a:ext uri="{FF2B5EF4-FFF2-40B4-BE49-F238E27FC236}">
                <a16:creationId xmlns:a16="http://schemas.microsoft.com/office/drawing/2014/main" id="{7BE38A72-B1CB-F63B-0B95-9F71A4F9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483705"/>
            <a:ext cx="155619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DBF44553-B5FF-FE56-4FDB-D418E0D12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487" y="1598390"/>
            <a:ext cx="6343924" cy="306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8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Founds and Results</a:t>
            </a:r>
          </a:p>
        </p:txBody>
      </p:sp>
      <p:sp>
        <p:nvSpPr>
          <p:cNvPr id="185" name="Google Shape;185;p18"/>
          <p:cNvSpPr txBox="1"/>
          <p:nvPr/>
        </p:nvSpPr>
        <p:spPr>
          <a:xfrm>
            <a:off x="212556" y="1062362"/>
            <a:ext cx="7370868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Do regions with high latitude and low temperatures prefer certain brands or types? 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Picture 2" descr="Kansas State University">
            <a:extLst>
              <a:ext uri="{FF2B5EF4-FFF2-40B4-BE49-F238E27FC236}">
                <a16:creationId xmlns:a16="http://schemas.microsoft.com/office/drawing/2014/main" id="{7BE38A72-B1CB-F63B-0B95-9F71A4F93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5" y="4483705"/>
            <a:ext cx="1556193" cy="3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9037002A-07AF-3DAC-CF14-FEB8B4AFA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642" y="1816060"/>
            <a:ext cx="5729542" cy="302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36542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reate An Infographic by Slidesgo">
  <a:themeElements>
    <a:clrScheme name="Simple Light">
      <a:dk1>
        <a:srgbClr val="000000"/>
      </a:dk1>
      <a:lt1>
        <a:srgbClr val="FFFFFF"/>
      </a:lt1>
      <a:dk2>
        <a:srgbClr val="9BCCBD"/>
      </a:dk2>
      <a:lt2>
        <a:srgbClr val="CAB0C9"/>
      </a:lt2>
      <a:accent1>
        <a:srgbClr val="FFCC99"/>
      </a:accent1>
      <a:accent2>
        <a:srgbClr val="EEA5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1043</Words>
  <Application>Microsoft Office PowerPoint</Application>
  <PresentationFormat>On-screen Show (16:9)</PresentationFormat>
  <Paragraphs>288</Paragraphs>
  <Slides>27</Slides>
  <Notes>26</Notes>
  <HiddenSlides>17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Montserrat SemiBold</vt:lpstr>
      <vt:lpstr>Fira Sans Extra Condensed</vt:lpstr>
      <vt:lpstr>Montserrat Medium</vt:lpstr>
      <vt:lpstr>Arial</vt:lpstr>
      <vt:lpstr>Montserrat</vt:lpstr>
      <vt:lpstr>How To Create An Infographic by Slidesgo</vt:lpstr>
      <vt:lpstr>Used Car Listings Dataset (U.S.A.) </vt:lpstr>
      <vt:lpstr>Introduction</vt:lpstr>
      <vt:lpstr>Goals</vt:lpstr>
      <vt:lpstr>Research Questions</vt:lpstr>
      <vt:lpstr>Exploratory Data Analysis</vt:lpstr>
      <vt:lpstr>Founds and Results</vt:lpstr>
      <vt:lpstr>Founds and Results</vt:lpstr>
      <vt:lpstr>Founds and Results</vt:lpstr>
      <vt:lpstr>Founds and Results</vt:lpstr>
      <vt:lpstr>Founds and Results</vt:lpstr>
      <vt:lpstr>Goals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How to Create an Infographic</vt:lpstr>
      <vt:lpstr>Icon 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 Listings Dataset (U.S.A.) </dc:title>
  <cp:lastModifiedBy>WEI-XUAN HU</cp:lastModifiedBy>
  <cp:revision>2</cp:revision>
  <dcterms:modified xsi:type="dcterms:W3CDTF">2024-05-02T12:18:21Z</dcterms:modified>
</cp:coreProperties>
</file>