
<file path=[Content_Types].xml><?xml version="1.0" encoding="utf-8"?>
<Types xmlns="http://schemas.openxmlformats.org/package/2006/content-types"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83323" y="1130642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48001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775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2701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927017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176700" y="3755781"/>
            <a:ext cx="347296" cy="3472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49931" y="957629"/>
            <a:ext cx="347296" cy="3472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7320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</p:grpSpPr>
        <p:sp>
          <p:nvSpPr>
            <p:cNvPr id="14" name="椭圆 13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77884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ṩļïḓè"/>
          <p:cNvSpPr txBox="1"/>
          <p:nvPr/>
        </p:nvSpPr>
        <p:spPr bwMode="auto">
          <a:xfrm>
            <a:off x="4867910" y="2185670"/>
            <a:ext cx="2254250" cy="506095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3200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小组成员</a:t>
            </a:r>
            <a:endParaRPr lang="zh-CN" altLang="en-US" sz="3200" b="1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97588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5d18099cb3d9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915088" y="2142435"/>
            <a:ext cx="487363" cy="4873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13355" y="3525520"/>
            <a:ext cx="708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组长：胡铖杰</a:t>
            </a:r>
            <a:r>
              <a:rPr lang="en-US" altLang="zh-CN"/>
              <a:t>  </a:t>
            </a:r>
            <a:r>
              <a:rPr lang="zh-CN" altLang="en-US"/>
              <a:t>组员：刘雨璐，胡继勇，谭崇伟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03224" y="1231250"/>
            <a:ext cx="731520" cy="731520"/>
          </a:xfrm>
          <a:prstGeom prst="ellipse">
            <a:avLst/>
          </a:prstGeom>
          <a:solidFill>
            <a:srgbClr val="C6B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187-868307"/>
          <p:cNvSpPr>
            <a:spLocks noChangeAspect="1"/>
          </p:cNvSpPr>
          <p:nvPr/>
        </p:nvSpPr>
        <p:spPr bwMode="auto">
          <a:xfrm>
            <a:off x="2316563" y="1447800"/>
            <a:ext cx="304842" cy="2984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" name="矩形: 圆角 5"/>
          <p:cNvSpPr/>
          <p:nvPr/>
        </p:nvSpPr>
        <p:spPr>
          <a:xfrm>
            <a:off x="1516484" y="2279015"/>
            <a:ext cx="1859280" cy="51816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67989" y="1231250"/>
            <a:ext cx="731520" cy="731520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confont-1187-868307"/>
          <p:cNvSpPr>
            <a:spLocks noChangeAspect="1"/>
          </p:cNvSpPr>
          <p:nvPr/>
        </p:nvSpPr>
        <p:spPr bwMode="auto">
          <a:xfrm>
            <a:off x="4881328" y="1447800"/>
            <a:ext cx="304842" cy="2984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矩形: 圆角 8"/>
          <p:cNvSpPr/>
          <p:nvPr/>
        </p:nvSpPr>
        <p:spPr>
          <a:xfrm>
            <a:off x="4076804" y="2279015"/>
            <a:ext cx="1859280" cy="51816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147666" y="1231250"/>
            <a:ext cx="731520" cy="73152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confont-1187-868307"/>
          <p:cNvSpPr>
            <a:spLocks noChangeAspect="1"/>
          </p:cNvSpPr>
          <p:nvPr/>
        </p:nvSpPr>
        <p:spPr bwMode="auto">
          <a:xfrm>
            <a:off x="7361005" y="1447800"/>
            <a:ext cx="304842" cy="2984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矩形: 圆角 11"/>
          <p:cNvSpPr/>
          <p:nvPr/>
        </p:nvSpPr>
        <p:spPr>
          <a:xfrm>
            <a:off x="6573626" y="2272665"/>
            <a:ext cx="1859280" cy="51816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27341" y="1231250"/>
            <a:ext cx="731520" cy="731520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iconfont-1187-868307"/>
          <p:cNvSpPr>
            <a:spLocks noChangeAspect="1"/>
          </p:cNvSpPr>
          <p:nvPr/>
        </p:nvSpPr>
        <p:spPr bwMode="auto">
          <a:xfrm>
            <a:off x="9840680" y="1447800"/>
            <a:ext cx="304842" cy="29842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5" name="矩形: 圆角 14"/>
          <p:cNvSpPr/>
          <p:nvPr/>
        </p:nvSpPr>
        <p:spPr>
          <a:xfrm>
            <a:off x="9099021" y="2266950"/>
            <a:ext cx="1859280" cy="51816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339239" y="2272665"/>
            <a:ext cx="2365375" cy="3500120"/>
            <a:chOff x="788150" y="1671322"/>
            <a:chExt cx="2365375" cy="3500120"/>
          </a:xfrm>
        </p:grpSpPr>
        <p:sp>
          <p:nvSpPr>
            <p:cNvPr id="17" name="Synergistically utilize technically sound portals with frictionless chains. Dramatically customize…"/>
            <p:cNvSpPr txBox="1"/>
            <p:nvPr/>
          </p:nvSpPr>
          <p:spPr>
            <a:xfrm>
              <a:off x="788150" y="2189482"/>
              <a:ext cx="2365375" cy="298196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algn="l" defTabSz="412750" fontAlgn="auto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endParaRPr lang="en-US" sz="105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Roboto Light"/>
              </a:endParaRPr>
            </a:p>
          </p:txBody>
        </p:sp>
        <p:sp>
          <p:nvSpPr>
            <p:cNvPr id="18" name="iṩļïḓè"/>
            <p:cNvSpPr txBox="1"/>
            <p:nvPr/>
          </p:nvSpPr>
          <p:spPr bwMode="auto">
            <a:xfrm>
              <a:off x="1011602" y="167132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>
                  <a:sym typeface="+mn-ea"/>
                </a:rPr>
                <a:t>胡铖杰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00829" y="2292985"/>
            <a:ext cx="2364105" cy="3227070"/>
            <a:chOff x="795135" y="1671322"/>
            <a:chExt cx="2364105" cy="3227070"/>
          </a:xfrm>
        </p:grpSpPr>
        <p:sp>
          <p:nvSpPr>
            <p:cNvPr id="20" name="Synergistically utilize technically sound portals with frictionless chains. Dramatically customize…"/>
            <p:cNvSpPr txBox="1"/>
            <p:nvPr/>
          </p:nvSpPr>
          <p:spPr>
            <a:xfrm>
              <a:off x="795135" y="2189482"/>
              <a:ext cx="2364105" cy="27089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endPara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Roboto Light"/>
              </a:endParaRPr>
            </a:p>
          </p:txBody>
        </p:sp>
        <p:sp>
          <p:nvSpPr>
            <p:cNvPr id="21" name="iṩļïḓè"/>
            <p:cNvSpPr txBox="1"/>
            <p:nvPr/>
          </p:nvSpPr>
          <p:spPr bwMode="auto">
            <a:xfrm>
              <a:off x="1011670" y="1671322"/>
              <a:ext cx="1812925" cy="517525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>
                  <a:sym typeface="+mn-ea"/>
                </a:rPr>
                <a:t>胡继勇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86856" y="2291715"/>
            <a:ext cx="2372995" cy="4069080"/>
            <a:chOff x="787515" y="1671322"/>
            <a:chExt cx="2372995" cy="4069080"/>
          </a:xfrm>
        </p:grpSpPr>
        <p:sp>
          <p:nvSpPr>
            <p:cNvPr id="23" name="Synergistically utilize technically sound portals with frictionless chains. Dramatically customize…"/>
            <p:cNvSpPr txBox="1"/>
            <p:nvPr/>
          </p:nvSpPr>
          <p:spPr>
            <a:xfrm>
              <a:off x="787515" y="2190752"/>
              <a:ext cx="2372995" cy="354965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endParaRPr lang="zh-CN" alt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Roboto Light"/>
              </a:endParaRPr>
            </a:p>
          </p:txBody>
        </p:sp>
        <p:sp>
          <p:nvSpPr>
            <p:cNvPr id="24" name="iṩļïḓè"/>
            <p:cNvSpPr txBox="1"/>
            <p:nvPr/>
          </p:nvSpPr>
          <p:spPr bwMode="auto">
            <a:xfrm>
              <a:off x="1011602" y="167132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zh-CN" altLang="en-US">
                  <a:sym typeface="+mn-ea"/>
                </a:rPr>
                <a:t>谭崇伟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23166" y="2264410"/>
            <a:ext cx="2506345" cy="3797300"/>
            <a:chOff x="-270463" y="394972"/>
            <a:chExt cx="2506345" cy="3797300"/>
          </a:xfrm>
        </p:grpSpPr>
        <p:sp>
          <p:nvSpPr>
            <p:cNvPr id="26" name="Synergistically utilize technically sound portals with frictionless chains. Dramatically customize…"/>
            <p:cNvSpPr txBox="1"/>
            <p:nvPr/>
          </p:nvSpPr>
          <p:spPr>
            <a:xfrm>
              <a:off x="-270463" y="921387"/>
              <a:ext cx="2506345" cy="327088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noAutofit/>
            </a:bodyPr>
            <a:lstStyle/>
            <a:p>
              <a:pPr algn="l"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endParaRPr lang="zh-CN" alt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Roboto Light"/>
              </a:endParaRPr>
            </a:p>
          </p:txBody>
        </p:sp>
        <p:sp>
          <p:nvSpPr>
            <p:cNvPr id="27" name="iṩļïḓè"/>
            <p:cNvSpPr txBox="1"/>
            <p:nvPr/>
          </p:nvSpPr>
          <p:spPr bwMode="auto">
            <a:xfrm>
              <a:off x="-47578" y="39497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>
                  <a:sym typeface="+mn-ea"/>
                </a:rPr>
                <a:t>刘雨璐</a:t>
              </a: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8" name="iṩļïḓè"/>
          <p:cNvSpPr txBox="1"/>
          <p:nvPr/>
        </p:nvSpPr>
        <p:spPr bwMode="auto">
          <a:xfrm>
            <a:off x="3982085" y="0"/>
            <a:ext cx="4227195" cy="1354455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任务分工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730" y="3101340"/>
            <a:ext cx="195072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25%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1421130" y="4119245"/>
            <a:ext cx="2205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项目分工，前端开发，部分后端开发，文档撰写。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85260" y="3101340"/>
            <a:ext cx="195072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25%</a:t>
            </a:r>
            <a:endParaRPr lang="en-US" altLang="zh-CN" sz="2800"/>
          </a:p>
        </p:txBody>
      </p:sp>
      <p:sp>
        <p:nvSpPr>
          <p:cNvPr id="30" name="文本框 29"/>
          <p:cNvSpPr txBox="1"/>
          <p:nvPr/>
        </p:nvSpPr>
        <p:spPr>
          <a:xfrm>
            <a:off x="3854450" y="4119245"/>
            <a:ext cx="220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后端开发，部分前端开发，</a:t>
            </a:r>
            <a:r>
              <a:rPr lang="en-US" altLang="zh-CN"/>
              <a:t>PPT</a:t>
            </a:r>
            <a:r>
              <a:rPr lang="zh-CN" altLang="en-US"/>
              <a:t>制作。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477635" y="3100705"/>
            <a:ext cx="195072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25%</a:t>
            </a:r>
            <a:endParaRPr lang="en-US" altLang="zh-CN" sz="2800"/>
          </a:p>
        </p:txBody>
      </p:sp>
      <p:sp>
        <p:nvSpPr>
          <p:cNvPr id="32" name="文本框 31"/>
          <p:cNvSpPr txBox="1"/>
          <p:nvPr/>
        </p:nvSpPr>
        <p:spPr>
          <a:xfrm>
            <a:off x="9145270" y="4119245"/>
            <a:ext cx="220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前端开发，协助后端开发。</a:t>
            </a:r>
            <a:endParaRPr lang="zh-CN"/>
          </a:p>
        </p:txBody>
      </p:sp>
      <p:sp>
        <p:nvSpPr>
          <p:cNvPr id="33" name="文本框 32"/>
          <p:cNvSpPr txBox="1"/>
          <p:nvPr/>
        </p:nvSpPr>
        <p:spPr>
          <a:xfrm>
            <a:off x="6490970" y="4119245"/>
            <a:ext cx="220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后端开发，协助前端开发。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907145" y="3112770"/>
            <a:ext cx="195072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25%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ISLIDE.ICON" val="#405337;"/>
</p:tagLst>
</file>

<file path=ppt/tags/tag64.xml><?xml version="1.0" encoding="utf-8"?>
<p:tagLst xmlns:p="http://schemas.openxmlformats.org/presentationml/2006/main">
  <p:tag name="COMMONDATA" val="eyJoZGlkIjoiOTJjZDgwYWQ1Nzk1ZjE1MWY0ZTFjYWMwOTg0OTA3ZDcifQ=="/>
  <p:tag name="KSO_WPP_MARK_KEY" val="b9740cdf-8637-4f2b-ad24-8e0313c88fe1"/>
  <p:tag name="commondata" val="eyJoZGlkIjoiOWRkODkwMmEwYmU1OGZlMDgxOTQyZThjOGEyMzk2Yj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30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思源黑体 CN ExtraLight</vt:lpstr>
      <vt:lpstr>黑体</vt:lpstr>
      <vt:lpstr>Roboto Bold</vt:lpstr>
      <vt:lpstr>华文宋体</vt:lpstr>
      <vt:lpstr>Roboto Light</vt:lpstr>
      <vt:lpstr>思源黑体 CN Medium</vt:lpstr>
      <vt:lpstr>微软雅黑</vt:lpstr>
      <vt:lpstr>Arial Unicode MS</vt:lpstr>
      <vt:lpstr>Calibri</vt:lpstr>
      <vt:lpstr>Segoe Print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IkUrlm</cp:lastModifiedBy>
  <cp:revision>179</cp:revision>
  <dcterms:created xsi:type="dcterms:W3CDTF">2019-06-19T02:08:00Z</dcterms:created>
  <dcterms:modified xsi:type="dcterms:W3CDTF">2023-12-19T11:59:38Z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B89123F8959F4ADCA376A5BC7BA2DC94</vt:lpwstr>
  </property>
</Properties>
</file>