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57" r:id="rId3"/>
    <p:sldId id="263" r:id="rId4"/>
    <p:sldId id="264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48" autoAdjust="0"/>
    <p:restoredTop sz="94660"/>
  </p:normalViewPr>
  <p:slideViewPr>
    <p:cSldViewPr>
      <p:cViewPr varScale="1">
        <p:scale>
          <a:sx n="50" d="100"/>
          <a:sy n="50" d="100"/>
        </p:scale>
        <p:origin x="-55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DFBF9-A637-424D-A785-0F26924F7546}" type="datetimeFigureOut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7194-B37B-4DEA-B765-B3D5F828D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DCCD-CEC2-4E27-A7C4-6F373C082181}" type="datetimeFigureOut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8FFDC-4DC5-4183-8A10-911F6ADB7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8FFDC-4DC5-4183-8A10-911F6ADB788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D9A-F6CA-4A79-B662-B57DE7B4C307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39D-7D3E-42E1-94BF-E70E17057D56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E903-3C32-43CF-B358-7CC15CC5F163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D74-DF34-48E1-86CC-9F89BC86482A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221-225F-4A0E-926E-9B450F70AAE8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2836-709B-44C0-AC26-A06002D1C9EF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1CF4-46A2-4ED0-95EE-040E5FD15F7F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BD8C-609F-47A9-A8D9-1A569D1E0AE2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E70F-28F1-4621-A58A-51509C4D5276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D739-1CEC-4FE2-A80D-B1CD4224C317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8419-474C-4AC7-A4C0-784126FA6019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74EA-B657-4D1D-BD4E-DE0EF6F2843D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noFill/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Two Dimensional Principal Components of Natural Images</a:t>
            </a:r>
            <a:endParaRPr lang="zh-CN" alt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noFill/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5A34-8B42-4046-9993-C8A6D016B1D9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C7-BA91-47BA-913A-C531FFC1B0D7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pic>
        <p:nvPicPr>
          <p:cNvPr id="1026" name="Picture 2" descr="Fi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338" y="740834"/>
            <a:ext cx="3600000" cy="57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 rot="5400000">
            <a:off x="1680359" y="3534559"/>
            <a:ext cx="5641994" cy="1588"/>
          </a:xfrm>
          <a:prstGeom prst="line">
            <a:avLst/>
          </a:prstGeom>
          <a:ln w="3810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1D-flow chart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740834"/>
            <a:ext cx="3600000" cy="57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1438" y="714356"/>
            <a:ext cx="1214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1DPCs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2494" y="714356"/>
            <a:ext cx="1214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2DPCs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169F-4A18-46FB-8601-623740503C94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pic>
        <p:nvPicPr>
          <p:cNvPr id="7" name="图片 6" descr="2.jpg"/>
          <p:cNvPicPr>
            <a:picLocks noChangeAspect="1"/>
          </p:cNvPicPr>
          <p:nvPr/>
        </p:nvPicPr>
        <p:blipFill>
          <a:blip r:embed="rId2" cstate="print"/>
          <a:srcRect r="3297"/>
          <a:stretch>
            <a:fillRect/>
          </a:stretch>
        </p:blipFill>
        <p:spPr>
          <a:xfrm>
            <a:off x="857224" y="785794"/>
            <a:ext cx="7643866" cy="4798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785786" y="5643578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surprising symmetry    	stable regularity   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good interpretability         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low 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omplexity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169F-4A18-46FB-8601-623740503C94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pic>
        <p:nvPicPr>
          <p:cNvPr id="3074" name="Picture 2" descr="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14356"/>
            <a:ext cx="432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714356"/>
            <a:ext cx="432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 rot="5400000">
            <a:off x="3143240" y="2143910"/>
            <a:ext cx="2856726" cy="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3641726"/>
            <a:ext cx="9144000" cy="1588"/>
          </a:xfrm>
          <a:prstGeom prst="line">
            <a:avLst/>
          </a:prstGeom>
          <a:ln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  <a:tileRect r="-100000" b="-10000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lum bright="-20000" contrast="20000"/>
          </a:blip>
          <a:srcRect/>
          <a:stretch>
            <a:fillRect/>
          </a:stretch>
        </p:blipFill>
        <p:spPr bwMode="auto">
          <a:xfrm>
            <a:off x="1714480" y="5353952"/>
            <a:ext cx="5857916" cy="114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3714753"/>
            <a:ext cx="5857916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169F-4A18-46FB-8601-623740503C94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pic>
        <p:nvPicPr>
          <p:cNvPr id="4098" name="Picture 2" descr="绘图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571588"/>
            <a:ext cx="5857916" cy="228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7143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Multi-class Expression Recognition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21439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Data Base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14338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See paper for detail results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B7B-623E-40EA-8C16-7A660F1120CC}" type="datetime1">
              <a:rPr lang="zh-CN" altLang="en-US" smtClean="0"/>
              <a:pPr/>
              <a:t>2011-3-16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IIAU Dong Wang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714356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Main References: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400" dirty="0" smtClean="0"/>
              <a:t>Texture representation based on pattern map </a:t>
            </a:r>
            <a:endParaRPr lang="zh-CN" altLang="en-US" sz="2400" dirty="0" smtClean="0"/>
          </a:p>
          <a:p>
            <a:r>
              <a:rPr lang="en-US" sz="1600" dirty="0" smtClean="0"/>
              <a:t>       Author(s): </a:t>
            </a:r>
            <a:r>
              <a:rPr lang="en-US" sz="1600" dirty="0" err="1" smtClean="0"/>
              <a:t>Zeng</a:t>
            </a:r>
            <a:r>
              <a:rPr lang="en-US" sz="1600" dirty="0" smtClean="0"/>
              <a:t> XY, Chen YW, </a:t>
            </a:r>
            <a:r>
              <a:rPr lang="en-US" sz="1600" dirty="0" err="1" smtClean="0"/>
              <a:t>Nakao</a:t>
            </a:r>
            <a:r>
              <a:rPr lang="en-US" sz="1600" dirty="0" smtClean="0"/>
              <a:t> Z, Lu HQ  </a:t>
            </a:r>
            <a:endParaRPr lang="zh-CN" altLang="en-US" sz="1600" dirty="0" smtClean="0"/>
          </a:p>
          <a:p>
            <a:r>
              <a:rPr lang="en-US" sz="1600" dirty="0" smtClean="0"/>
              <a:t>       Source: SIGNAL PROCESSING    Volume: 84    Issue: 3    Pages: 589-599    Published: MAR 2004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2.Generalized 2D principal component analysis for face image representation and recognition 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>       Author(s): Kong H, Wang L, </a:t>
            </a:r>
            <a:r>
              <a:rPr lang="en-US" sz="1600" dirty="0" err="1" smtClean="0"/>
              <a:t>Teoh</a:t>
            </a:r>
            <a:r>
              <a:rPr lang="en-US" sz="1600" dirty="0" smtClean="0"/>
              <a:t> EK, Li XC, Wang JG, </a:t>
            </a:r>
            <a:r>
              <a:rPr lang="en-US" sz="1600" dirty="0" err="1" smtClean="0"/>
              <a:t>Venkateswarlu</a:t>
            </a:r>
            <a:r>
              <a:rPr lang="en-US" sz="1600" dirty="0" smtClean="0"/>
              <a:t> R  </a:t>
            </a:r>
            <a:endParaRPr lang="zh-CN" altLang="en-US" sz="1600" dirty="0" smtClean="0"/>
          </a:p>
          <a:p>
            <a:r>
              <a:rPr lang="en-US" sz="1600" dirty="0" smtClean="0"/>
              <a:t>       Source: NEURAL NETWORKS    Volume: 18    Issue: 5-6    Pages: 585-594    Published: JUN-JUL 2005</a:t>
            </a:r>
            <a:endParaRPr lang="en-US" altLang="zh-CN" sz="1600" dirty="0" smtClean="0"/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3.The principal components of natural images revisited 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>      Author(s): </a:t>
            </a:r>
            <a:r>
              <a:rPr lang="en-US" sz="1600" dirty="0" err="1" smtClean="0"/>
              <a:t>Heidemann</a:t>
            </a:r>
            <a:r>
              <a:rPr lang="en-US" sz="1600" dirty="0" smtClean="0"/>
              <a:t> G  </a:t>
            </a:r>
            <a:endParaRPr lang="zh-CN" altLang="en-US" sz="1600" dirty="0" smtClean="0"/>
          </a:p>
          <a:p>
            <a:r>
              <a:rPr lang="en-US" sz="1600" dirty="0" smtClean="0"/>
              <a:t>      Source: IEEE TRANSACTIONS ON PATTERN ANALYSIS AND MACHINE INTELLIGENCE    Volume: 28    Issue: 5           Pages: 822-826    Published: MAY 2006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4. The principal components of natural images </a:t>
            </a:r>
            <a:r>
              <a:rPr lang="en-US" sz="1600" dirty="0" smtClean="0"/>
              <a:t> </a:t>
            </a:r>
            <a:endParaRPr lang="zh-CN" altLang="en-US" sz="1600" dirty="0" smtClean="0"/>
          </a:p>
          <a:p>
            <a:r>
              <a:rPr lang="en-US" sz="1600" dirty="0" smtClean="0"/>
              <a:t>      Author(s): HANCOCK PJB, BADDELEY RJ, SMITH LS  </a:t>
            </a:r>
            <a:endParaRPr lang="zh-CN" altLang="en-US" sz="1600" dirty="0" smtClean="0"/>
          </a:p>
          <a:p>
            <a:r>
              <a:rPr lang="en-US" sz="1600" dirty="0" smtClean="0"/>
              <a:t>      Source: NETWORK-COMPUTATION IN NEURAL SYSTEMS    Volume: 3    Issue: 1    Pages: 61-70    Published: FEB 1992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218</Words>
  <PresentationFormat>全屏显示(4:3)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Two Dimensional Principal Components of Natural Images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Principal Components of Natural Images</dc:title>
  <cp:lastModifiedBy>IBM</cp:lastModifiedBy>
  <cp:revision>23</cp:revision>
  <dcterms:modified xsi:type="dcterms:W3CDTF">2011-03-16T15:01:15Z</dcterms:modified>
</cp:coreProperties>
</file>