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62" r:id="rId3"/>
    <p:sldId id="258" r:id="rId4"/>
    <p:sldId id="263" r:id="rId5"/>
    <p:sldId id="257" r:id="rId6"/>
  </p:sldIdLst>
  <p:sldSz cx="9144000" cy="5143500" type="screen16x9"/>
  <p:notesSz cx="6858000" cy="9144000"/>
  <p:embeddedFontLst>
    <p:embeddedFont>
      <p:font typeface="Encode Sans Medium" panose="020B0604020202020204" charset="0"/>
      <p:regular r:id="rId8"/>
      <p:bold r:id="rId9"/>
    </p:embeddedFont>
    <p:embeddedFont>
      <p:font typeface="Fredoka One" panose="02000000000000000000" pitchFamily="2" charset="0"/>
      <p:regular r:id="rId10"/>
    </p:embeddedFont>
    <p:embeddedFont>
      <p:font typeface="Press Start 2P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14559-DC3E-478D-9784-4D69CA8E78C0}">
  <a:tblStyle styleId="{7A814559-DC3E-478D-9784-4D69CA8E78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5eb0fd1645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5eb0fd1645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1" name="Google Shape;271;p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76" name="Google Shape;276;p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77" name="Google Shape;277;p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79" name="Google Shape;279;p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80" name="Google Shape;280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1" name="Google Shape;281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2" name="Google Shape;282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3" name="Google Shape;283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4" name="Google Shape;284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5" name="Google Shape;285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6" name="Google Shape;286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7" name="Google Shape;287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8" name="Google Shape;288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9" name="Google Shape;289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0" name="Google Shape;290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1" name="Google Shape;291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2" name="Google Shape;292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3" name="Google Shape;293;p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94" name="Google Shape;294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" name="Google Shape;295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" name="Google Shape;296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7" name="Google Shape;297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8" name="Google Shape;298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9" name="Google Shape;299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0" name="Google Shape;300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1" name="Google Shape;301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307" name="Google Shape;307;p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4" name="Google Shape;314;p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5" name="Google Shape;315;p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6" name="Google Shape;316;p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7" name="Google Shape;317;p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18" name="Google Shape;318;p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19" name="Google Shape;319;p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329" name="Google Shape;329;p6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59" name="Google Shape;659;p1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660" name="Google Shape;660;p1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64" name="Google Shape;664;p1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65" name="Google Shape;665;p1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66" name="Google Shape;666;p1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67" name="Google Shape;667;p1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68" name="Google Shape;668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69" name="Google Shape;669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0" name="Google Shape;670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1" name="Google Shape;671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2" name="Google Shape;672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3" name="Google Shape;673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4" name="Google Shape;674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5" name="Google Shape;675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6" name="Google Shape;676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7" name="Google Shape;677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8" name="Google Shape;678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9" name="Google Shape;679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0" name="Google Shape;680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681" name="Google Shape;681;p1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82" name="Google Shape;682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3" name="Google Shape;683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4" name="Google Shape;684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5" name="Google Shape;685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6" name="Google Shape;686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7" name="Google Shape;687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8" name="Google Shape;688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9" name="Google Shape;689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0" name="Google Shape;690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1" name="Google Shape;691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2" name="Google Shape;692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3" name="Google Shape;693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4" name="Google Shape;694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695" name="Google Shape;695;p1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96" name="Google Shape;696;p1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7" name="Google Shape;697;p1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8" name="Google Shape;698;p1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9" name="Google Shape;699;p1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0" name="Google Shape;700;p1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1" name="Google Shape;701;p1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2" name="Google Shape;702;p1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3" name="Google Shape;703;p1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4" name="Google Shape;704;p1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5" name="Google Shape;705;p1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17" name="Google Shape;717;p13"/>
          <p:cNvSpPr txBox="1">
            <a:spLocks noGrp="1"/>
          </p:cNvSpPr>
          <p:nvPr>
            <p:ph type="title" hasCustomPrompt="1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2"/>
          </p:nvPr>
        </p:nvSpPr>
        <p:spPr>
          <a:xfrm>
            <a:off x="1727926" y="1735685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3" hasCustomPrompt="1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subTitle" idx="4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5"/>
          </p:nvPr>
        </p:nvSpPr>
        <p:spPr>
          <a:xfrm>
            <a:off x="1727926" y="398331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6" hasCustomPrompt="1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7"/>
          </p:nvPr>
        </p:nvSpPr>
        <p:spPr>
          <a:xfrm>
            <a:off x="5144628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subTitle" idx="8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title" idx="9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14"/>
          </p:nvPr>
        </p:nvSpPr>
        <p:spPr>
          <a:xfrm>
            <a:off x="5144628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5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16" hasCustomPrompt="1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18"/>
          </p:nvPr>
        </p:nvSpPr>
        <p:spPr>
          <a:xfrm>
            <a:off x="1727926" y="2859509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19" hasCustomPrompt="1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20"/>
          </p:nvPr>
        </p:nvSpPr>
        <p:spPr>
          <a:xfrm>
            <a:off x="5144628" y="2374164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39" name="Google Shape;739;p1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745" name="Google Shape;745;p1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746" name="Google Shape;746;p1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747" name="Google Shape;747;p1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748" name="Google Shape;748;p1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49" name="Google Shape;749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0" name="Google Shape;750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1" name="Google Shape;751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2" name="Google Shape;752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3" name="Google Shape;753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4" name="Google Shape;754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5" name="Google Shape;755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6" name="Google Shape;756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7" name="Google Shape;757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8" name="Google Shape;758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9" name="Google Shape;759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0" name="Google Shape;760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1" name="Google Shape;761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762" name="Google Shape;762;p1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63" name="Google Shape;763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4" name="Google Shape;764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5" name="Google Shape;765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6" name="Google Shape;766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7" name="Google Shape;767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8" name="Google Shape;768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9" name="Google Shape;769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0" name="Google Shape;770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1" name="Google Shape;771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2" name="Google Shape;772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3" name="Google Shape;773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4" name="Google Shape;774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5" name="Google Shape;775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776" name="Google Shape;776;p1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0" name="Google Shape;780;p1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6" name="Google Shape;786;p1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87" name="Google Shape;787;p1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88" name="Google Shape;788;p1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1617575" y="3245022"/>
            <a:ext cx="4776900" cy="5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1"/>
          </p:nvPr>
        </p:nvSpPr>
        <p:spPr>
          <a:xfrm>
            <a:off x="1617575" y="1226750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934" name="Google Shape;934;p1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941" name="Google Shape;941;p1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942" name="Google Shape;942;p1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943" name="Google Shape;943;p1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944" name="Google Shape;944;p1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45" name="Google Shape;945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6" name="Google Shape;946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7" name="Google Shape;947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8" name="Google Shape;948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9" name="Google Shape;949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0" name="Google Shape;950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1" name="Google Shape;951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2" name="Google Shape;952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3" name="Google Shape;953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4" name="Google Shape;954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5" name="Google Shape;955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6" name="Google Shape;956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7" name="Google Shape;957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958" name="Google Shape;958;p1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59" name="Google Shape;959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0" name="Google Shape;960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1" name="Google Shape;961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2" name="Google Shape;962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3" name="Google Shape;963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4" name="Google Shape;964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5" name="Google Shape;965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6" name="Google Shape;966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7" name="Google Shape;967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8" name="Google Shape;968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9" name="Google Shape;969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0" name="Google Shape;970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1" name="Google Shape;971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972" name="Google Shape;972;p1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73" name="Google Shape;973;p1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4" name="Google Shape;974;p1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5" name="Google Shape;975;p1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6" name="Google Shape;976;p1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7" name="Google Shape;977;p1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8" name="Google Shape;978;p1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9" name="Google Shape;979;p1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0" name="Google Shape;980;p1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1" name="Google Shape;981;p1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2" name="Google Shape;982;p1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983" name="Google Shape;983;p1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84" name="Google Shape;984;p1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994" name="Google Shape;994;p1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5" name="Google Shape;995;p17"/>
          <p:cNvSpPr txBox="1">
            <a:spLocks noGrp="1"/>
          </p:cNvSpPr>
          <p:nvPr>
            <p:ph type="subTitle" idx="1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6" name="Google Shape;996;p17"/>
          <p:cNvSpPr txBox="1">
            <a:spLocks noGrp="1"/>
          </p:cNvSpPr>
          <p:nvPr>
            <p:ph type="subTitle" idx="2"/>
          </p:nvPr>
        </p:nvSpPr>
        <p:spPr>
          <a:xfrm>
            <a:off x="720063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17"/>
          <p:cNvSpPr txBox="1">
            <a:spLocks noGrp="1"/>
          </p:cNvSpPr>
          <p:nvPr>
            <p:ph type="subTitle" idx="3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8" name="Google Shape;998;p17"/>
          <p:cNvSpPr txBox="1">
            <a:spLocks noGrp="1"/>
          </p:cNvSpPr>
          <p:nvPr>
            <p:ph type="subTitle" idx="4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17"/>
          <p:cNvSpPr txBox="1">
            <a:spLocks noGrp="1"/>
          </p:cNvSpPr>
          <p:nvPr>
            <p:ph type="subTitle" idx="5"/>
          </p:nvPr>
        </p:nvSpPr>
        <p:spPr>
          <a:xfrm>
            <a:off x="5309038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00" name="Google Shape;1000;p17"/>
          <p:cNvSpPr txBox="1">
            <a:spLocks noGrp="1"/>
          </p:cNvSpPr>
          <p:nvPr>
            <p:ph type="subTitle" idx="6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3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804975" y="1030549"/>
            <a:ext cx="6317344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Відеогра на ігровому рушії </a:t>
            </a:r>
            <a:r>
              <a:rPr lang="en-US" sz="2400" dirty="0"/>
              <a:t>Godot Engine </a:t>
            </a:r>
            <a:r>
              <a:rPr lang="ru-RU" sz="2400" dirty="0"/>
              <a:t>у </a:t>
            </a:r>
            <a:r>
              <a:rPr lang="uk-UA" sz="2400" dirty="0"/>
              <a:t>жанрі аренного шутеру</a:t>
            </a:r>
            <a:endParaRPr sz="2400" dirty="0"/>
          </a:p>
        </p:txBody>
      </p:sp>
      <p:sp>
        <p:nvSpPr>
          <p:cNvPr id="1648" name="Google Shape;1648;p30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Студент 4-го курсу групи ПЗ-21-1 Гуненко Ярослав</a:t>
            </a:r>
            <a:endParaRPr dirty="0"/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CA652E-215D-92F4-8D07-7A382B85817B}"/>
              </a:ext>
            </a:extLst>
          </p:cNvPr>
          <p:cNvSpPr txBox="1"/>
          <p:nvPr/>
        </p:nvSpPr>
        <p:spPr>
          <a:xfrm>
            <a:off x="624600" y="642990"/>
            <a:ext cx="675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5500"/>
            </a:pP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Відокремлений структурний підрозділ</a:t>
            </a:r>
            <a:b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</a:b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"ФАХОВИЙ КОЛЕДЖ РАКЕТНО-КОСМІЧНОГО МАШИНОБУДУВАННЯ ДНІПРОВСЬКОГО НАЦІОНАЛЬНОГО УНІВЕРСИТЕТУ імені Олеся Гончара"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6"/>
          <p:cNvSpPr txBox="1">
            <a:spLocks noGrp="1"/>
          </p:cNvSpPr>
          <p:nvPr>
            <p:ph type="title"/>
          </p:nvPr>
        </p:nvSpPr>
        <p:spPr>
          <a:xfrm>
            <a:off x="1605375" y="3427495"/>
            <a:ext cx="4776900" cy="741191"/>
          </a:xfrm>
          <a:prstGeom prst="rect">
            <a:avLst/>
          </a:prstGeom>
        </p:spPr>
        <p:txBody>
          <a:bodyPr spcFirstLastPara="1" wrap="square" lIns="91425" tIns="155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4"/>
                </a:solidFill>
                <a:effectLst/>
              </a:rPr>
              <a:t>Кодж</a:t>
            </a:r>
            <a:r>
              <a:rPr lang="uk-UA" b="1" dirty="0">
                <a:solidFill>
                  <a:schemeClr val="accent4"/>
                </a:solidFill>
                <a:effectLst/>
              </a:rPr>
              <a:t>і</a:t>
            </a:r>
            <a:r>
              <a:rPr lang="ru-RU" b="1" dirty="0">
                <a:solidFill>
                  <a:schemeClr val="accent4"/>
                </a:solidFill>
                <a:effectLst/>
              </a:rPr>
              <a:t> Кондо</a:t>
            </a:r>
            <a:br>
              <a:rPr lang="ru-RU" b="1" dirty="0">
                <a:solidFill>
                  <a:schemeClr val="accent4"/>
                </a:solidFill>
                <a:effectLst/>
              </a:rPr>
            </a:br>
            <a:r>
              <a:rPr lang="ru-RU" sz="900" b="1" dirty="0">
                <a:solidFill>
                  <a:schemeClr val="accent4"/>
                </a:solidFill>
                <a:effectLst/>
              </a:rPr>
              <a:t>автор музики до </a:t>
            </a:r>
            <a:r>
              <a:rPr lang="ru-RU" sz="900" b="1" dirty="0">
                <a:solidFill>
                  <a:schemeClr val="accent4"/>
                </a:solidFill>
              </a:rPr>
              <a:t>гри</a:t>
            </a:r>
            <a:r>
              <a:rPr lang="ru-RU" sz="900" b="1" dirty="0">
                <a:solidFill>
                  <a:schemeClr val="accent4"/>
                </a:solidFill>
                <a:effectLst/>
              </a:rPr>
              <a:t> </a:t>
            </a:r>
            <a:r>
              <a:rPr lang="en-US" sz="900" b="1" dirty="0">
                <a:solidFill>
                  <a:schemeClr val="accent4"/>
                </a:solidFill>
                <a:effectLst/>
              </a:rPr>
              <a:t>Zelda:BOTW</a:t>
            </a:r>
            <a:endParaRPr sz="900" dirty="0">
              <a:solidFill>
                <a:schemeClr val="accent4"/>
              </a:solidFill>
            </a:endParaRPr>
          </a:p>
        </p:txBody>
      </p:sp>
      <p:sp>
        <p:nvSpPr>
          <p:cNvPr id="1846" name="Google Shape;1846;p36"/>
          <p:cNvSpPr txBox="1">
            <a:spLocks noGrp="1"/>
          </p:cNvSpPr>
          <p:nvPr>
            <p:ph type="subTitle" idx="1"/>
          </p:nvPr>
        </p:nvSpPr>
        <p:spPr>
          <a:xfrm>
            <a:off x="1633558" y="1406179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5500"/>
            </a:pPr>
            <a:r>
              <a:rPr lang="ru-RU" sz="1600" dirty="0">
                <a:latin typeface="Press Start 2P"/>
                <a:sym typeface="Press Start 2P"/>
              </a:rPr>
              <a:t>«Важливо вміти навіть з непотрібних речей витягти нові ідеї, створити щось нове і свіже. Ось що важливо. Не намагатися переробити, не повертатися в зону комфорту, - створювати нове.»</a:t>
            </a:r>
            <a:endParaRPr sz="1600" dirty="0">
              <a:latin typeface="Press Start 2P"/>
              <a:sym typeface="Press Start 2P"/>
            </a:endParaRPr>
          </a:p>
        </p:txBody>
      </p:sp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"/>
          <p:cNvSpPr/>
          <p:nvPr/>
        </p:nvSpPr>
        <p:spPr>
          <a:xfrm>
            <a:off x="4241183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7" name="Google Shape;1707;p32"/>
          <p:cNvSpPr/>
          <p:nvPr/>
        </p:nvSpPr>
        <p:spPr>
          <a:xfrm>
            <a:off x="4241183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8" name="Google Shape;1708;p32"/>
          <p:cNvSpPr/>
          <p:nvPr/>
        </p:nvSpPr>
        <p:spPr>
          <a:xfrm>
            <a:off x="824479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9" name="Google Shape;1709;p32"/>
          <p:cNvSpPr/>
          <p:nvPr/>
        </p:nvSpPr>
        <p:spPr>
          <a:xfrm>
            <a:off x="824479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0" name="Google Shape;1710;p32"/>
          <p:cNvSpPr/>
          <p:nvPr/>
        </p:nvSpPr>
        <p:spPr>
          <a:xfrm>
            <a:off x="824479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1" name="Google Shape;1711;p32"/>
          <p:cNvSpPr/>
          <p:nvPr/>
        </p:nvSpPr>
        <p:spPr>
          <a:xfrm>
            <a:off x="4241183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2" name="Google Shape;1712;p32"/>
          <p:cNvSpPr txBox="1">
            <a:spLocks noGrp="1"/>
          </p:cNvSpPr>
          <p:nvPr>
            <p:ph type="subTitle" idx="1"/>
          </p:nvPr>
        </p:nvSpPr>
        <p:spPr>
          <a:xfrm>
            <a:off x="1727924" y="133589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Збереження</a:t>
            </a:r>
            <a:r>
              <a:rPr lang="en-US" sz="1200" dirty="0"/>
              <a:t>/</a:t>
            </a:r>
            <a:endParaRPr lang="uk-UA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Завантаження</a:t>
            </a:r>
            <a:endParaRPr sz="1200" dirty="0"/>
          </a:p>
        </p:txBody>
      </p:sp>
      <p:sp>
        <p:nvSpPr>
          <p:cNvPr id="1713" name="Google Shape;1713;p32"/>
          <p:cNvSpPr txBox="1">
            <a:spLocks noGrp="1"/>
          </p:cNvSpPr>
          <p:nvPr>
            <p:ph type="subTitle" idx="2"/>
          </p:nvPr>
        </p:nvSpPr>
        <p:spPr>
          <a:xfrm>
            <a:off x="1728055" y="172098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Три слоти для збереження ігрового прогресу</a:t>
            </a:r>
            <a:endParaRPr sz="1200" dirty="0"/>
          </a:p>
        </p:txBody>
      </p:sp>
      <p:sp>
        <p:nvSpPr>
          <p:cNvPr id="1714" name="Google Shape;1714;p32"/>
          <p:cNvSpPr txBox="1">
            <a:spLocks noGrp="1"/>
          </p:cNvSpPr>
          <p:nvPr>
            <p:ph type="title" idx="6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5" name="Google Shape;1715;p32"/>
          <p:cNvSpPr txBox="1">
            <a:spLocks noGrp="1"/>
          </p:cNvSpPr>
          <p:nvPr>
            <p:ph type="title" idx="9"/>
          </p:nvPr>
        </p:nvSpPr>
        <p:spPr>
          <a:xfrm>
            <a:off x="770006" y="742486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Постановка завдання</a:t>
            </a:r>
            <a:endParaRPr dirty="0"/>
          </a:p>
        </p:txBody>
      </p:sp>
      <p:sp>
        <p:nvSpPr>
          <p:cNvPr id="1716" name="Google Shape;1716;p32"/>
          <p:cNvSpPr txBox="1">
            <a:spLocks noGrp="1"/>
          </p:cNvSpPr>
          <p:nvPr>
            <p:ph type="title" idx="13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7" name="Google Shape;1717;p32"/>
          <p:cNvSpPr txBox="1">
            <a:spLocks noGrp="1"/>
          </p:cNvSpPr>
          <p:nvPr>
            <p:ph type="title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8" name="Google Shape;1718;p32"/>
          <p:cNvSpPr txBox="1">
            <a:spLocks noGrp="1"/>
          </p:cNvSpPr>
          <p:nvPr>
            <p:ph type="title" idx="3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9" name="Google Shape;1719;p32"/>
          <p:cNvSpPr txBox="1">
            <a:spLocks noGrp="1"/>
          </p:cNvSpPr>
          <p:nvPr>
            <p:ph type="subTitle" idx="4"/>
          </p:nvPr>
        </p:nvSpPr>
        <p:spPr>
          <a:xfrm>
            <a:off x="1713679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Локалізація</a:t>
            </a:r>
            <a:endParaRPr sz="1400" dirty="0"/>
          </a:p>
        </p:txBody>
      </p:sp>
      <p:sp>
        <p:nvSpPr>
          <p:cNvPr id="1720" name="Google Shape;1720;p32"/>
          <p:cNvSpPr txBox="1">
            <a:spLocks noGrp="1"/>
          </p:cNvSpPr>
          <p:nvPr>
            <p:ph type="subTitle" idx="5"/>
          </p:nvPr>
        </p:nvSpPr>
        <p:spPr>
          <a:xfrm>
            <a:off x="1727924" y="3967952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Доступність трьох мов інтерфейсу</a:t>
            </a:r>
            <a:endParaRPr dirty="0"/>
          </a:p>
        </p:txBody>
      </p:sp>
      <p:sp>
        <p:nvSpPr>
          <p:cNvPr id="1721" name="Google Shape;1721;p32"/>
          <p:cNvSpPr txBox="1">
            <a:spLocks noGrp="1"/>
          </p:cNvSpPr>
          <p:nvPr>
            <p:ph type="subTitle" idx="7"/>
          </p:nvPr>
        </p:nvSpPr>
        <p:spPr>
          <a:xfrm>
            <a:off x="5127441" y="138032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Система хвиль</a:t>
            </a:r>
            <a:endParaRPr sz="1400" dirty="0"/>
          </a:p>
        </p:txBody>
      </p:sp>
      <p:sp>
        <p:nvSpPr>
          <p:cNvPr id="1722" name="Google Shape;1722;p32"/>
          <p:cNvSpPr txBox="1">
            <a:spLocks noGrp="1"/>
          </p:cNvSpPr>
          <p:nvPr>
            <p:ph type="subTitle" idx="8"/>
          </p:nvPr>
        </p:nvSpPr>
        <p:spPr>
          <a:xfrm>
            <a:off x="5127572" y="177799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Додавання ворогів за хвилями</a:t>
            </a:r>
            <a:endParaRPr sz="1200" dirty="0"/>
          </a:p>
        </p:txBody>
      </p:sp>
      <p:sp>
        <p:nvSpPr>
          <p:cNvPr id="1723" name="Google Shape;1723;p32"/>
          <p:cNvSpPr txBox="1">
            <a:spLocks noGrp="1"/>
          </p:cNvSpPr>
          <p:nvPr>
            <p:ph type="subTitle" idx="14"/>
          </p:nvPr>
        </p:nvSpPr>
        <p:spPr>
          <a:xfrm>
            <a:off x="5127441" y="3639587"/>
            <a:ext cx="2399173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noProof="0" dirty="0"/>
              <a:t>Різноманітні суперники</a:t>
            </a:r>
          </a:p>
        </p:txBody>
      </p:sp>
      <p:sp>
        <p:nvSpPr>
          <p:cNvPr id="1724" name="Google Shape;1724;p32"/>
          <p:cNvSpPr txBox="1">
            <a:spLocks noGrp="1"/>
          </p:cNvSpPr>
          <p:nvPr>
            <p:ph type="subTitle" idx="15"/>
          </p:nvPr>
        </p:nvSpPr>
        <p:spPr>
          <a:xfrm>
            <a:off x="5144627" y="401855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Декілька видів суперників з їх посиленням</a:t>
            </a:r>
            <a:endParaRPr sz="1200" dirty="0"/>
          </a:p>
        </p:txBody>
      </p:sp>
      <p:sp>
        <p:nvSpPr>
          <p:cNvPr id="1725" name="Google Shape;1725;p32"/>
          <p:cNvSpPr txBox="1">
            <a:spLocks noGrp="1"/>
          </p:cNvSpPr>
          <p:nvPr>
            <p:ph type="title" idx="16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6" name="Google Shape;1726;p32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Система інвентаря</a:t>
            </a:r>
            <a:endParaRPr sz="1200" dirty="0"/>
          </a:p>
        </p:txBody>
      </p:sp>
      <p:sp>
        <p:nvSpPr>
          <p:cNvPr id="1727" name="Google Shape;1727;p32"/>
          <p:cNvSpPr txBox="1">
            <a:spLocks noGrp="1"/>
          </p:cNvSpPr>
          <p:nvPr>
            <p:ph type="subTitle" idx="18"/>
          </p:nvPr>
        </p:nvSpPr>
        <p:spPr>
          <a:xfrm>
            <a:off x="1713679" y="278234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Інвентар прикріплений до гравця зі збереженням зброї у ньому</a:t>
            </a:r>
            <a:endParaRPr sz="1200" dirty="0"/>
          </a:p>
        </p:txBody>
      </p:sp>
      <p:sp>
        <p:nvSpPr>
          <p:cNvPr id="1728" name="Google Shape;1728;p32"/>
          <p:cNvSpPr txBox="1">
            <a:spLocks noGrp="1"/>
          </p:cNvSpPr>
          <p:nvPr>
            <p:ph type="title" idx="19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9" name="Google Shape;1729;p32"/>
          <p:cNvSpPr txBox="1">
            <a:spLocks noGrp="1"/>
          </p:cNvSpPr>
          <p:nvPr>
            <p:ph type="subTitle" idx="20"/>
          </p:nvPr>
        </p:nvSpPr>
        <p:spPr>
          <a:xfrm>
            <a:off x="5144627" y="251714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Магазин зброї</a:t>
            </a:r>
            <a:endParaRPr sz="1400" dirty="0"/>
          </a:p>
        </p:txBody>
      </p:sp>
      <p:sp>
        <p:nvSpPr>
          <p:cNvPr id="1730" name="Google Shape;1730;p32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Можливість покупки зброї за нагороду накопичену у процесі гри</a:t>
            </a:r>
            <a:endParaRPr sz="1200" dirty="0"/>
          </a:p>
        </p:txBody>
      </p:sp>
      <p:grpSp>
        <p:nvGrpSpPr>
          <p:cNvPr id="1731" name="Google Shape;1731;p32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32" name="Google Shape;1732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37" name="Google Shape;1737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1" name="Google Shape;1741;p32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42" name="Google Shape;1742;p32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43" name="Google Shape;1743;p32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45" name="Google Shape;1745;p32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2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2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50" name="Google Shape;1750;p32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7"/>
          <p:cNvSpPr txBox="1">
            <a:spLocks noGrp="1"/>
          </p:cNvSpPr>
          <p:nvPr>
            <p:ph type="subTitle" idx="1"/>
          </p:nvPr>
        </p:nvSpPr>
        <p:spPr>
          <a:xfrm>
            <a:off x="720000" y="2783389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Godot Engine</a:t>
            </a:r>
            <a:endParaRPr sz="1400" dirty="0"/>
          </a:p>
        </p:txBody>
      </p:sp>
      <p:sp>
        <p:nvSpPr>
          <p:cNvPr id="1877" name="Google Shape;1877;p37"/>
          <p:cNvSpPr txBox="1">
            <a:spLocks noGrp="1"/>
          </p:cNvSpPr>
          <p:nvPr>
            <p:ph type="subTitle" idx="3"/>
          </p:nvPr>
        </p:nvSpPr>
        <p:spPr>
          <a:xfrm>
            <a:off x="2976344" y="2682122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Krita</a:t>
            </a:r>
            <a:endParaRPr dirty="0"/>
          </a:p>
        </p:txBody>
      </p:sp>
      <p:sp>
        <p:nvSpPr>
          <p:cNvPr id="1878" name="Google Shape;1878;p37"/>
          <p:cNvSpPr txBox="1">
            <a:spLocks noGrp="1"/>
          </p:cNvSpPr>
          <p:nvPr>
            <p:ph type="subTitle" idx="2"/>
          </p:nvPr>
        </p:nvSpPr>
        <p:spPr>
          <a:xfrm>
            <a:off x="631004" y="3195663"/>
            <a:ext cx="2172838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Ігровий рушій з вбудованою мовою програмування </a:t>
            </a:r>
            <a:r>
              <a:rPr lang="en-US" sz="1200" dirty="0"/>
              <a:t>GDScript </a:t>
            </a:r>
            <a:r>
              <a:rPr lang="ru-RU" sz="1200" dirty="0"/>
              <a:t>призначеною для роботи з 2</a:t>
            </a:r>
            <a:r>
              <a:rPr lang="en-US" sz="1200" dirty="0"/>
              <a:t>D </a:t>
            </a:r>
            <a:r>
              <a:rPr lang="ru-RU" sz="1200" dirty="0"/>
              <a:t>та 3</a:t>
            </a:r>
            <a:r>
              <a:rPr lang="en-US" sz="1200" dirty="0"/>
              <a:t>D </a:t>
            </a:r>
            <a:r>
              <a:rPr lang="ru-RU" sz="1200" dirty="0"/>
              <a:t>об</a:t>
            </a:r>
            <a:r>
              <a:rPr lang="en-US" sz="1200" dirty="0"/>
              <a:t>`</a:t>
            </a:r>
            <a:r>
              <a:rPr lang="uk-UA" sz="1200" dirty="0"/>
              <a:t>єктами та логікою взаємодії між ними</a:t>
            </a:r>
            <a:endParaRPr sz="1200" dirty="0"/>
          </a:p>
        </p:txBody>
      </p:sp>
      <p:sp>
        <p:nvSpPr>
          <p:cNvPr id="1879" name="Google Shape;1879;p37"/>
          <p:cNvSpPr txBox="1">
            <a:spLocks noGrp="1"/>
          </p:cNvSpPr>
          <p:nvPr>
            <p:ph type="subTitle" idx="5"/>
          </p:nvPr>
        </p:nvSpPr>
        <p:spPr>
          <a:xfrm>
            <a:off x="5203964" y="2713020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Pixilart</a:t>
            </a:r>
            <a:endParaRPr sz="1600" dirty="0"/>
          </a:p>
        </p:txBody>
      </p:sp>
      <p:sp>
        <p:nvSpPr>
          <p:cNvPr id="1880" name="Google Shape;1880;p37"/>
          <p:cNvSpPr txBox="1">
            <a:spLocks noGrp="1"/>
          </p:cNvSpPr>
          <p:nvPr>
            <p:ph type="subTitle" idx="4"/>
          </p:nvPr>
        </p:nvSpPr>
        <p:spPr>
          <a:xfrm>
            <a:off x="3013603" y="3212522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Графічний редактор</a:t>
            </a:r>
            <a:r>
              <a:rPr lang="en-US" sz="1200" dirty="0"/>
              <a:t>, </a:t>
            </a:r>
            <a:r>
              <a:rPr lang="ru-RU" sz="1200" dirty="0"/>
              <a:t>що поширюється за ліцензією </a:t>
            </a:r>
            <a:r>
              <a:rPr lang="en-US" sz="1200" dirty="0"/>
              <a:t>Open Source </a:t>
            </a:r>
            <a:r>
              <a:rPr lang="ru-RU" sz="1200" dirty="0"/>
              <a:t>та призначений для цифрового малювання</a:t>
            </a:r>
            <a:endParaRPr sz="1200" dirty="0"/>
          </a:p>
        </p:txBody>
      </p:sp>
      <p:sp>
        <p:nvSpPr>
          <p:cNvPr id="1881" name="Google Shape;1881;p37"/>
          <p:cNvSpPr txBox="1">
            <a:spLocks noGrp="1"/>
          </p:cNvSpPr>
          <p:nvPr>
            <p:ph type="subTitle" idx="6"/>
          </p:nvPr>
        </p:nvSpPr>
        <p:spPr>
          <a:xfrm>
            <a:off x="5191750" y="3215928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Веб середовище для створення зображень у стилі </a:t>
            </a:r>
            <a:r>
              <a:rPr lang="en-US" dirty="0"/>
              <a:t>PixelArt </a:t>
            </a:r>
            <a:endParaRPr dirty="0"/>
          </a:p>
        </p:txBody>
      </p:sp>
      <p:sp>
        <p:nvSpPr>
          <p:cNvPr id="1882" name="Google Shape;1882;p3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Використані технології</a:t>
            </a:r>
            <a:endParaRPr sz="2000" dirty="0"/>
          </a:p>
        </p:txBody>
      </p:sp>
      <p:grpSp>
        <p:nvGrpSpPr>
          <p:cNvPr id="1883" name="Google Shape;1883;p3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4" name="Google Shape;1884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8" name="Google Shape;1888;p3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9" name="Google Shape;1889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3" name="Google Shape;1893;p3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4" name="Google Shape;1894;p3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5" name="Google Shape;1895;p3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97" name="Google Shape;1897;p37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37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37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02" name="Google Shape;1902;p3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3" name="Google Shape;1903;p3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05" name="Google Shape;1905;p37"/>
          <p:cNvGrpSpPr/>
          <p:nvPr/>
        </p:nvGrpSpPr>
        <p:grpSpPr>
          <a:xfrm>
            <a:off x="6150150" y="2096047"/>
            <a:ext cx="298377" cy="354519"/>
            <a:chOff x="-48233050" y="3569725"/>
            <a:chExt cx="252050" cy="299475"/>
          </a:xfrm>
        </p:grpSpPr>
        <p:sp>
          <p:nvSpPr>
            <p:cNvPr id="1906" name="Google Shape;1906;p3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9" name="Google Shape;1909;p37"/>
          <p:cNvGrpSpPr/>
          <p:nvPr/>
        </p:nvGrpSpPr>
        <p:grpSpPr>
          <a:xfrm>
            <a:off x="1533207" y="2095351"/>
            <a:ext cx="354311" cy="355909"/>
            <a:chOff x="-49764975" y="3551225"/>
            <a:chExt cx="299300" cy="300650"/>
          </a:xfrm>
        </p:grpSpPr>
        <p:sp>
          <p:nvSpPr>
            <p:cNvPr id="1910" name="Google Shape;1910;p3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21" name="Google Shape;1921;p37"/>
          <p:cNvGrpSpPr/>
          <p:nvPr/>
        </p:nvGrpSpPr>
        <p:grpSpPr>
          <a:xfrm>
            <a:off x="3852851" y="2095203"/>
            <a:ext cx="304000" cy="356205"/>
            <a:chOff x="-49375900" y="3550975"/>
            <a:chExt cx="256800" cy="300900"/>
          </a:xfrm>
        </p:grpSpPr>
        <p:sp>
          <p:nvSpPr>
            <p:cNvPr id="1922" name="Google Shape;1922;p3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D91C58-F264-852C-19C0-6621F60C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3" y="1545780"/>
            <a:ext cx="1025500" cy="1025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7A1A06-3876-FFF0-4CED-8161C7218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00" y="1456236"/>
            <a:ext cx="1270500" cy="1270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DB079F-6918-7813-B17A-0C3262576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609" y="1605395"/>
            <a:ext cx="1273122" cy="1091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1"/>
          <p:cNvSpPr txBox="1">
            <a:spLocks noGrp="1"/>
          </p:cNvSpPr>
          <p:nvPr>
            <p:ph type="title"/>
          </p:nvPr>
        </p:nvSpPr>
        <p:spPr>
          <a:xfrm>
            <a:off x="720000" y="591293"/>
            <a:ext cx="6569700" cy="565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Архітектура гри</a:t>
            </a:r>
            <a:endParaRPr sz="2000" dirty="0">
              <a:solidFill>
                <a:schemeClr val="dk1"/>
              </a:solidFill>
            </a:endParaRPr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81" name="Google Shape;1681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5" name="Google Shape;1685;p31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86" name="Google Shape;1686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0" name="Google Shape;1690;p31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91" name="Google Shape;1691;p31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92" name="Google Shape;1692;p31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31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94" name="Google Shape;1694;p31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1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1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99" name="Google Shape;1699;p31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00" name="Google Shape;1700;p31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23CC73-2B5D-8E82-9931-EA82E75C9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9" y="1220944"/>
            <a:ext cx="5471781" cy="33816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Экран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Press Start 2P</vt:lpstr>
      <vt:lpstr>Encode Sans Medium</vt:lpstr>
      <vt:lpstr>Arial</vt:lpstr>
      <vt:lpstr>Fredoka One</vt:lpstr>
      <vt:lpstr>Y2K Console Style MK Campaign by Slidesgo</vt:lpstr>
      <vt:lpstr>Відеогра на ігровому рушії Godot Engine у жанрі аренного шутеру</vt:lpstr>
      <vt:lpstr>Коджі Кондо автор музики до гри Zelda:BOTW</vt:lpstr>
      <vt:lpstr>04</vt:lpstr>
      <vt:lpstr>Використані технології</vt:lpstr>
      <vt:lpstr>Архітектура гри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Ярослав Гуненко</dc:creator>
  <cp:lastModifiedBy>Ярослав Гуненко</cp:lastModifiedBy>
  <cp:revision>1</cp:revision>
  <dcterms:modified xsi:type="dcterms:W3CDTF">2025-04-11T11:08:50Z</dcterms:modified>
</cp:coreProperties>
</file>