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7"/>
  </p:notesMasterIdLst>
  <p:sldIdLst>
    <p:sldId id="256" r:id="rId2"/>
    <p:sldId id="262" r:id="rId3"/>
    <p:sldId id="258" r:id="rId4"/>
    <p:sldId id="263" r:id="rId5"/>
    <p:sldId id="257" r:id="rId6"/>
  </p:sldIdLst>
  <p:sldSz cx="9144000" cy="5143500" type="screen16x9"/>
  <p:notesSz cx="6858000" cy="9144000"/>
  <p:embeddedFontLst>
    <p:embeddedFont>
      <p:font typeface="Encode Sans Medium" panose="020B0604020202020204" charset="0"/>
      <p:regular r:id="rId8"/>
      <p:bold r:id="rId9"/>
    </p:embeddedFont>
    <p:embeddedFont>
      <p:font typeface="Fredoka One" panose="02000000000000000000" pitchFamily="2" charset="0"/>
      <p:regular r:id="rId10"/>
    </p:embeddedFont>
    <p:embeddedFont>
      <p:font typeface="Press Start 2P" panose="020B0604020202020204" charset="0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814559-DC3E-478D-9784-4D69CA8E78C0}">
  <a:tblStyle styleId="{7A814559-DC3E-478D-9784-4D69CA8E78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5" name="Google Shape;1645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g15eb0fd1645_0_1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3" name="Google Shape;1843;g15eb0fd1645_0_1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e34544eb2f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e34544eb2f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g15eb0fd1645_0_1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1" name="Google Shape;1871;g15eb0fd1645_0_1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100500" y="100500"/>
            <a:ext cx="7824000" cy="4942500"/>
            <a:chOff x="100500" y="100500"/>
            <a:chExt cx="7824000" cy="4942500"/>
          </a:xfrm>
        </p:grpSpPr>
        <p:sp>
          <p:nvSpPr>
            <p:cNvPr id="10" name="Google Shape;10;p2"/>
            <p:cNvSpPr/>
            <p:nvPr/>
          </p:nvSpPr>
          <p:spPr>
            <a:xfrm>
              <a:off x="100500" y="100500"/>
              <a:ext cx="7824000" cy="4942500"/>
            </a:xfrm>
            <a:prstGeom prst="roundRect">
              <a:avLst>
                <a:gd name="adj" fmla="val 3114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201900" y="202050"/>
              <a:ext cx="7622100" cy="4739400"/>
              <a:chOff x="201900" y="202050"/>
              <a:chExt cx="7622100" cy="47394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201900" y="202050"/>
                <a:ext cx="7622100" cy="4739400"/>
              </a:xfrm>
              <a:prstGeom prst="roundRect">
                <a:avLst>
                  <a:gd name="adj" fmla="val 2399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303000" y="302550"/>
                <a:ext cx="7419900" cy="4538400"/>
              </a:xfrm>
              <a:prstGeom prst="roundRect">
                <a:avLst>
                  <a:gd name="adj" fmla="val 1202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03500" y="403050"/>
                <a:ext cx="7218900" cy="4337400"/>
              </a:xfrm>
              <a:prstGeom prst="roundRect">
                <a:avLst>
                  <a:gd name="adj" fmla="val 1202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03500" y="403050"/>
                <a:ext cx="7218900" cy="10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825075" y="798728"/>
            <a:ext cx="5831100" cy="30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825075" y="3845483"/>
            <a:ext cx="5831100" cy="463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8068746" y="-22387"/>
            <a:ext cx="1107271" cy="5188274"/>
            <a:chOff x="8068746" y="-22387"/>
            <a:chExt cx="1107271" cy="5188274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20" name="Google Shape;20;p2"/>
              <p:cNvGrpSpPr/>
              <p:nvPr/>
            </p:nvGrpSpPr>
            <p:grpSpPr>
              <a:xfrm>
                <a:off x="8467466" y="-22387"/>
                <a:ext cx="708551" cy="5188274"/>
                <a:chOff x="8467466" y="-22387"/>
                <a:chExt cx="708551" cy="5188274"/>
              </a:xfrm>
            </p:grpSpPr>
            <p:grpSp>
              <p:nvGrpSpPr>
                <p:cNvPr id="21" name="Google Shape;21;p2"/>
                <p:cNvGrpSpPr/>
                <p:nvPr/>
              </p:nvGrpSpPr>
              <p:grpSpPr>
                <a:xfrm rot="10800000">
                  <a:off x="8467466" y="-22387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22" name="Google Shape;22;p2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3" h="26617" extrusionOk="0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3" name="Google Shape;23;p2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4" name="Google Shape;24;p2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5" name="Google Shape;25;p2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6" name="Google Shape;26;p2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90" extrusionOk="0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7" name="Google Shape;27;p2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9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29" name="Google Shape;29;p2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3" name="Google Shape;33;p2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35" name="Google Shape;35;p2"/>
                <p:cNvGrpSpPr/>
                <p:nvPr/>
              </p:nvGrpSpPr>
              <p:grpSpPr>
                <a:xfrm flipH="1">
                  <a:off x="8467466" y="3748199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36" name="Google Shape;36;p2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3" h="26617" extrusionOk="0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8" name="Google Shape;38;p2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90" extrusionOk="0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9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2" name="Google Shape;42;p2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4" name="Google Shape;44;p2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5" name="Google Shape;45;p2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6" name="Google Shape;46;p2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7" name="Google Shape;47;p2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48" name="Google Shape;48;p2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49" name="Google Shape;49;p2"/>
              <p:cNvGrpSpPr/>
              <p:nvPr/>
            </p:nvGrpSpPr>
            <p:grpSpPr>
              <a:xfrm>
                <a:off x="8068746" y="422958"/>
                <a:ext cx="521992" cy="776192"/>
                <a:chOff x="4131100" y="2430800"/>
                <a:chExt cx="300930" cy="257871"/>
              </a:xfrm>
            </p:grpSpPr>
            <p:sp>
              <p:nvSpPr>
                <p:cNvPr id="50" name="Google Shape;50;p2"/>
                <p:cNvSpPr/>
                <p:nvPr/>
              </p:nvSpPr>
              <p:spPr>
                <a:xfrm>
                  <a:off x="4131100" y="2430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4131100" y="24594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4131100" y="2488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4131100" y="2516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4131100" y="25452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4131104" y="2574178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4131104" y="2602801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4131104" y="2631399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4131104" y="2660023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4131104" y="2688646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60" name="Google Shape;60;p2"/>
            <p:cNvGrpSpPr/>
            <p:nvPr/>
          </p:nvGrpSpPr>
          <p:grpSpPr>
            <a:xfrm>
              <a:off x="8068746" y="3944350"/>
              <a:ext cx="522018" cy="776192"/>
              <a:chOff x="4131100" y="2430804"/>
              <a:chExt cx="300944" cy="257871"/>
            </a:xfrm>
          </p:grpSpPr>
          <p:sp>
            <p:nvSpPr>
              <p:cNvPr id="61" name="Google Shape;61;p2"/>
              <p:cNvSpPr/>
              <p:nvPr/>
            </p:nvSpPr>
            <p:spPr>
              <a:xfrm>
                <a:off x="4131104" y="2430804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4131104" y="2459427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4131104" y="2488026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131104" y="2516649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4131104" y="2545247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131100" y="2574175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4131100" y="260280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4131100" y="263140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4131100" y="2660025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4131100" y="268865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6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269" name="Google Shape;269;p6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270" name="Google Shape;270;p6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71" name="Google Shape;271;p6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272" name="Google Shape;272;p6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3" name="Google Shape;273;p6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4" name="Google Shape;274;p6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5" name="Google Shape;275;p6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276" name="Google Shape;276;p6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277" name="Google Shape;277;p6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279" name="Google Shape;279;p6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280" name="Google Shape;280;p6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1" name="Google Shape;281;p6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2" name="Google Shape;282;p6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3" name="Google Shape;283;p6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4" name="Google Shape;284;p6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5" name="Google Shape;285;p6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6" name="Google Shape;286;p6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7" name="Google Shape;287;p6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8" name="Google Shape;288;p6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89" name="Google Shape;289;p6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0" name="Google Shape;290;p6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1" name="Google Shape;291;p6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2" name="Google Shape;292;p6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293" name="Google Shape;293;p6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294" name="Google Shape;294;p6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5" name="Google Shape;295;p6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6" name="Google Shape;296;p6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7" name="Google Shape;297;p6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8" name="Google Shape;298;p6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299" name="Google Shape;299;p6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0" name="Google Shape;300;p6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1" name="Google Shape;301;p6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2" name="Google Shape;302;p6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3" name="Google Shape;303;p6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4" name="Google Shape;304;p6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5" name="Google Shape;305;p6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306" name="Google Shape;306;p6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grpSp>
              <p:nvGrpSpPr>
                <p:cNvPr id="307" name="Google Shape;307;p6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308" name="Google Shape;308;p6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09" name="Google Shape;309;p6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0" name="Google Shape;310;p6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1" name="Google Shape;311;p6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2" name="Google Shape;312;p6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3" name="Google Shape;313;p6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4" name="Google Shape;314;p6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5" name="Google Shape;315;p6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6" name="Google Shape;316;p6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317" name="Google Shape;317;p6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318" name="Google Shape;318;p6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319" name="Google Shape;319;p6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0" name="Google Shape;320;p6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1" name="Google Shape;321;p6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2" name="Google Shape;322;p6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3" name="Google Shape;323;p6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4" name="Google Shape;324;p6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5" name="Google Shape;325;p6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6" name="Google Shape;326;p6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7" name="Google Shape;327;p6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329" name="Google Shape;329;p6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48966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6_1_1_1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13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657" name="Google Shape;657;p13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658" name="Google Shape;658;p13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659" name="Google Shape;659;p13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660" name="Google Shape;660;p13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1" name="Google Shape;661;p13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2" name="Google Shape;662;p13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663" name="Google Shape;663;p13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664" name="Google Shape;664;p13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665" name="Google Shape;665;p13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666" name="Google Shape;666;p13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667" name="Google Shape;667;p13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668" name="Google Shape;668;p13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69" name="Google Shape;669;p13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0" name="Google Shape;670;p13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1" name="Google Shape;671;p13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2" name="Google Shape;672;p13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3" name="Google Shape;673;p13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4" name="Google Shape;674;p13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5" name="Google Shape;675;p13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6" name="Google Shape;676;p13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7" name="Google Shape;677;p13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8" name="Google Shape;678;p13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79" name="Google Shape;679;p13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0" name="Google Shape;680;p13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681" name="Google Shape;681;p13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682" name="Google Shape;682;p13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3" name="Google Shape;683;p13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4" name="Google Shape;684;p13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5" name="Google Shape;685;p13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6" name="Google Shape;686;p13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7" name="Google Shape;687;p13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8" name="Google Shape;688;p13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89" name="Google Shape;689;p13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90" name="Google Shape;690;p13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91" name="Google Shape;691;p13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92" name="Google Shape;692;p13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93" name="Google Shape;693;p13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694" name="Google Shape;694;p13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grpSp>
              <p:nvGrpSpPr>
                <p:cNvPr id="695" name="Google Shape;695;p13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696" name="Google Shape;696;p13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697" name="Google Shape;697;p13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698" name="Google Shape;698;p13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699" name="Google Shape;699;p13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00" name="Google Shape;700;p13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01" name="Google Shape;701;p13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02" name="Google Shape;702;p13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03" name="Google Shape;703;p13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04" name="Google Shape;704;p13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05" name="Google Shape;705;p13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706" name="Google Shape;706;p13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707" name="Google Shape;707;p13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08" name="Google Shape;708;p13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09" name="Google Shape;709;p13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0" name="Google Shape;710;p13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1" name="Google Shape;711;p13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2" name="Google Shape;712;p13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3" name="Google Shape;713;p13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4" name="Google Shape;714;p13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5" name="Google Shape;715;p13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16" name="Google Shape;716;p13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717" name="Google Shape;717;p13"/>
          <p:cNvSpPr txBox="1">
            <a:spLocks noGrp="1"/>
          </p:cNvSpPr>
          <p:nvPr>
            <p:ph type="title" hasCustomPrompt="1"/>
          </p:nvPr>
        </p:nvSpPr>
        <p:spPr>
          <a:xfrm>
            <a:off x="844129" y="154150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18" name="Google Shape;718;p13"/>
          <p:cNvSpPr txBox="1">
            <a:spLocks noGrp="1"/>
          </p:cNvSpPr>
          <p:nvPr>
            <p:ph type="subTitle" idx="1"/>
          </p:nvPr>
        </p:nvSpPr>
        <p:spPr>
          <a:xfrm>
            <a:off x="1727924" y="1250355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19" name="Google Shape;719;p13"/>
          <p:cNvSpPr txBox="1">
            <a:spLocks noGrp="1"/>
          </p:cNvSpPr>
          <p:nvPr>
            <p:ph type="subTitle" idx="2"/>
          </p:nvPr>
        </p:nvSpPr>
        <p:spPr>
          <a:xfrm>
            <a:off x="1727926" y="1735685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13"/>
          <p:cNvSpPr txBox="1">
            <a:spLocks noGrp="1"/>
          </p:cNvSpPr>
          <p:nvPr>
            <p:ph type="title" idx="3" hasCustomPrompt="1"/>
          </p:nvPr>
        </p:nvSpPr>
        <p:spPr>
          <a:xfrm>
            <a:off x="844129" y="3789132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1" name="Google Shape;721;p13"/>
          <p:cNvSpPr txBox="1">
            <a:spLocks noGrp="1"/>
          </p:cNvSpPr>
          <p:nvPr>
            <p:ph type="subTitle" idx="4"/>
          </p:nvPr>
        </p:nvSpPr>
        <p:spPr>
          <a:xfrm>
            <a:off x="1727924" y="3497980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22" name="Google Shape;722;p13"/>
          <p:cNvSpPr txBox="1">
            <a:spLocks noGrp="1"/>
          </p:cNvSpPr>
          <p:nvPr>
            <p:ph type="subTitle" idx="5"/>
          </p:nvPr>
        </p:nvSpPr>
        <p:spPr>
          <a:xfrm>
            <a:off x="1727926" y="3983310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3" name="Google Shape;723;p13"/>
          <p:cNvSpPr txBox="1">
            <a:spLocks noGrp="1"/>
          </p:cNvSpPr>
          <p:nvPr>
            <p:ph type="title" idx="6" hasCustomPrompt="1"/>
          </p:nvPr>
        </p:nvSpPr>
        <p:spPr>
          <a:xfrm>
            <a:off x="4260833" y="1541508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4" name="Google Shape;724;p13"/>
          <p:cNvSpPr txBox="1">
            <a:spLocks noGrp="1"/>
          </p:cNvSpPr>
          <p:nvPr>
            <p:ph type="subTitle" idx="7"/>
          </p:nvPr>
        </p:nvSpPr>
        <p:spPr>
          <a:xfrm>
            <a:off x="5144628" y="1250355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25" name="Google Shape;725;p13"/>
          <p:cNvSpPr txBox="1">
            <a:spLocks noGrp="1"/>
          </p:cNvSpPr>
          <p:nvPr>
            <p:ph type="subTitle" idx="8"/>
          </p:nvPr>
        </p:nvSpPr>
        <p:spPr>
          <a:xfrm>
            <a:off x="5144627" y="1735664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26" name="Google Shape;726;p13"/>
          <p:cNvSpPr txBox="1">
            <a:spLocks noGrp="1"/>
          </p:cNvSpPr>
          <p:nvPr>
            <p:ph type="title" idx="9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727" name="Google Shape;727;p13"/>
          <p:cNvSpPr txBox="1">
            <a:spLocks noGrp="1"/>
          </p:cNvSpPr>
          <p:nvPr>
            <p:ph type="title" idx="13" hasCustomPrompt="1"/>
          </p:nvPr>
        </p:nvSpPr>
        <p:spPr>
          <a:xfrm>
            <a:off x="4260833" y="3789144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8" name="Google Shape;728;p13"/>
          <p:cNvSpPr txBox="1">
            <a:spLocks noGrp="1"/>
          </p:cNvSpPr>
          <p:nvPr>
            <p:ph type="subTitle" idx="14"/>
          </p:nvPr>
        </p:nvSpPr>
        <p:spPr>
          <a:xfrm>
            <a:off x="5144628" y="3497980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29" name="Google Shape;729;p13"/>
          <p:cNvSpPr txBox="1">
            <a:spLocks noGrp="1"/>
          </p:cNvSpPr>
          <p:nvPr>
            <p:ph type="subTitle" idx="15"/>
          </p:nvPr>
        </p:nvSpPr>
        <p:spPr>
          <a:xfrm>
            <a:off x="5144627" y="3983308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13"/>
          <p:cNvSpPr txBox="1">
            <a:spLocks noGrp="1"/>
          </p:cNvSpPr>
          <p:nvPr>
            <p:ph type="title" idx="16" hasCustomPrompt="1"/>
          </p:nvPr>
        </p:nvSpPr>
        <p:spPr>
          <a:xfrm>
            <a:off x="844129" y="266532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1" name="Google Shape;731;p13"/>
          <p:cNvSpPr txBox="1">
            <a:spLocks noGrp="1"/>
          </p:cNvSpPr>
          <p:nvPr>
            <p:ph type="subTitle" idx="17"/>
          </p:nvPr>
        </p:nvSpPr>
        <p:spPr>
          <a:xfrm>
            <a:off x="1727924" y="2374168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32" name="Google Shape;732;p13"/>
          <p:cNvSpPr txBox="1">
            <a:spLocks noGrp="1"/>
          </p:cNvSpPr>
          <p:nvPr>
            <p:ph type="subTitle" idx="18"/>
          </p:nvPr>
        </p:nvSpPr>
        <p:spPr>
          <a:xfrm>
            <a:off x="1727926" y="2859509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13"/>
          <p:cNvSpPr txBox="1">
            <a:spLocks noGrp="1"/>
          </p:cNvSpPr>
          <p:nvPr>
            <p:ph type="title" idx="19" hasCustomPrompt="1"/>
          </p:nvPr>
        </p:nvSpPr>
        <p:spPr>
          <a:xfrm>
            <a:off x="4260833" y="2665320"/>
            <a:ext cx="7680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34" name="Google Shape;734;p13"/>
          <p:cNvSpPr txBox="1">
            <a:spLocks noGrp="1"/>
          </p:cNvSpPr>
          <p:nvPr>
            <p:ph type="subTitle" idx="20"/>
          </p:nvPr>
        </p:nvSpPr>
        <p:spPr>
          <a:xfrm>
            <a:off x="5144628" y="2374164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35" name="Google Shape;735;p13"/>
          <p:cNvSpPr txBox="1">
            <a:spLocks noGrp="1"/>
          </p:cNvSpPr>
          <p:nvPr>
            <p:ph type="subTitle" idx="21"/>
          </p:nvPr>
        </p:nvSpPr>
        <p:spPr>
          <a:xfrm>
            <a:off x="5144627" y="2859491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8"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14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738" name="Google Shape;738;p14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739" name="Google Shape;739;p14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740" name="Google Shape;740;p14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741" name="Google Shape;741;p14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2" name="Google Shape;742;p14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3" name="Google Shape;743;p14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44" name="Google Shape;744;p14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745" name="Google Shape;745;p14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746" name="Google Shape;746;p14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747" name="Google Shape;747;p14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748" name="Google Shape;748;p14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749" name="Google Shape;749;p14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0" name="Google Shape;750;p14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1" name="Google Shape;751;p14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2" name="Google Shape;752;p14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3" name="Google Shape;753;p14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4" name="Google Shape;754;p14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5" name="Google Shape;755;p14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6" name="Google Shape;756;p14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7" name="Google Shape;757;p14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8" name="Google Shape;758;p14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59" name="Google Shape;759;p14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0" name="Google Shape;760;p14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1" name="Google Shape;761;p14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762" name="Google Shape;762;p14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763" name="Google Shape;763;p14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4" name="Google Shape;764;p14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5" name="Google Shape;765;p14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6" name="Google Shape;766;p14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7" name="Google Shape;767;p14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8" name="Google Shape;768;p14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69" name="Google Shape;769;p14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70" name="Google Shape;770;p14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71" name="Google Shape;771;p14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72" name="Google Shape;772;p14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73" name="Google Shape;773;p14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74" name="Google Shape;774;p14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775" name="Google Shape;775;p14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grpSp>
              <p:nvGrpSpPr>
                <p:cNvPr id="776" name="Google Shape;776;p14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777" name="Google Shape;777;p14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78" name="Google Shape;778;p14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79" name="Google Shape;779;p14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0" name="Google Shape;780;p14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1" name="Google Shape;781;p14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2" name="Google Shape;782;p14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3" name="Google Shape;783;p14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4" name="Google Shape;784;p14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5" name="Google Shape;785;p14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786" name="Google Shape;786;p14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787" name="Google Shape;787;p14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788" name="Google Shape;788;p14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89" name="Google Shape;789;p14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0" name="Google Shape;790;p14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1" name="Google Shape;791;p14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2" name="Google Shape;792;p14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3" name="Google Shape;793;p14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4" name="Google Shape;794;p14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5" name="Google Shape;795;p14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6" name="Google Shape;796;p14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797" name="Google Shape;797;p14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798" name="Google Shape;798;p14"/>
          <p:cNvSpPr txBox="1">
            <a:spLocks noGrp="1"/>
          </p:cNvSpPr>
          <p:nvPr>
            <p:ph type="title"/>
          </p:nvPr>
        </p:nvSpPr>
        <p:spPr>
          <a:xfrm>
            <a:off x="1617575" y="3245022"/>
            <a:ext cx="4776900" cy="512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9" name="Google Shape;799;p14"/>
          <p:cNvSpPr txBox="1">
            <a:spLocks noGrp="1"/>
          </p:cNvSpPr>
          <p:nvPr>
            <p:ph type="subTitle" idx="1"/>
          </p:nvPr>
        </p:nvSpPr>
        <p:spPr>
          <a:xfrm>
            <a:off x="1617575" y="1226750"/>
            <a:ext cx="4776900" cy="18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_1_1"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3" name="Google Shape;933;p17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934" name="Google Shape;934;p17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935" name="Google Shape;935;p17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936" name="Google Shape;936;p17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937" name="Google Shape;937;p17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38" name="Google Shape;938;p17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39" name="Google Shape;939;p17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40" name="Google Shape;940;p17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941" name="Google Shape;941;p17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942" name="Google Shape;942;p17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943" name="Google Shape;943;p17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944" name="Google Shape;944;p17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945" name="Google Shape;945;p17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46" name="Google Shape;946;p17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47" name="Google Shape;947;p17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48" name="Google Shape;948;p17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49" name="Google Shape;949;p17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0" name="Google Shape;950;p17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1" name="Google Shape;951;p17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2" name="Google Shape;952;p17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3" name="Google Shape;953;p17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4" name="Google Shape;954;p17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5" name="Google Shape;955;p17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6" name="Google Shape;956;p17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57" name="Google Shape;957;p17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958" name="Google Shape;958;p17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959" name="Google Shape;959;p17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0" name="Google Shape;960;p17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1" name="Google Shape;961;p17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2" name="Google Shape;962;p17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3" name="Google Shape;963;p17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4" name="Google Shape;964;p17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5" name="Google Shape;965;p17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6" name="Google Shape;966;p17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7" name="Google Shape;967;p17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8" name="Google Shape;968;p17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69" name="Google Shape;969;p17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70" name="Google Shape;970;p17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971" name="Google Shape;971;p17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grpSp>
              <p:nvGrpSpPr>
                <p:cNvPr id="972" name="Google Shape;972;p17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973" name="Google Shape;973;p17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74" name="Google Shape;974;p17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75" name="Google Shape;975;p17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76" name="Google Shape;976;p17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77" name="Google Shape;977;p17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78" name="Google Shape;978;p17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79" name="Google Shape;979;p17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80" name="Google Shape;980;p17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81" name="Google Shape;981;p17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982" name="Google Shape;982;p17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983" name="Google Shape;983;p17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984" name="Google Shape;984;p17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5" name="Google Shape;985;p17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6" name="Google Shape;986;p17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7" name="Google Shape;987;p17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8" name="Google Shape;988;p17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89" name="Google Shape;989;p17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90" name="Google Shape;990;p17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91" name="Google Shape;991;p17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92" name="Google Shape;992;p17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993" name="Google Shape;993;p17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sp>
        <p:nvSpPr>
          <p:cNvPr id="994" name="Google Shape;994;p17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edoka One"/>
              <a:buNone/>
              <a:defRPr sz="36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995" name="Google Shape;995;p17"/>
          <p:cNvSpPr txBox="1">
            <a:spLocks noGrp="1"/>
          </p:cNvSpPr>
          <p:nvPr>
            <p:ph type="subTitle" idx="1"/>
          </p:nvPr>
        </p:nvSpPr>
        <p:spPr>
          <a:xfrm>
            <a:off x="720063" y="2827391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996" name="Google Shape;996;p17"/>
          <p:cNvSpPr txBox="1">
            <a:spLocks noGrp="1"/>
          </p:cNvSpPr>
          <p:nvPr>
            <p:ph type="subTitle" idx="2"/>
          </p:nvPr>
        </p:nvSpPr>
        <p:spPr>
          <a:xfrm>
            <a:off x="720063" y="3319331"/>
            <a:ext cx="198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7" name="Google Shape;997;p17"/>
          <p:cNvSpPr txBox="1">
            <a:spLocks noGrp="1"/>
          </p:cNvSpPr>
          <p:nvPr>
            <p:ph type="subTitle" idx="3"/>
          </p:nvPr>
        </p:nvSpPr>
        <p:spPr>
          <a:xfrm>
            <a:off x="3014551" y="2827391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998" name="Google Shape;998;p17"/>
          <p:cNvSpPr txBox="1">
            <a:spLocks noGrp="1"/>
          </p:cNvSpPr>
          <p:nvPr>
            <p:ph type="subTitle" idx="4"/>
          </p:nvPr>
        </p:nvSpPr>
        <p:spPr>
          <a:xfrm>
            <a:off x="3014551" y="3319331"/>
            <a:ext cx="198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99" name="Google Shape;999;p17"/>
          <p:cNvSpPr txBox="1">
            <a:spLocks noGrp="1"/>
          </p:cNvSpPr>
          <p:nvPr>
            <p:ph type="subTitle" idx="5"/>
          </p:nvPr>
        </p:nvSpPr>
        <p:spPr>
          <a:xfrm>
            <a:off x="5309038" y="2827391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1000" name="Google Shape;1000;p17"/>
          <p:cNvSpPr txBox="1">
            <a:spLocks noGrp="1"/>
          </p:cNvSpPr>
          <p:nvPr>
            <p:ph type="subTitle" idx="6"/>
          </p:nvPr>
        </p:nvSpPr>
        <p:spPr>
          <a:xfrm>
            <a:off x="5309038" y="3319331"/>
            <a:ext cx="198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8" name="Google Shape;1478;p25"/>
          <p:cNvGrpSpPr/>
          <p:nvPr/>
        </p:nvGrpSpPr>
        <p:grpSpPr>
          <a:xfrm>
            <a:off x="100500" y="-22387"/>
            <a:ext cx="9075517" cy="5188274"/>
            <a:chOff x="100500" y="-22387"/>
            <a:chExt cx="9075517" cy="5188274"/>
          </a:xfrm>
        </p:grpSpPr>
        <p:grpSp>
          <p:nvGrpSpPr>
            <p:cNvPr id="1479" name="Google Shape;1479;p25"/>
            <p:cNvGrpSpPr/>
            <p:nvPr/>
          </p:nvGrpSpPr>
          <p:grpSpPr>
            <a:xfrm>
              <a:off x="100500" y="100500"/>
              <a:ext cx="7824000" cy="4942500"/>
              <a:chOff x="100500" y="100500"/>
              <a:chExt cx="7824000" cy="4942500"/>
            </a:xfrm>
          </p:grpSpPr>
          <p:sp>
            <p:nvSpPr>
              <p:cNvPr id="1480" name="Google Shape;1480;p25"/>
              <p:cNvSpPr/>
              <p:nvPr/>
            </p:nvSpPr>
            <p:spPr>
              <a:xfrm>
                <a:off x="100500" y="100500"/>
                <a:ext cx="7824000" cy="4942500"/>
              </a:xfrm>
              <a:prstGeom prst="roundRect">
                <a:avLst>
                  <a:gd name="adj" fmla="val 3114"/>
                </a:avLst>
              </a:pr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1481" name="Google Shape;1481;p25"/>
              <p:cNvGrpSpPr/>
              <p:nvPr/>
            </p:nvGrpSpPr>
            <p:grpSpPr>
              <a:xfrm>
                <a:off x="201900" y="202050"/>
                <a:ext cx="7622100" cy="4739400"/>
                <a:chOff x="201900" y="202050"/>
                <a:chExt cx="7622100" cy="4739400"/>
              </a:xfrm>
            </p:grpSpPr>
            <p:sp>
              <p:nvSpPr>
                <p:cNvPr id="1482" name="Google Shape;1482;p25"/>
                <p:cNvSpPr/>
                <p:nvPr/>
              </p:nvSpPr>
              <p:spPr>
                <a:xfrm>
                  <a:off x="201900" y="202050"/>
                  <a:ext cx="7622100" cy="4739400"/>
                </a:xfrm>
                <a:prstGeom prst="roundRect">
                  <a:avLst>
                    <a:gd name="adj" fmla="val 2399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83" name="Google Shape;1483;p25"/>
                <p:cNvSpPr/>
                <p:nvPr/>
              </p:nvSpPr>
              <p:spPr>
                <a:xfrm>
                  <a:off x="303000" y="302550"/>
                  <a:ext cx="7419900" cy="4538400"/>
                </a:xfrm>
                <a:prstGeom prst="roundRect">
                  <a:avLst>
                    <a:gd name="adj" fmla="val 1202"/>
                  </a:avLst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84" name="Google Shape;1484;p25"/>
                <p:cNvSpPr/>
                <p:nvPr/>
              </p:nvSpPr>
              <p:spPr>
                <a:xfrm>
                  <a:off x="403500" y="403050"/>
                  <a:ext cx="7218900" cy="4337400"/>
                </a:xfrm>
                <a:prstGeom prst="roundRect">
                  <a:avLst>
                    <a:gd name="adj" fmla="val 1202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485" name="Google Shape;1485;p25"/>
                <p:cNvSpPr/>
                <p:nvPr/>
              </p:nvSpPr>
              <p:spPr>
                <a:xfrm>
                  <a:off x="403500" y="403050"/>
                  <a:ext cx="7218900" cy="100500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486" name="Google Shape;1486;p25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1487" name="Google Shape;1487;p25"/>
              <p:cNvGrpSpPr/>
              <p:nvPr/>
            </p:nvGrpSpPr>
            <p:grpSpPr>
              <a:xfrm>
                <a:off x="8068746" y="-22387"/>
                <a:ext cx="1107271" cy="5188274"/>
                <a:chOff x="8068746" y="-22387"/>
                <a:chExt cx="1107271" cy="5188274"/>
              </a:xfrm>
            </p:grpSpPr>
            <p:grpSp>
              <p:nvGrpSpPr>
                <p:cNvPr id="1488" name="Google Shape;1488;p25"/>
                <p:cNvGrpSpPr/>
                <p:nvPr/>
              </p:nvGrpSpPr>
              <p:grpSpPr>
                <a:xfrm>
                  <a:off x="8467466" y="-22387"/>
                  <a:ext cx="708551" cy="5188274"/>
                  <a:chOff x="8467466" y="-22387"/>
                  <a:chExt cx="708551" cy="5188274"/>
                </a:xfrm>
              </p:grpSpPr>
              <p:grpSp>
                <p:nvGrpSpPr>
                  <p:cNvPr id="1489" name="Google Shape;1489;p25"/>
                  <p:cNvGrpSpPr/>
                  <p:nvPr/>
                </p:nvGrpSpPr>
                <p:grpSpPr>
                  <a:xfrm rot="10800000">
                    <a:off x="8467466" y="-22387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490" name="Google Shape;1490;p25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1" name="Google Shape;1491;p25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2" name="Google Shape;1492;p25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3" name="Google Shape;1493;p25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4" name="Google Shape;1494;p25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5" name="Google Shape;1495;p25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6" name="Google Shape;1496;p25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7" name="Google Shape;1497;p25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8" name="Google Shape;1498;p25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499" name="Google Shape;1499;p25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0" name="Google Shape;1500;p25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1" name="Google Shape;1501;p25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2" name="Google Shape;1502;p25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  <p:grpSp>
                <p:nvGrpSpPr>
                  <p:cNvPr id="1503" name="Google Shape;1503;p25"/>
                  <p:cNvGrpSpPr/>
                  <p:nvPr/>
                </p:nvGrpSpPr>
                <p:grpSpPr>
                  <a:xfrm flipH="1">
                    <a:off x="8467466" y="3748199"/>
                    <a:ext cx="708551" cy="1417688"/>
                    <a:chOff x="2132338" y="1275925"/>
                    <a:chExt cx="332575" cy="665425"/>
                  </a:xfrm>
                </p:grpSpPr>
                <p:sp>
                  <p:nvSpPr>
                    <p:cNvPr id="1504" name="Google Shape;1504;p25"/>
                    <p:cNvSpPr/>
                    <p:nvPr/>
                  </p:nvSpPr>
                  <p:spPr>
                    <a:xfrm>
                      <a:off x="2132338" y="1275925"/>
                      <a:ext cx="332575" cy="6654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303" h="26617" extrusionOk="0">
                          <a:moveTo>
                            <a:pt x="1" y="0"/>
                          </a:moveTo>
                          <a:lnTo>
                            <a:pt x="1" y="26616"/>
                          </a:lnTo>
                          <a:lnTo>
                            <a:pt x="13302" y="26616"/>
                          </a:lnTo>
                          <a:lnTo>
                            <a:pt x="13302" y="17122"/>
                          </a:lnTo>
                          <a:cubicBezTo>
                            <a:pt x="13302" y="15013"/>
                            <a:pt x="11592" y="13314"/>
                            <a:pt x="9495" y="13314"/>
                          </a:cubicBezTo>
                          <a:cubicBezTo>
                            <a:pt x="7387" y="13314"/>
                            <a:pt x="5688" y="11603"/>
                            <a:pt x="5688" y="9507"/>
                          </a:cubicBezTo>
                          <a:lnTo>
                            <a:pt x="5688" y="3808"/>
                          </a:lnTo>
                          <a:cubicBezTo>
                            <a:pt x="5688" y="1711"/>
                            <a:pt x="3989" y="0"/>
                            <a:pt x="1880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5" name="Google Shape;1505;p25"/>
                    <p:cNvSpPr/>
                    <p:nvPr/>
                  </p:nvSpPr>
                  <p:spPr>
                    <a:xfrm>
                      <a:off x="2196188" y="16714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6" name="Google Shape;1506;p25"/>
                    <p:cNvSpPr/>
                    <p:nvPr/>
                  </p:nvSpPr>
                  <p:spPr>
                    <a:xfrm>
                      <a:off x="2196188" y="17000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7" name="Google Shape;1507;p25"/>
                    <p:cNvSpPr/>
                    <p:nvPr/>
                  </p:nvSpPr>
                  <p:spPr>
                    <a:xfrm>
                      <a:off x="2196188" y="172835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8" name="Google Shape;1508;p25"/>
                    <p:cNvSpPr/>
                    <p:nvPr/>
                  </p:nvSpPr>
                  <p:spPr>
                    <a:xfrm>
                      <a:off x="2196188" y="1756675"/>
                      <a:ext cx="156675" cy="7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90" extrusionOk="0">
                          <a:moveTo>
                            <a:pt x="146" y="0"/>
                          </a:moveTo>
                          <a:cubicBezTo>
                            <a:pt x="61" y="0"/>
                            <a:pt x="1" y="73"/>
                            <a:pt x="1" y="145"/>
                          </a:cubicBezTo>
                          <a:cubicBezTo>
                            <a:pt x="1" y="217"/>
                            <a:pt x="61" y="289"/>
                            <a:pt x="146" y="289"/>
                          </a:cubicBezTo>
                          <a:lnTo>
                            <a:pt x="6122" y="289"/>
                          </a:lnTo>
                          <a:cubicBezTo>
                            <a:pt x="6194" y="289"/>
                            <a:pt x="6266" y="217"/>
                            <a:pt x="6266" y="145"/>
                          </a:cubicBezTo>
                          <a:cubicBezTo>
                            <a:pt x="6266" y="73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09" name="Google Shape;1509;p25"/>
                    <p:cNvSpPr/>
                    <p:nvPr/>
                  </p:nvSpPr>
                  <p:spPr>
                    <a:xfrm>
                      <a:off x="2196188" y="1785275"/>
                      <a:ext cx="156675" cy="6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9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33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33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0" name="Google Shape;1510;p25"/>
                    <p:cNvSpPr/>
                    <p:nvPr/>
                  </p:nvSpPr>
                  <p:spPr>
                    <a:xfrm>
                      <a:off x="2196188" y="1813600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7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7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1" name="Google Shape;1511;p25"/>
                    <p:cNvSpPr/>
                    <p:nvPr/>
                  </p:nvSpPr>
                  <p:spPr>
                    <a:xfrm>
                      <a:off x="2196188" y="18422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0"/>
                          </a:moveTo>
                          <a:cubicBezTo>
                            <a:pt x="61" y="0"/>
                            <a:pt x="1" y="60"/>
                            <a:pt x="1" y="133"/>
                          </a:cubicBezTo>
                          <a:cubicBezTo>
                            <a:pt x="1" y="217"/>
                            <a:pt x="61" y="277"/>
                            <a:pt x="146" y="277"/>
                          </a:cubicBezTo>
                          <a:lnTo>
                            <a:pt x="6122" y="277"/>
                          </a:lnTo>
                          <a:cubicBezTo>
                            <a:pt x="6194" y="277"/>
                            <a:pt x="6266" y="217"/>
                            <a:pt x="6266" y="133"/>
                          </a:cubicBezTo>
                          <a:cubicBezTo>
                            <a:pt x="6266" y="60"/>
                            <a:pt x="6194" y="0"/>
                            <a:pt x="6122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2" name="Google Shape;1512;p25"/>
                    <p:cNvSpPr/>
                    <p:nvPr/>
                  </p:nvSpPr>
                  <p:spPr>
                    <a:xfrm>
                      <a:off x="2196188" y="1870525"/>
                      <a:ext cx="156675" cy="69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267" h="278" extrusionOk="0">
                          <a:moveTo>
                            <a:pt x="146" y="1"/>
                          </a:moveTo>
                          <a:cubicBezTo>
                            <a:pt x="61" y="1"/>
                            <a:pt x="1" y="61"/>
                            <a:pt x="1" y="145"/>
                          </a:cubicBezTo>
                          <a:cubicBezTo>
                            <a:pt x="1" y="218"/>
                            <a:pt x="61" y="278"/>
                            <a:pt x="146" y="278"/>
                          </a:cubicBezTo>
                          <a:lnTo>
                            <a:pt x="6122" y="278"/>
                          </a:lnTo>
                          <a:cubicBezTo>
                            <a:pt x="6194" y="278"/>
                            <a:pt x="6266" y="218"/>
                            <a:pt x="6266" y="145"/>
                          </a:cubicBezTo>
                          <a:cubicBezTo>
                            <a:pt x="6266" y="61"/>
                            <a:pt x="6194" y="1"/>
                            <a:pt x="612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3" name="Google Shape;1513;p25"/>
                    <p:cNvSpPr/>
                    <p:nvPr/>
                  </p:nvSpPr>
                  <p:spPr>
                    <a:xfrm>
                      <a:off x="2193844" y="134340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0"/>
                          </a:moveTo>
                          <a:cubicBezTo>
                            <a:pt x="278" y="0"/>
                            <a:pt x="1" y="265"/>
                            <a:pt x="1" y="603"/>
                          </a:cubicBezTo>
                          <a:cubicBezTo>
                            <a:pt x="1" y="940"/>
                            <a:pt x="278" y="1205"/>
                            <a:pt x="603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65"/>
                            <a:pt x="940" y="0"/>
                            <a:pt x="603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4" name="Google Shape;1514;p25"/>
                    <p:cNvSpPr/>
                    <p:nvPr/>
                  </p:nvSpPr>
                  <p:spPr>
                    <a:xfrm>
                      <a:off x="2193844" y="141237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15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0"/>
                            <a:pt x="278" y="1205"/>
                            <a:pt x="615" y="1205"/>
                          </a:cubicBezTo>
                          <a:cubicBezTo>
                            <a:pt x="940" y="1205"/>
                            <a:pt x="1218" y="940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15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5" name="Google Shape;1515;p25"/>
                    <p:cNvSpPr/>
                    <p:nvPr/>
                  </p:nvSpPr>
                  <p:spPr>
                    <a:xfrm>
                      <a:off x="2193844" y="1481350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66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66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  <p:sp>
                  <p:nvSpPr>
                    <p:cNvPr id="1516" name="Google Shape;1516;p25"/>
                    <p:cNvSpPr/>
                    <p:nvPr/>
                  </p:nvSpPr>
                  <p:spPr>
                    <a:xfrm>
                      <a:off x="2193844" y="1550325"/>
                      <a:ext cx="30450" cy="30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18" h="1206" extrusionOk="0">
                          <a:moveTo>
                            <a:pt x="603" y="1"/>
                          </a:moveTo>
                          <a:cubicBezTo>
                            <a:pt x="278" y="1"/>
                            <a:pt x="1" y="278"/>
                            <a:pt x="1" y="603"/>
                          </a:cubicBezTo>
                          <a:cubicBezTo>
                            <a:pt x="1" y="941"/>
                            <a:pt x="278" y="1206"/>
                            <a:pt x="603" y="1206"/>
                          </a:cubicBezTo>
                          <a:cubicBezTo>
                            <a:pt x="940" y="1206"/>
                            <a:pt x="1218" y="941"/>
                            <a:pt x="1218" y="603"/>
                          </a:cubicBezTo>
                          <a:cubicBezTo>
                            <a:pt x="1218" y="278"/>
                            <a:pt x="940" y="1"/>
                            <a:pt x="603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p:txBody>
                </p:sp>
              </p:grpSp>
            </p:grpSp>
            <p:grpSp>
              <p:nvGrpSpPr>
                <p:cNvPr id="1517" name="Google Shape;1517;p25"/>
                <p:cNvGrpSpPr/>
                <p:nvPr/>
              </p:nvGrpSpPr>
              <p:grpSpPr>
                <a:xfrm>
                  <a:off x="8068746" y="422958"/>
                  <a:ext cx="521992" cy="776192"/>
                  <a:chOff x="4131100" y="2430800"/>
                  <a:chExt cx="300930" cy="257871"/>
                </a:xfrm>
              </p:grpSpPr>
              <p:sp>
                <p:nvSpPr>
                  <p:cNvPr id="1518" name="Google Shape;1518;p25"/>
                  <p:cNvSpPr/>
                  <p:nvPr/>
                </p:nvSpPr>
                <p:spPr>
                  <a:xfrm>
                    <a:off x="4131100" y="243080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19" name="Google Shape;1519;p25"/>
                  <p:cNvSpPr/>
                  <p:nvPr/>
                </p:nvSpPr>
                <p:spPr>
                  <a:xfrm>
                    <a:off x="4131100" y="24594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0" name="Google Shape;1520;p25"/>
                  <p:cNvSpPr/>
                  <p:nvPr/>
                </p:nvSpPr>
                <p:spPr>
                  <a:xfrm>
                    <a:off x="4131100" y="2488025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1" name="Google Shape;1521;p25"/>
                  <p:cNvSpPr/>
                  <p:nvPr/>
                </p:nvSpPr>
                <p:spPr>
                  <a:xfrm>
                    <a:off x="4131100" y="25166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2" name="Google Shape;1522;p25"/>
                  <p:cNvSpPr/>
                  <p:nvPr/>
                </p:nvSpPr>
                <p:spPr>
                  <a:xfrm>
                    <a:off x="4131100" y="2545250"/>
                    <a:ext cx="146400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3" name="Google Shape;1523;p25"/>
                  <p:cNvSpPr/>
                  <p:nvPr/>
                </p:nvSpPr>
                <p:spPr>
                  <a:xfrm>
                    <a:off x="4131104" y="2574178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4" name="Google Shape;1524;p25"/>
                  <p:cNvSpPr/>
                  <p:nvPr/>
                </p:nvSpPr>
                <p:spPr>
                  <a:xfrm>
                    <a:off x="4131104" y="2602801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5" name="Google Shape;1525;p25"/>
                  <p:cNvSpPr/>
                  <p:nvPr/>
                </p:nvSpPr>
                <p:spPr>
                  <a:xfrm>
                    <a:off x="4131104" y="2631399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6" name="Google Shape;1526;p25"/>
                  <p:cNvSpPr/>
                  <p:nvPr/>
                </p:nvSpPr>
                <p:spPr>
                  <a:xfrm>
                    <a:off x="4131104" y="2660023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1"/>
                        </a:moveTo>
                        <a:lnTo>
                          <a:pt x="5856" y="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27" name="Google Shape;1527;p25"/>
                  <p:cNvSpPr/>
                  <p:nvPr/>
                </p:nvSpPr>
                <p:spPr>
                  <a:xfrm>
                    <a:off x="4131104" y="2688646"/>
                    <a:ext cx="300925" cy="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56" h="1" fill="none" extrusionOk="0">
                        <a:moveTo>
                          <a:pt x="0" y="0"/>
                        </a:moveTo>
                        <a:lnTo>
                          <a:pt x="5856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1528" name="Google Shape;1528;p25"/>
              <p:cNvGrpSpPr/>
              <p:nvPr/>
            </p:nvGrpSpPr>
            <p:grpSpPr>
              <a:xfrm>
                <a:off x="8068746" y="3944350"/>
                <a:ext cx="522018" cy="776192"/>
                <a:chOff x="4131100" y="2430804"/>
                <a:chExt cx="300944" cy="257871"/>
              </a:xfrm>
            </p:grpSpPr>
            <p:sp>
              <p:nvSpPr>
                <p:cNvPr id="1529" name="Google Shape;1529;p25"/>
                <p:cNvSpPr/>
                <p:nvPr/>
              </p:nvSpPr>
              <p:spPr>
                <a:xfrm>
                  <a:off x="4131104" y="2430804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0" name="Google Shape;1530;p25"/>
                <p:cNvSpPr/>
                <p:nvPr/>
              </p:nvSpPr>
              <p:spPr>
                <a:xfrm>
                  <a:off x="4131104" y="245942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1" name="Google Shape;1531;p25"/>
                <p:cNvSpPr/>
                <p:nvPr/>
              </p:nvSpPr>
              <p:spPr>
                <a:xfrm>
                  <a:off x="4131104" y="2488026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2" name="Google Shape;1532;p25"/>
                <p:cNvSpPr/>
                <p:nvPr/>
              </p:nvSpPr>
              <p:spPr>
                <a:xfrm>
                  <a:off x="4131104" y="2516649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3" name="Google Shape;1533;p25"/>
                <p:cNvSpPr/>
                <p:nvPr/>
              </p:nvSpPr>
              <p:spPr>
                <a:xfrm>
                  <a:off x="4131104" y="2545247"/>
                  <a:ext cx="30094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4" name="Google Shape;1534;p25"/>
                <p:cNvSpPr/>
                <p:nvPr/>
              </p:nvSpPr>
              <p:spPr>
                <a:xfrm>
                  <a:off x="4131100" y="257417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5" name="Google Shape;1535;p25"/>
                <p:cNvSpPr/>
                <p:nvPr/>
              </p:nvSpPr>
              <p:spPr>
                <a:xfrm>
                  <a:off x="4131100" y="2602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6" name="Google Shape;1536;p25"/>
                <p:cNvSpPr/>
                <p:nvPr/>
              </p:nvSpPr>
              <p:spPr>
                <a:xfrm>
                  <a:off x="4131100" y="26314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7" name="Google Shape;1537;p25"/>
                <p:cNvSpPr/>
                <p:nvPr/>
              </p:nvSpPr>
              <p:spPr>
                <a:xfrm>
                  <a:off x="4131100" y="2660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38" name="Google Shape;1538;p25"/>
                <p:cNvSpPr/>
                <p:nvPr/>
              </p:nvSpPr>
              <p:spPr>
                <a:xfrm>
                  <a:off x="4131100" y="2688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</p:grpSp>
      <p:grpSp>
        <p:nvGrpSpPr>
          <p:cNvPr id="1539" name="Google Shape;1539;p25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540" name="Google Shape;1540;p25">
              <a:hlinkClick r:id="rId2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1" name="Google Shape;1541;p25">
              <a:hlinkClick r:id="rId2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2" name="Google Shape;1542;p25">
              <a:hlinkClick r:id="rId2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3" name="Google Shape;1543;p25">
              <a:hlinkClick r:id="rId2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44" name="Google Shape;1544;p25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545" name="Google Shape;1545;p25">
              <a:hlinkClick r:id="rId2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6" name="Google Shape;1546;p25">
              <a:hlinkClick r:id="rId2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7" name="Google Shape;1547;p25">
              <a:hlinkClick r:id="rId2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8" name="Google Shape;1548;p25">
              <a:hlinkClick r:id="rId2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549" name="Google Shape;1549;p25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550" name="Google Shape;1550;p25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551" name="Google Shape;1551;p25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52" name="Google Shape;1552;p25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553" name="Google Shape;1553;p25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5" name="Google Shape;1555;p25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25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558" name="Google Shape;1558;p25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559" name="Google Shape;1559;p25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560" name="Google Shape;1560;p25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2" name="Google Shape;1562;p26"/>
          <p:cNvGrpSpPr/>
          <p:nvPr/>
        </p:nvGrpSpPr>
        <p:grpSpPr>
          <a:xfrm>
            <a:off x="8068746" y="-22387"/>
            <a:ext cx="1107271" cy="5188274"/>
            <a:chOff x="8068746" y="-22387"/>
            <a:chExt cx="1107271" cy="5188274"/>
          </a:xfrm>
        </p:grpSpPr>
        <p:grpSp>
          <p:nvGrpSpPr>
            <p:cNvPr id="1563" name="Google Shape;1563;p26"/>
            <p:cNvGrpSpPr/>
            <p:nvPr/>
          </p:nvGrpSpPr>
          <p:grpSpPr>
            <a:xfrm>
              <a:off x="8068746" y="-22387"/>
              <a:ext cx="1107271" cy="5188274"/>
              <a:chOff x="8068746" y="-22387"/>
              <a:chExt cx="1107271" cy="5188274"/>
            </a:xfrm>
          </p:grpSpPr>
          <p:grpSp>
            <p:nvGrpSpPr>
              <p:cNvPr id="1564" name="Google Shape;1564;p26"/>
              <p:cNvGrpSpPr/>
              <p:nvPr/>
            </p:nvGrpSpPr>
            <p:grpSpPr>
              <a:xfrm>
                <a:off x="8467466" y="-22387"/>
                <a:ext cx="708551" cy="5188274"/>
                <a:chOff x="8467466" y="-22387"/>
                <a:chExt cx="708551" cy="5188274"/>
              </a:xfrm>
            </p:grpSpPr>
            <p:grpSp>
              <p:nvGrpSpPr>
                <p:cNvPr id="1565" name="Google Shape;1565;p26"/>
                <p:cNvGrpSpPr/>
                <p:nvPr/>
              </p:nvGrpSpPr>
              <p:grpSpPr>
                <a:xfrm rot="10800000">
                  <a:off x="8467466" y="-22387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1566" name="Google Shape;1566;p26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3" h="26617" extrusionOk="0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67" name="Google Shape;1567;p26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68" name="Google Shape;1568;p26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69" name="Google Shape;1569;p26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0" name="Google Shape;1570;p26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90" extrusionOk="0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1" name="Google Shape;1571;p26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9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2" name="Google Shape;1572;p26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3" name="Google Shape;1573;p26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4" name="Google Shape;1574;p26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5" name="Google Shape;1575;p26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6" name="Google Shape;1576;p26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7" name="Google Shape;1577;p26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78" name="Google Shape;1578;p26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  <p:grpSp>
              <p:nvGrpSpPr>
                <p:cNvPr id="1579" name="Google Shape;1579;p26"/>
                <p:cNvGrpSpPr/>
                <p:nvPr/>
              </p:nvGrpSpPr>
              <p:grpSpPr>
                <a:xfrm flipH="1">
                  <a:off x="8467466" y="3748199"/>
                  <a:ext cx="708551" cy="1417688"/>
                  <a:chOff x="2132338" y="1275925"/>
                  <a:chExt cx="332575" cy="665425"/>
                </a:xfrm>
              </p:grpSpPr>
              <p:sp>
                <p:nvSpPr>
                  <p:cNvPr id="1580" name="Google Shape;1580;p26"/>
                  <p:cNvSpPr/>
                  <p:nvPr/>
                </p:nvSpPr>
                <p:spPr>
                  <a:xfrm>
                    <a:off x="2132338" y="1275925"/>
                    <a:ext cx="332575" cy="66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03" h="26617" extrusionOk="0">
                        <a:moveTo>
                          <a:pt x="1" y="0"/>
                        </a:moveTo>
                        <a:lnTo>
                          <a:pt x="1" y="26616"/>
                        </a:lnTo>
                        <a:lnTo>
                          <a:pt x="13302" y="26616"/>
                        </a:lnTo>
                        <a:lnTo>
                          <a:pt x="13302" y="17122"/>
                        </a:lnTo>
                        <a:cubicBezTo>
                          <a:pt x="13302" y="15013"/>
                          <a:pt x="11592" y="13314"/>
                          <a:pt x="9495" y="13314"/>
                        </a:cubicBezTo>
                        <a:cubicBezTo>
                          <a:pt x="7387" y="13314"/>
                          <a:pt x="5688" y="11603"/>
                          <a:pt x="5688" y="9507"/>
                        </a:cubicBezTo>
                        <a:lnTo>
                          <a:pt x="5688" y="3808"/>
                        </a:lnTo>
                        <a:cubicBezTo>
                          <a:pt x="5688" y="1711"/>
                          <a:pt x="3989" y="0"/>
                          <a:pt x="18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1" name="Google Shape;1581;p26"/>
                  <p:cNvSpPr/>
                  <p:nvPr/>
                </p:nvSpPr>
                <p:spPr>
                  <a:xfrm>
                    <a:off x="2196188" y="16714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2" name="Google Shape;1582;p26"/>
                  <p:cNvSpPr/>
                  <p:nvPr/>
                </p:nvSpPr>
                <p:spPr>
                  <a:xfrm>
                    <a:off x="2196188" y="17000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3" name="Google Shape;1583;p26"/>
                  <p:cNvSpPr/>
                  <p:nvPr/>
                </p:nvSpPr>
                <p:spPr>
                  <a:xfrm>
                    <a:off x="2196188" y="172835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4" name="Google Shape;1584;p26"/>
                  <p:cNvSpPr/>
                  <p:nvPr/>
                </p:nvSpPr>
                <p:spPr>
                  <a:xfrm>
                    <a:off x="2196188" y="1756675"/>
                    <a:ext cx="156675" cy="7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90" extrusionOk="0">
                        <a:moveTo>
                          <a:pt x="146" y="0"/>
                        </a:moveTo>
                        <a:cubicBezTo>
                          <a:pt x="61" y="0"/>
                          <a:pt x="1" y="73"/>
                          <a:pt x="1" y="145"/>
                        </a:cubicBezTo>
                        <a:cubicBezTo>
                          <a:pt x="1" y="217"/>
                          <a:pt x="61" y="289"/>
                          <a:pt x="146" y="289"/>
                        </a:cubicBezTo>
                        <a:lnTo>
                          <a:pt x="6122" y="289"/>
                        </a:lnTo>
                        <a:cubicBezTo>
                          <a:pt x="6194" y="289"/>
                          <a:pt x="6266" y="217"/>
                          <a:pt x="6266" y="145"/>
                        </a:cubicBezTo>
                        <a:cubicBezTo>
                          <a:pt x="6266" y="73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5" name="Google Shape;1585;p26"/>
                  <p:cNvSpPr/>
                  <p:nvPr/>
                </p:nvSpPr>
                <p:spPr>
                  <a:xfrm>
                    <a:off x="2196188" y="1785275"/>
                    <a:ext cx="156675" cy="6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9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33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33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6" name="Google Shape;1586;p26"/>
                  <p:cNvSpPr/>
                  <p:nvPr/>
                </p:nvSpPr>
                <p:spPr>
                  <a:xfrm>
                    <a:off x="2196188" y="1813600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7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7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7" name="Google Shape;1587;p26"/>
                  <p:cNvSpPr/>
                  <p:nvPr/>
                </p:nvSpPr>
                <p:spPr>
                  <a:xfrm>
                    <a:off x="2196188" y="18422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0"/>
                        </a:moveTo>
                        <a:cubicBezTo>
                          <a:pt x="61" y="0"/>
                          <a:pt x="1" y="60"/>
                          <a:pt x="1" y="133"/>
                        </a:cubicBezTo>
                        <a:cubicBezTo>
                          <a:pt x="1" y="217"/>
                          <a:pt x="61" y="277"/>
                          <a:pt x="146" y="277"/>
                        </a:cubicBezTo>
                        <a:lnTo>
                          <a:pt x="6122" y="277"/>
                        </a:lnTo>
                        <a:cubicBezTo>
                          <a:pt x="6194" y="277"/>
                          <a:pt x="6266" y="217"/>
                          <a:pt x="6266" y="133"/>
                        </a:cubicBezTo>
                        <a:cubicBezTo>
                          <a:pt x="6266" y="60"/>
                          <a:pt x="6194" y="0"/>
                          <a:pt x="6122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8" name="Google Shape;1588;p26"/>
                  <p:cNvSpPr/>
                  <p:nvPr/>
                </p:nvSpPr>
                <p:spPr>
                  <a:xfrm>
                    <a:off x="2196188" y="1870525"/>
                    <a:ext cx="156675" cy="6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267" h="278" extrusionOk="0">
                        <a:moveTo>
                          <a:pt x="146" y="1"/>
                        </a:moveTo>
                        <a:cubicBezTo>
                          <a:pt x="61" y="1"/>
                          <a:pt x="1" y="61"/>
                          <a:pt x="1" y="145"/>
                        </a:cubicBezTo>
                        <a:cubicBezTo>
                          <a:pt x="1" y="218"/>
                          <a:pt x="61" y="278"/>
                          <a:pt x="146" y="278"/>
                        </a:cubicBezTo>
                        <a:lnTo>
                          <a:pt x="6122" y="278"/>
                        </a:lnTo>
                        <a:cubicBezTo>
                          <a:pt x="6194" y="278"/>
                          <a:pt x="6266" y="218"/>
                          <a:pt x="6266" y="145"/>
                        </a:cubicBezTo>
                        <a:cubicBezTo>
                          <a:pt x="6266" y="61"/>
                          <a:pt x="6194" y="1"/>
                          <a:pt x="612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89" name="Google Shape;1589;p26"/>
                  <p:cNvSpPr/>
                  <p:nvPr/>
                </p:nvSpPr>
                <p:spPr>
                  <a:xfrm>
                    <a:off x="2193844" y="134340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0"/>
                        </a:moveTo>
                        <a:cubicBezTo>
                          <a:pt x="278" y="0"/>
                          <a:pt x="1" y="265"/>
                          <a:pt x="1" y="603"/>
                        </a:cubicBezTo>
                        <a:cubicBezTo>
                          <a:pt x="1" y="940"/>
                          <a:pt x="278" y="1205"/>
                          <a:pt x="603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65"/>
                          <a:pt x="940" y="0"/>
                          <a:pt x="603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90" name="Google Shape;1590;p26"/>
                  <p:cNvSpPr/>
                  <p:nvPr/>
                </p:nvSpPr>
                <p:spPr>
                  <a:xfrm>
                    <a:off x="2193844" y="141237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15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0"/>
                          <a:pt x="278" y="1205"/>
                          <a:pt x="615" y="1205"/>
                        </a:cubicBezTo>
                        <a:cubicBezTo>
                          <a:pt x="940" y="1205"/>
                          <a:pt x="1218" y="940"/>
                          <a:pt x="1218" y="603"/>
                        </a:cubicBezTo>
                        <a:cubicBezTo>
                          <a:pt x="1218" y="278"/>
                          <a:pt x="940" y="1"/>
                          <a:pt x="61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91" name="Google Shape;1591;p26"/>
                  <p:cNvSpPr/>
                  <p:nvPr/>
                </p:nvSpPr>
                <p:spPr>
                  <a:xfrm>
                    <a:off x="2193844" y="1481350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66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66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  <p:sp>
                <p:nvSpPr>
                  <p:cNvPr id="1592" name="Google Shape;1592;p26"/>
                  <p:cNvSpPr/>
                  <p:nvPr/>
                </p:nvSpPr>
                <p:spPr>
                  <a:xfrm>
                    <a:off x="2193844" y="1550325"/>
                    <a:ext cx="30450" cy="30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8" h="1206" extrusionOk="0">
                        <a:moveTo>
                          <a:pt x="603" y="1"/>
                        </a:moveTo>
                        <a:cubicBezTo>
                          <a:pt x="278" y="1"/>
                          <a:pt x="1" y="278"/>
                          <a:pt x="1" y="603"/>
                        </a:cubicBezTo>
                        <a:cubicBezTo>
                          <a:pt x="1" y="941"/>
                          <a:pt x="278" y="1206"/>
                          <a:pt x="603" y="1206"/>
                        </a:cubicBezTo>
                        <a:cubicBezTo>
                          <a:pt x="940" y="1206"/>
                          <a:pt x="1218" y="941"/>
                          <a:pt x="1218" y="603"/>
                        </a:cubicBezTo>
                        <a:cubicBezTo>
                          <a:pt x="1218" y="278"/>
                          <a:pt x="940" y="1"/>
                          <a:pt x="603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dirty="0"/>
                  </a:p>
                </p:txBody>
              </p:sp>
            </p:grpSp>
          </p:grpSp>
          <p:grpSp>
            <p:nvGrpSpPr>
              <p:cNvPr id="1593" name="Google Shape;1593;p26"/>
              <p:cNvGrpSpPr/>
              <p:nvPr/>
            </p:nvGrpSpPr>
            <p:grpSpPr>
              <a:xfrm>
                <a:off x="8068746" y="422958"/>
                <a:ext cx="521992" cy="776192"/>
                <a:chOff x="4131100" y="2430800"/>
                <a:chExt cx="300930" cy="257871"/>
              </a:xfrm>
            </p:grpSpPr>
            <p:sp>
              <p:nvSpPr>
                <p:cNvPr id="1594" name="Google Shape;1594;p26"/>
                <p:cNvSpPr/>
                <p:nvPr/>
              </p:nvSpPr>
              <p:spPr>
                <a:xfrm>
                  <a:off x="4131100" y="243080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5" name="Google Shape;1595;p26"/>
                <p:cNvSpPr/>
                <p:nvPr/>
              </p:nvSpPr>
              <p:spPr>
                <a:xfrm>
                  <a:off x="4131100" y="24594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6" name="Google Shape;1596;p26"/>
                <p:cNvSpPr/>
                <p:nvPr/>
              </p:nvSpPr>
              <p:spPr>
                <a:xfrm>
                  <a:off x="4131100" y="2488025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7" name="Google Shape;1597;p26"/>
                <p:cNvSpPr/>
                <p:nvPr/>
              </p:nvSpPr>
              <p:spPr>
                <a:xfrm>
                  <a:off x="4131100" y="25166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8" name="Google Shape;1598;p26"/>
                <p:cNvSpPr/>
                <p:nvPr/>
              </p:nvSpPr>
              <p:spPr>
                <a:xfrm>
                  <a:off x="4131100" y="2545250"/>
                  <a:ext cx="1464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599" name="Google Shape;1599;p26"/>
                <p:cNvSpPr/>
                <p:nvPr/>
              </p:nvSpPr>
              <p:spPr>
                <a:xfrm>
                  <a:off x="4131104" y="2574178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0" name="Google Shape;1600;p26"/>
                <p:cNvSpPr/>
                <p:nvPr/>
              </p:nvSpPr>
              <p:spPr>
                <a:xfrm>
                  <a:off x="4131104" y="2602801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1" name="Google Shape;1601;p26"/>
                <p:cNvSpPr/>
                <p:nvPr/>
              </p:nvSpPr>
              <p:spPr>
                <a:xfrm>
                  <a:off x="4131104" y="2631399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2" name="Google Shape;1602;p26"/>
                <p:cNvSpPr/>
                <p:nvPr/>
              </p:nvSpPr>
              <p:spPr>
                <a:xfrm>
                  <a:off x="4131104" y="2660023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1"/>
                      </a:moveTo>
                      <a:lnTo>
                        <a:pt x="5856" y="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1603" name="Google Shape;1603;p26"/>
                <p:cNvSpPr/>
                <p:nvPr/>
              </p:nvSpPr>
              <p:spPr>
                <a:xfrm>
                  <a:off x="4131104" y="2688646"/>
                  <a:ext cx="3009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6" h="1" fill="none" extrusionOk="0">
                      <a:moveTo>
                        <a:pt x="0" y="0"/>
                      </a:moveTo>
                      <a:lnTo>
                        <a:pt x="5856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</p:grpSp>
        <p:grpSp>
          <p:nvGrpSpPr>
            <p:cNvPr id="1604" name="Google Shape;1604;p26"/>
            <p:cNvGrpSpPr/>
            <p:nvPr/>
          </p:nvGrpSpPr>
          <p:grpSpPr>
            <a:xfrm>
              <a:off x="8068746" y="3944350"/>
              <a:ext cx="522018" cy="776192"/>
              <a:chOff x="4131100" y="2430804"/>
              <a:chExt cx="300944" cy="257871"/>
            </a:xfrm>
          </p:grpSpPr>
          <p:sp>
            <p:nvSpPr>
              <p:cNvPr id="1605" name="Google Shape;1605;p26"/>
              <p:cNvSpPr/>
              <p:nvPr/>
            </p:nvSpPr>
            <p:spPr>
              <a:xfrm>
                <a:off x="4131104" y="2430804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6" name="Google Shape;1606;p26"/>
              <p:cNvSpPr/>
              <p:nvPr/>
            </p:nvSpPr>
            <p:spPr>
              <a:xfrm>
                <a:off x="4131104" y="2459427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7" name="Google Shape;1607;p26"/>
              <p:cNvSpPr/>
              <p:nvPr/>
            </p:nvSpPr>
            <p:spPr>
              <a:xfrm>
                <a:off x="4131104" y="2488026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8" name="Google Shape;1608;p26"/>
              <p:cNvSpPr/>
              <p:nvPr/>
            </p:nvSpPr>
            <p:spPr>
              <a:xfrm>
                <a:off x="4131104" y="2516649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09" name="Google Shape;1609;p26"/>
              <p:cNvSpPr/>
              <p:nvPr/>
            </p:nvSpPr>
            <p:spPr>
              <a:xfrm>
                <a:off x="4131104" y="2545247"/>
                <a:ext cx="30094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0" name="Google Shape;1610;p26"/>
              <p:cNvSpPr/>
              <p:nvPr/>
            </p:nvSpPr>
            <p:spPr>
              <a:xfrm>
                <a:off x="4131100" y="2574175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1" name="Google Shape;1611;p26"/>
              <p:cNvSpPr/>
              <p:nvPr/>
            </p:nvSpPr>
            <p:spPr>
              <a:xfrm>
                <a:off x="4131100" y="260280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2" name="Google Shape;1612;p26"/>
              <p:cNvSpPr/>
              <p:nvPr/>
            </p:nvSpPr>
            <p:spPr>
              <a:xfrm>
                <a:off x="4131100" y="263140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3" name="Google Shape;1613;p26"/>
              <p:cNvSpPr/>
              <p:nvPr/>
            </p:nvSpPr>
            <p:spPr>
              <a:xfrm>
                <a:off x="4131100" y="2660025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1"/>
                    </a:moveTo>
                    <a:lnTo>
                      <a:pt x="5856" y="1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14" name="Google Shape;1614;p26"/>
              <p:cNvSpPr/>
              <p:nvPr/>
            </p:nvSpPr>
            <p:spPr>
              <a:xfrm>
                <a:off x="4131100" y="2688650"/>
                <a:ext cx="146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856" h="1" fill="none" extrusionOk="0">
                    <a:moveTo>
                      <a:pt x="0" y="0"/>
                    </a:moveTo>
                    <a:lnTo>
                      <a:pt x="5856" y="0"/>
                    </a:lnTo>
                  </a:path>
                </a:pathLst>
              </a:custGeom>
              <a:noFill/>
              <a:ln w="19050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615" name="Google Shape;1615;p26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616" name="Google Shape;1616;p26">
              <a:hlinkClick r:id="rId2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7" name="Google Shape;1617;p26">
              <a:hlinkClick r:id="rId2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8" name="Google Shape;1618;p26">
              <a:hlinkClick r:id="rId2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9" name="Google Shape;1619;p26">
              <a:hlinkClick r:id="rId2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20" name="Google Shape;1620;p26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621" name="Google Shape;1621;p26">
              <a:hlinkClick r:id="rId2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2" name="Google Shape;1622;p26">
              <a:hlinkClick r:id="rId2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3" name="Google Shape;1623;p26">
              <a:hlinkClick r:id="rId2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4" name="Google Shape;1624;p26">
              <a:hlinkClick r:id="rId2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25" name="Google Shape;1625;p26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626" name="Google Shape;1626;p26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627" name="Google Shape;1627;p26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28" name="Google Shape;1628;p26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629" name="Google Shape;1629;p26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0" name="Google Shape;1630;p26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1" name="Google Shape;1631;p26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2" name="Google Shape;1632;p26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3" name="Google Shape;1633;p26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34" name="Google Shape;1634;p26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635" name="Google Shape;1635;p26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36" name="Google Shape;1636;p26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ress Start 2P"/>
              <a:buNone/>
              <a:defRPr sz="2400">
                <a:solidFill>
                  <a:schemeClr val="dk1"/>
                </a:solidFill>
                <a:latin typeface="Press Start 2P"/>
                <a:ea typeface="Press Start 2P"/>
                <a:cs typeface="Press Start 2P"/>
                <a:sym typeface="Press Start 2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●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○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■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●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○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■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●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○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ncode Sans Medium"/>
              <a:buChar char="■"/>
              <a:defRPr>
                <a:solidFill>
                  <a:schemeClr val="dk1"/>
                </a:solidFill>
                <a:latin typeface="Encode Sans Medium"/>
                <a:ea typeface="Encode Sans Medium"/>
                <a:cs typeface="Encode Sans Medium"/>
                <a:sym typeface="Encode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0" r:id="rId5"/>
    <p:sldLayoutId id="2147483663" r:id="rId6"/>
    <p:sldLayoutId id="2147483671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30"/>
          <p:cNvSpPr txBox="1">
            <a:spLocks noGrp="1"/>
          </p:cNvSpPr>
          <p:nvPr>
            <p:ph type="ctrTitle"/>
          </p:nvPr>
        </p:nvSpPr>
        <p:spPr>
          <a:xfrm>
            <a:off x="804975" y="1030549"/>
            <a:ext cx="6317344" cy="30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dirty="0"/>
              <a:t>Відеогра на ігровому рушії </a:t>
            </a:r>
            <a:r>
              <a:rPr lang="en-US" sz="2400" dirty="0"/>
              <a:t>Godot Engine </a:t>
            </a:r>
            <a:r>
              <a:rPr lang="ru-RU" sz="2400" dirty="0"/>
              <a:t>у </a:t>
            </a:r>
            <a:r>
              <a:rPr lang="uk-UA" sz="2400" dirty="0"/>
              <a:t>жанрі аренного шутеру</a:t>
            </a:r>
            <a:endParaRPr sz="2400" dirty="0"/>
          </a:p>
        </p:txBody>
      </p:sp>
      <p:sp>
        <p:nvSpPr>
          <p:cNvPr id="1648" name="Google Shape;1648;p30"/>
          <p:cNvSpPr txBox="1">
            <a:spLocks noGrp="1"/>
          </p:cNvSpPr>
          <p:nvPr>
            <p:ph type="subTitle" idx="1"/>
          </p:nvPr>
        </p:nvSpPr>
        <p:spPr>
          <a:xfrm>
            <a:off x="825075" y="3845483"/>
            <a:ext cx="5831100" cy="4635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Студент 4-го курсу групи ПЗ-21-1 Гуненко Ярослав</a:t>
            </a:r>
            <a:endParaRPr dirty="0"/>
          </a:p>
        </p:txBody>
      </p:sp>
      <p:grpSp>
        <p:nvGrpSpPr>
          <p:cNvPr id="1649" name="Google Shape;1649;p30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650" name="Google Shape;1650;p30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1" name="Google Shape;1651;p30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2" name="Google Shape;1652;p30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3" name="Google Shape;1653;p30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54" name="Google Shape;1654;p30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655" name="Google Shape;1655;p30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6" name="Google Shape;1656;p30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7" name="Google Shape;1657;p30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58" name="Google Shape;1658;p30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59" name="Google Shape;1659;p30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660" name="Google Shape;1660;p30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661" name="Google Shape;1661;p30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62" name="Google Shape;1662;p30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663" name="Google Shape;1663;p30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4" name="Google Shape;1664;p30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5" name="Google Shape;1665;p30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6" name="Google Shape;1666;p30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67" name="Google Shape;1667;p30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68" name="Google Shape;1668;p30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669" name="Google Shape;1669;p30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70" name="Google Shape;1670;p30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7CA652E-215D-92F4-8D07-7A382B85817B}"/>
              </a:ext>
            </a:extLst>
          </p:cNvPr>
          <p:cNvSpPr txBox="1"/>
          <p:nvPr/>
        </p:nvSpPr>
        <p:spPr>
          <a:xfrm>
            <a:off x="624600" y="642990"/>
            <a:ext cx="67547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5500"/>
            </a:pPr>
            <a:r>
              <a:rPr lang="ru-RU" sz="1200" dirty="0">
                <a:solidFill>
                  <a:schemeClr val="dk1"/>
                </a:solidFill>
                <a:latin typeface="Press Start 2P"/>
                <a:sym typeface="Press Start 2P"/>
              </a:rPr>
              <a:t>Відокремлений структурний підрозділ</a:t>
            </a:r>
            <a:br>
              <a:rPr lang="ru-RU" sz="1200" dirty="0">
                <a:solidFill>
                  <a:schemeClr val="dk1"/>
                </a:solidFill>
                <a:latin typeface="Press Start 2P"/>
                <a:sym typeface="Press Start 2P"/>
              </a:rPr>
            </a:br>
            <a:r>
              <a:rPr lang="ru-RU" sz="1200" dirty="0">
                <a:solidFill>
                  <a:schemeClr val="dk1"/>
                </a:solidFill>
                <a:latin typeface="Press Start 2P"/>
                <a:sym typeface="Press Start 2P"/>
              </a:rPr>
              <a:t>"ФАХОВИЙ КОЛЕДЖ РАКЕТНО-КОСМІЧНОГО МАШИНОБУДУВАННЯ ДНІПРОВСЬКОГО НАЦІОНАЛЬНОГО УНІВЕРСИТЕТУ імені Олеся Гончара"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36"/>
          <p:cNvSpPr txBox="1">
            <a:spLocks noGrp="1"/>
          </p:cNvSpPr>
          <p:nvPr>
            <p:ph type="title"/>
          </p:nvPr>
        </p:nvSpPr>
        <p:spPr>
          <a:xfrm>
            <a:off x="1605375" y="3427495"/>
            <a:ext cx="4776900" cy="741191"/>
          </a:xfrm>
          <a:prstGeom prst="rect">
            <a:avLst/>
          </a:prstGeom>
        </p:spPr>
        <p:txBody>
          <a:bodyPr spcFirstLastPara="1" wrap="square" lIns="91425" tIns="155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>
                <a:solidFill>
                  <a:schemeClr val="accent4"/>
                </a:solidFill>
                <a:effectLst/>
              </a:rPr>
              <a:t>Кодж</a:t>
            </a:r>
            <a:r>
              <a:rPr lang="uk-UA" b="1" dirty="0">
                <a:solidFill>
                  <a:schemeClr val="accent4"/>
                </a:solidFill>
                <a:effectLst/>
              </a:rPr>
              <a:t>і</a:t>
            </a:r>
            <a:r>
              <a:rPr lang="ru-RU" b="1" dirty="0">
                <a:solidFill>
                  <a:schemeClr val="accent4"/>
                </a:solidFill>
                <a:effectLst/>
              </a:rPr>
              <a:t> Кондо</a:t>
            </a:r>
            <a:br>
              <a:rPr lang="ru-RU" b="1" dirty="0">
                <a:solidFill>
                  <a:schemeClr val="accent4"/>
                </a:solidFill>
                <a:effectLst/>
              </a:rPr>
            </a:br>
            <a:r>
              <a:rPr lang="ru-RU" sz="900" b="1" dirty="0">
                <a:solidFill>
                  <a:schemeClr val="accent4"/>
                </a:solidFill>
                <a:effectLst/>
              </a:rPr>
              <a:t>автор музики до </a:t>
            </a:r>
            <a:r>
              <a:rPr lang="ru-RU" sz="900" b="1" dirty="0">
                <a:solidFill>
                  <a:schemeClr val="accent4"/>
                </a:solidFill>
              </a:rPr>
              <a:t>гри</a:t>
            </a:r>
            <a:r>
              <a:rPr lang="ru-RU" sz="900" b="1" dirty="0">
                <a:solidFill>
                  <a:schemeClr val="accent4"/>
                </a:solidFill>
                <a:effectLst/>
              </a:rPr>
              <a:t> </a:t>
            </a:r>
            <a:r>
              <a:rPr lang="en-US" sz="900" b="1" dirty="0">
                <a:solidFill>
                  <a:schemeClr val="accent4"/>
                </a:solidFill>
                <a:effectLst/>
              </a:rPr>
              <a:t>Zelda:BOTW</a:t>
            </a:r>
            <a:endParaRPr sz="900" dirty="0">
              <a:solidFill>
                <a:schemeClr val="accent4"/>
              </a:solidFill>
            </a:endParaRPr>
          </a:p>
        </p:txBody>
      </p:sp>
      <p:sp>
        <p:nvSpPr>
          <p:cNvPr id="1846" name="Google Shape;1846;p36"/>
          <p:cNvSpPr txBox="1">
            <a:spLocks noGrp="1"/>
          </p:cNvSpPr>
          <p:nvPr>
            <p:ph type="subTitle" idx="1"/>
          </p:nvPr>
        </p:nvSpPr>
        <p:spPr>
          <a:xfrm>
            <a:off x="1633558" y="1406179"/>
            <a:ext cx="4776900" cy="18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buSzPts val="5500"/>
            </a:pPr>
            <a:r>
              <a:rPr lang="ru-RU" sz="1600" dirty="0">
                <a:latin typeface="Press Start 2P"/>
                <a:sym typeface="Press Start 2P"/>
              </a:rPr>
              <a:t>«Важливо вміти навіть з непотрібних речей витягти нові ідеї, створити щось нове і свіже. Ось що важливо. Не намагатися переробити, не повертатися в зону комфорту, - створювати нове.»</a:t>
            </a:r>
            <a:endParaRPr sz="1600" dirty="0">
              <a:latin typeface="Press Start 2P"/>
              <a:sym typeface="Press Start 2P"/>
            </a:endParaRPr>
          </a:p>
        </p:txBody>
      </p:sp>
      <p:grpSp>
        <p:nvGrpSpPr>
          <p:cNvPr id="1847" name="Google Shape;1847;p36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848" name="Google Shape;1848;p36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49" name="Google Shape;1849;p36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0" name="Google Shape;1850;p36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1" name="Google Shape;1851;p36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52" name="Google Shape;1852;p36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853" name="Google Shape;1853;p36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4" name="Google Shape;1854;p36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5" name="Google Shape;1855;p36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56" name="Google Shape;1856;p36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57" name="Google Shape;1857;p36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858" name="Google Shape;1858;p36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859" name="Google Shape;1859;p36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0" name="Google Shape;1860;p36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861" name="Google Shape;1861;p36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2" name="Google Shape;1862;p36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3" name="Google Shape;1863;p36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4" name="Google Shape;1864;p36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65" name="Google Shape;1865;p36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866" name="Google Shape;1866;p36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867" name="Google Shape;1867;p36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68" name="Google Shape;1868;p36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32"/>
          <p:cNvSpPr/>
          <p:nvPr/>
        </p:nvSpPr>
        <p:spPr>
          <a:xfrm>
            <a:off x="4241183" y="1401564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7" name="Google Shape;1707;p32"/>
          <p:cNvSpPr/>
          <p:nvPr/>
        </p:nvSpPr>
        <p:spPr>
          <a:xfrm>
            <a:off x="4241183" y="2525376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8" name="Google Shape;1708;p32"/>
          <p:cNvSpPr/>
          <p:nvPr/>
        </p:nvSpPr>
        <p:spPr>
          <a:xfrm>
            <a:off x="824479" y="3649188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9" name="Google Shape;1709;p32"/>
          <p:cNvSpPr/>
          <p:nvPr/>
        </p:nvSpPr>
        <p:spPr>
          <a:xfrm>
            <a:off x="824479" y="1401564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0" name="Google Shape;1710;p32"/>
          <p:cNvSpPr/>
          <p:nvPr/>
        </p:nvSpPr>
        <p:spPr>
          <a:xfrm>
            <a:off x="824479" y="2525376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1" name="Google Shape;1711;p32"/>
          <p:cNvSpPr/>
          <p:nvPr/>
        </p:nvSpPr>
        <p:spPr>
          <a:xfrm>
            <a:off x="4241183" y="3649188"/>
            <a:ext cx="807300" cy="80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12" name="Google Shape;1712;p32"/>
          <p:cNvSpPr txBox="1">
            <a:spLocks noGrp="1"/>
          </p:cNvSpPr>
          <p:nvPr>
            <p:ph type="subTitle" idx="1"/>
          </p:nvPr>
        </p:nvSpPr>
        <p:spPr>
          <a:xfrm>
            <a:off x="1727924" y="1335898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Збереження</a:t>
            </a:r>
            <a:r>
              <a:rPr lang="en-US" sz="1200" dirty="0"/>
              <a:t>/</a:t>
            </a:r>
            <a:endParaRPr lang="uk-UA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Завантаження</a:t>
            </a:r>
            <a:endParaRPr sz="1200" dirty="0"/>
          </a:p>
        </p:txBody>
      </p:sp>
      <p:sp>
        <p:nvSpPr>
          <p:cNvPr id="1713" name="Google Shape;1713;p32"/>
          <p:cNvSpPr txBox="1">
            <a:spLocks noGrp="1"/>
          </p:cNvSpPr>
          <p:nvPr>
            <p:ph type="subTitle" idx="2"/>
          </p:nvPr>
        </p:nvSpPr>
        <p:spPr>
          <a:xfrm>
            <a:off x="1728055" y="1720980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Три слоти для збереження ігрового прогресу</a:t>
            </a:r>
            <a:endParaRPr sz="1200" dirty="0"/>
          </a:p>
        </p:txBody>
      </p:sp>
      <p:sp>
        <p:nvSpPr>
          <p:cNvPr id="1714" name="Google Shape;1714;p32"/>
          <p:cNvSpPr txBox="1">
            <a:spLocks noGrp="1"/>
          </p:cNvSpPr>
          <p:nvPr>
            <p:ph type="title" idx="6"/>
          </p:nvPr>
        </p:nvSpPr>
        <p:spPr>
          <a:xfrm>
            <a:off x="4260833" y="1541508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15" name="Google Shape;1715;p32"/>
          <p:cNvSpPr txBox="1">
            <a:spLocks noGrp="1"/>
          </p:cNvSpPr>
          <p:nvPr>
            <p:ph type="title" idx="9"/>
          </p:nvPr>
        </p:nvSpPr>
        <p:spPr>
          <a:xfrm>
            <a:off x="770006" y="742486"/>
            <a:ext cx="6569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Постановка завдання</a:t>
            </a:r>
            <a:endParaRPr dirty="0"/>
          </a:p>
        </p:txBody>
      </p:sp>
      <p:sp>
        <p:nvSpPr>
          <p:cNvPr id="1716" name="Google Shape;1716;p32"/>
          <p:cNvSpPr txBox="1">
            <a:spLocks noGrp="1"/>
          </p:cNvSpPr>
          <p:nvPr>
            <p:ph type="title" idx="13"/>
          </p:nvPr>
        </p:nvSpPr>
        <p:spPr>
          <a:xfrm>
            <a:off x="4260833" y="3789144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06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17" name="Google Shape;1717;p32"/>
          <p:cNvSpPr txBox="1">
            <a:spLocks noGrp="1"/>
          </p:cNvSpPr>
          <p:nvPr>
            <p:ph type="title"/>
          </p:nvPr>
        </p:nvSpPr>
        <p:spPr>
          <a:xfrm>
            <a:off x="844129" y="1541508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01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18" name="Google Shape;1718;p32"/>
          <p:cNvSpPr txBox="1">
            <a:spLocks noGrp="1"/>
          </p:cNvSpPr>
          <p:nvPr>
            <p:ph type="title" idx="3"/>
          </p:nvPr>
        </p:nvSpPr>
        <p:spPr>
          <a:xfrm>
            <a:off x="844129" y="3789132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19" name="Google Shape;1719;p32"/>
          <p:cNvSpPr txBox="1">
            <a:spLocks noGrp="1"/>
          </p:cNvSpPr>
          <p:nvPr>
            <p:ph type="subTitle" idx="4"/>
          </p:nvPr>
        </p:nvSpPr>
        <p:spPr>
          <a:xfrm>
            <a:off x="1713679" y="3497980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/>
              <a:t>Локалізація</a:t>
            </a:r>
            <a:endParaRPr sz="1400" dirty="0"/>
          </a:p>
        </p:txBody>
      </p:sp>
      <p:sp>
        <p:nvSpPr>
          <p:cNvPr id="1720" name="Google Shape;1720;p32"/>
          <p:cNvSpPr txBox="1">
            <a:spLocks noGrp="1"/>
          </p:cNvSpPr>
          <p:nvPr>
            <p:ph type="subTitle" idx="5"/>
          </p:nvPr>
        </p:nvSpPr>
        <p:spPr>
          <a:xfrm>
            <a:off x="1727924" y="3967952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Доступність трьох мов інтерфейсу</a:t>
            </a:r>
            <a:endParaRPr dirty="0"/>
          </a:p>
        </p:txBody>
      </p:sp>
      <p:sp>
        <p:nvSpPr>
          <p:cNvPr id="1721" name="Google Shape;1721;p32"/>
          <p:cNvSpPr txBox="1">
            <a:spLocks noGrp="1"/>
          </p:cNvSpPr>
          <p:nvPr>
            <p:ph type="subTitle" idx="7"/>
          </p:nvPr>
        </p:nvSpPr>
        <p:spPr>
          <a:xfrm>
            <a:off x="5127441" y="1380320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/>
              <a:t>Система хвиль</a:t>
            </a:r>
            <a:endParaRPr sz="1400" dirty="0"/>
          </a:p>
        </p:txBody>
      </p:sp>
      <p:sp>
        <p:nvSpPr>
          <p:cNvPr id="1722" name="Google Shape;1722;p32"/>
          <p:cNvSpPr txBox="1">
            <a:spLocks noGrp="1"/>
          </p:cNvSpPr>
          <p:nvPr>
            <p:ph type="subTitle" idx="8"/>
          </p:nvPr>
        </p:nvSpPr>
        <p:spPr>
          <a:xfrm>
            <a:off x="5127572" y="1777997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Додавання ворогів за хвилями</a:t>
            </a:r>
            <a:endParaRPr sz="1200" dirty="0"/>
          </a:p>
        </p:txBody>
      </p:sp>
      <p:sp>
        <p:nvSpPr>
          <p:cNvPr id="1723" name="Google Shape;1723;p32"/>
          <p:cNvSpPr txBox="1">
            <a:spLocks noGrp="1"/>
          </p:cNvSpPr>
          <p:nvPr>
            <p:ph type="subTitle" idx="14"/>
          </p:nvPr>
        </p:nvSpPr>
        <p:spPr>
          <a:xfrm>
            <a:off x="5127441" y="3639587"/>
            <a:ext cx="2399173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noProof="0" dirty="0"/>
              <a:t>Різноманітні суперники</a:t>
            </a:r>
          </a:p>
        </p:txBody>
      </p:sp>
      <p:sp>
        <p:nvSpPr>
          <p:cNvPr id="1724" name="Google Shape;1724;p32"/>
          <p:cNvSpPr txBox="1">
            <a:spLocks noGrp="1"/>
          </p:cNvSpPr>
          <p:nvPr>
            <p:ph type="subTitle" idx="15"/>
          </p:nvPr>
        </p:nvSpPr>
        <p:spPr>
          <a:xfrm>
            <a:off x="5144627" y="4018557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Декілька видів суперників з їх посиленням</a:t>
            </a:r>
            <a:endParaRPr sz="1200" dirty="0"/>
          </a:p>
        </p:txBody>
      </p:sp>
      <p:sp>
        <p:nvSpPr>
          <p:cNvPr id="1725" name="Google Shape;1725;p32"/>
          <p:cNvSpPr txBox="1">
            <a:spLocks noGrp="1"/>
          </p:cNvSpPr>
          <p:nvPr>
            <p:ph type="title" idx="16"/>
          </p:nvPr>
        </p:nvSpPr>
        <p:spPr>
          <a:xfrm>
            <a:off x="844129" y="2665320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26" name="Google Shape;1726;p32"/>
          <p:cNvSpPr txBox="1">
            <a:spLocks noGrp="1"/>
          </p:cNvSpPr>
          <p:nvPr>
            <p:ph type="subTitle" idx="17"/>
          </p:nvPr>
        </p:nvSpPr>
        <p:spPr>
          <a:xfrm>
            <a:off x="1727924" y="2374168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Система інвентаря</a:t>
            </a:r>
            <a:endParaRPr sz="1200" dirty="0"/>
          </a:p>
        </p:txBody>
      </p:sp>
      <p:sp>
        <p:nvSpPr>
          <p:cNvPr id="1727" name="Google Shape;1727;p32"/>
          <p:cNvSpPr txBox="1">
            <a:spLocks noGrp="1"/>
          </p:cNvSpPr>
          <p:nvPr>
            <p:ph type="subTitle" idx="18"/>
          </p:nvPr>
        </p:nvSpPr>
        <p:spPr>
          <a:xfrm>
            <a:off x="1713679" y="2782340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Інвентар прикріплений до гравця зі збереженням зброї у ньому</a:t>
            </a:r>
            <a:endParaRPr sz="1200" dirty="0"/>
          </a:p>
        </p:txBody>
      </p:sp>
      <p:sp>
        <p:nvSpPr>
          <p:cNvPr id="1728" name="Google Shape;1728;p32"/>
          <p:cNvSpPr txBox="1">
            <a:spLocks noGrp="1"/>
          </p:cNvSpPr>
          <p:nvPr>
            <p:ph type="title" idx="19"/>
          </p:nvPr>
        </p:nvSpPr>
        <p:spPr>
          <a:xfrm>
            <a:off x="4260833" y="2665320"/>
            <a:ext cx="768000" cy="527400"/>
          </a:xfrm>
          <a:prstGeom prst="rect">
            <a:avLst/>
          </a:prstGeom>
        </p:spPr>
        <p:txBody>
          <a:bodyPr spcFirstLastPara="1" wrap="square" lIns="91425" tIns="192000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05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29" name="Google Shape;1729;p32"/>
          <p:cNvSpPr txBox="1">
            <a:spLocks noGrp="1"/>
          </p:cNvSpPr>
          <p:nvPr>
            <p:ph type="subTitle" idx="20"/>
          </p:nvPr>
        </p:nvSpPr>
        <p:spPr>
          <a:xfrm>
            <a:off x="5144627" y="2517140"/>
            <a:ext cx="21447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/>
              <a:t>Магазин зброї</a:t>
            </a:r>
            <a:endParaRPr sz="1400" dirty="0"/>
          </a:p>
        </p:txBody>
      </p:sp>
      <p:sp>
        <p:nvSpPr>
          <p:cNvPr id="1730" name="Google Shape;1730;p32"/>
          <p:cNvSpPr txBox="1">
            <a:spLocks noGrp="1"/>
          </p:cNvSpPr>
          <p:nvPr>
            <p:ph type="subTitle" idx="21"/>
          </p:nvPr>
        </p:nvSpPr>
        <p:spPr>
          <a:xfrm>
            <a:off x="5144627" y="2859491"/>
            <a:ext cx="21447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Можливість покупки зброї за нагороду накопичену у процесі гри</a:t>
            </a:r>
            <a:endParaRPr sz="1200" dirty="0"/>
          </a:p>
        </p:txBody>
      </p:sp>
      <p:grpSp>
        <p:nvGrpSpPr>
          <p:cNvPr id="1731" name="Google Shape;1731;p32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732" name="Google Shape;1732;p32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3" name="Google Shape;1733;p32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4" name="Google Shape;1734;p32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5" name="Google Shape;1735;p32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36" name="Google Shape;1736;p32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737" name="Google Shape;1737;p32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8" name="Google Shape;1738;p32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39" name="Google Shape;1739;p32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0" name="Google Shape;1740;p32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41" name="Google Shape;1741;p32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742" name="Google Shape;1742;p32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743" name="Google Shape;1743;p32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44" name="Google Shape;1744;p32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745" name="Google Shape;1745;p32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6" name="Google Shape;1746;p32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7" name="Google Shape;1747;p32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8" name="Google Shape;1748;p32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49" name="Google Shape;1749;p32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750" name="Google Shape;1750;p32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751" name="Google Shape;1751;p32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52" name="Google Shape;1752;p32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37"/>
          <p:cNvSpPr txBox="1">
            <a:spLocks noGrp="1"/>
          </p:cNvSpPr>
          <p:nvPr>
            <p:ph type="subTitle" idx="1"/>
          </p:nvPr>
        </p:nvSpPr>
        <p:spPr>
          <a:xfrm>
            <a:off x="720000" y="2783389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Godot Engine</a:t>
            </a:r>
            <a:endParaRPr sz="1400" dirty="0"/>
          </a:p>
        </p:txBody>
      </p:sp>
      <p:sp>
        <p:nvSpPr>
          <p:cNvPr id="1877" name="Google Shape;1877;p37"/>
          <p:cNvSpPr txBox="1">
            <a:spLocks noGrp="1"/>
          </p:cNvSpPr>
          <p:nvPr>
            <p:ph type="subTitle" idx="3"/>
          </p:nvPr>
        </p:nvSpPr>
        <p:spPr>
          <a:xfrm>
            <a:off x="2976344" y="2682122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Krita</a:t>
            </a:r>
            <a:endParaRPr dirty="0"/>
          </a:p>
        </p:txBody>
      </p:sp>
      <p:sp>
        <p:nvSpPr>
          <p:cNvPr id="1878" name="Google Shape;1878;p37"/>
          <p:cNvSpPr txBox="1">
            <a:spLocks noGrp="1"/>
          </p:cNvSpPr>
          <p:nvPr>
            <p:ph type="subTitle" idx="2"/>
          </p:nvPr>
        </p:nvSpPr>
        <p:spPr>
          <a:xfrm>
            <a:off x="631004" y="3195663"/>
            <a:ext cx="2172838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Ігровий рушій з вбудованою мовою програмування </a:t>
            </a:r>
            <a:r>
              <a:rPr lang="en-US" sz="1200" dirty="0"/>
              <a:t>GDScript </a:t>
            </a:r>
            <a:r>
              <a:rPr lang="ru-RU" sz="1200" dirty="0"/>
              <a:t>призначеною для роботи з 2</a:t>
            </a:r>
            <a:r>
              <a:rPr lang="en-US" sz="1200" dirty="0"/>
              <a:t>D </a:t>
            </a:r>
            <a:r>
              <a:rPr lang="ru-RU" sz="1200" dirty="0"/>
              <a:t>та 3</a:t>
            </a:r>
            <a:r>
              <a:rPr lang="en-US" sz="1200" dirty="0"/>
              <a:t>D </a:t>
            </a:r>
            <a:r>
              <a:rPr lang="ru-RU" sz="1200" dirty="0"/>
              <a:t>об</a:t>
            </a:r>
            <a:r>
              <a:rPr lang="en-US" sz="1200" dirty="0"/>
              <a:t>`</a:t>
            </a:r>
            <a:r>
              <a:rPr lang="uk-UA" sz="1200" dirty="0"/>
              <a:t>єктами та логікою взаємодії між ними</a:t>
            </a:r>
            <a:endParaRPr sz="1200" dirty="0"/>
          </a:p>
        </p:txBody>
      </p:sp>
      <p:sp>
        <p:nvSpPr>
          <p:cNvPr id="1879" name="Google Shape;1879;p37"/>
          <p:cNvSpPr txBox="1">
            <a:spLocks noGrp="1"/>
          </p:cNvSpPr>
          <p:nvPr>
            <p:ph type="subTitle" idx="5"/>
          </p:nvPr>
        </p:nvSpPr>
        <p:spPr>
          <a:xfrm>
            <a:off x="5203964" y="2713020"/>
            <a:ext cx="1980600" cy="5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Pixilart</a:t>
            </a:r>
            <a:endParaRPr sz="1600" dirty="0"/>
          </a:p>
        </p:txBody>
      </p:sp>
      <p:sp>
        <p:nvSpPr>
          <p:cNvPr id="1880" name="Google Shape;1880;p37"/>
          <p:cNvSpPr txBox="1">
            <a:spLocks noGrp="1"/>
          </p:cNvSpPr>
          <p:nvPr>
            <p:ph type="subTitle" idx="4"/>
          </p:nvPr>
        </p:nvSpPr>
        <p:spPr>
          <a:xfrm>
            <a:off x="3013603" y="3212522"/>
            <a:ext cx="198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200" dirty="0"/>
              <a:t>Графічний редактор</a:t>
            </a:r>
            <a:r>
              <a:rPr lang="en-US" sz="1200" dirty="0"/>
              <a:t>, </a:t>
            </a:r>
            <a:r>
              <a:rPr lang="ru-RU" sz="1200" dirty="0"/>
              <a:t>що поширюється за ліцензією </a:t>
            </a:r>
            <a:r>
              <a:rPr lang="en-US" sz="1200" dirty="0"/>
              <a:t>Open Source </a:t>
            </a:r>
            <a:r>
              <a:rPr lang="ru-RU" sz="1200" dirty="0"/>
              <a:t>та призначений для цифрового малювання</a:t>
            </a:r>
            <a:endParaRPr sz="1200" dirty="0"/>
          </a:p>
        </p:txBody>
      </p:sp>
      <p:sp>
        <p:nvSpPr>
          <p:cNvPr id="1881" name="Google Shape;1881;p37"/>
          <p:cNvSpPr txBox="1">
            <a:spLocks noGrp="1"/>
          </p:cNvSpPr>
          <p:nvPr>
            <p:ph type="subTitle" idx="6"/>
          </p:nvPr>
        </p:nvSpPr>
        <p:spPr>
          <a:xfrm>
            <a:off x="5191750" y="3215928"/>
            <a:ext cx="1980600" cy="8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Веб середовище для створення зображень у стилі </a:t>
            </a:r>
            <a:r>
              <a:rPr lang="en-US" dirty="0"/>
              <a:t>PixelArt </a:t>
            </a:r>
            <a:endParaRPr dirty="0"/>
          </a:p>
        </p:txBody>
      </p:sp>
      <p:sp>
        <p:nvSpPr>
          <p:cNvPr id="1882" name="Google Shape;1882;p37"/>
          <p:cNvSpPr txBox="1">
            <a:spLocks noGrp="1"/>
          </p:cNvSpPr>
          <p:nvPr>
            <p:ph type="title"/>
          </p:nvPr>
        </p:nvSpPr>
        <p:spPr>
          <a:xfrm>
            <a:off x="720000" y="778450"/>
            <a:ext cx="65697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000" dirty="0"/>
              <a:t>Використані технології</a:t>
            </a:r>
            <a:endParaRPr sz="2000" dirty="0"/>
          </a:p>
        </p:txBody>
      </p:sp>
      <p:grpSp>
        <p:nvGrpSpPr>
          <p:cNvPr id="1883" name="Google Shape;1883;p37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884" name="Google Shape;1884;p37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5" name="Google Shape;1885;p37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6" name="Google Shape;1886;p37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7" name="Google Shape;1887;p37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88" name="Google Shape;1888;p37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889" name="Google Shape;1889;p37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0" name="Google Shape;1890;p37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1" name="Google Shape;1891;p37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2" name="Google Shape;1892;p37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893" name="Google Shape;1893;p37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894" name="Google Shape;1894;p37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895" name="Google Shape;1895;p37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96" name="Google Shape;1896;p37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897" name="Google Shape;1897;p37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9" name="Google Shape;1899;p37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0" name="Google Shape;1900;p37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902" name="Google Shape;1902;p37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903" name="Google Shape;1903;p37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04" name="Google Shape;1904;p37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1905" name="Google Shape;1905;p37"/>
          <p:cNvGrpSpPr/>
          <p:nvPr/>
        </p:nvGrpSpPr>
        <p:grpSpPr>
          <a:xfrm>
            <a:off x="6150150" y="2096047"/>
            <a:ext cx="298377" cy="354519"/>
            <a:chOff x="-48233050" y="3569725"/>
            <a:chExt cx="252050" cy="299475"/>
          </a:xfrm>
        </p:grpSpPr>
        <p:sp>
          <p:nvSpPr>
            <p:cNvPr id="1906" name="Google Shape;1906;p37"/>
            <p:cNvSpPr/>
            <p:nvPr/>
          </p:nvSpPr>
          <p:spPr>
            <a:xfrm>
              <a:off x="-48233050" y="3569725"/>
              <a:ext cx="252050" cy="299475"/>
            </a:xfrm>
            <a:custGeom>
              <a:avLst/>
              <a:gdLst/>
              <a:ahLst/>
              <a:cxnLst/>
              <a:rect l="l" t="t" r="r" b="b"/>
              <a:pathLst>
                <a:path w="10082" h="11979" extrusionOk="0">
                  <a:moveTo>
                    <a:pt x="5230" y="1393"/>
                  </a:moveTo>
                  <a:cubicBezTo>
                    <a:pt x="5419" y="1393"/>
                    <a:pt x="5577" y="1551"/>
                    <a:pt x="5577" y="1740"/>
                  </a:cubicBezTo>
                  <a:lnTo>
                    <a:pt x="5577" y="1960"/>
                  </a:lnTo>
                  <a:cubicBezTo>
                    <a:pt x="5703" y="2023"/>
                    <a:pt x="5829" y="2086"/>
                    <a:pt x="5923" y="2181"/>
                  </a:cubicBezTo>
                  <a:lnTo>
                    <a:pt x="6144" y="2055"/>
                  </a:lnTo>
                  <a:cubicBezTo>
                    <a:pt x="6194" y="2025"/>
                    <a:pt x="6251" y="2011"/>
                    <a:pt x="6308" y="2011"/>
                  </a:cubicBezTo>
                  <a:cubicBezTo>
                    <a:pt x="6430" y="2011"/>
                    <a:pt x="6552" y="2074"/>
                    <a:pt x="6616" y="2181"/>
                  </a:cubicBezTo>
                  <a:lnTo>
                    <a:pt x="7309" y="3410"/>
                  </a:lnTo>
                  <a:cubicBezTo>
                    <a:pt x="7467" y="3725"/>
                    <a:pt x="7246" y="3819"/>
                    <a:pt x="6963" y="3977"/>
                  </a:cubicBezTo>
                  <a:lnTo>
                    <a:pt x="6963" y="4386"/>
                  </a:lnTo>
                  <a:cubicBezTo>
                    <a:pt x="7246" y="4544"/>
                    <a:pt x="7467" y="4670"/>
                    <a:pt x="7309" y="4985"/>
                  </a:cubicBezTo>
                  <a:lnTo>
                    <a:pt x="6616" y="6182"/>
                  </a:lnTo>
                  <a:cubicBezTo>
                    <a:pt x="6531" y="6289"/>
                    <a:pt x="6417" y="6366"/>
                    <a:pt x="6303" y="6366"/>
                  </a:cubicBezTo>
                  <a:cubicBezTo>
                    <a:pt x="6249" y="6366"/>
                    <a:pt x="6195" y="6349"/>
                    <a:pt x="6144" y="6308"/>
                  </a:cubicBezTo>
                  <a:lnTo>
                    <a:pt x="5923" y="6182"/>
                  </a:lnTo>
                  <a:cubicBezTo>
                    <a:pt x="5829" y="6277"/>
                    <a:pt x="5703" y="6340"/>
                    <a:pt x="5577" y="6403"/>
                  </a:cubicBezTo>
                  <a:lnTo>
                    <a:pt x="5577" y="6623"/>
                  </a:lnTo>
                  <a:cubicBezTo>
                    <a:pt x="5577" y="6812"/>
                    <a:pt x="5419" y="6970"/>
                    <a:pt x="5230" y="6970"/>
                  </a:cubicBezTo>
                  <a:lnTo>
                    <a:pt x="3812" y="6970"/>
                  </a:lnTo>
                  <a:cubicBezTo>
                    <a:pt x="3623" y="6970"/>
                    <a:pt x="3466" y="6812"/>
                    <a:pt x="3466" y="6623"/>
                  </a:cubicBezTo>
                  <a:lnTo>
                    <a:pt x="3466" y="6403"/>
                  </a:lnTo>
                  <a:cubicBezTo>
                    <a:pt x="3340" y="6340"/>
                    <a:pt x="3214" y="6277"/>
                    <a:pt x="3119" y="6182"/>
                  </a:cubicBezTo>
                  <a:lnTo>
                    <a:pt x="2899" y="6308"/>
                  </a:lnTo>
                  <a:cubicBezTo>
                    <a:pt x="2848" y="6338"/>
                    <a:pt x="2791" y="6352"/>
                    <a:pt x="2734" y="6352"/>
                  </a:cubicBezTo>
                  <a:cubicBezTo>
                    <a:pt x="2613" y="6352"/>
                    <a:pt x="2490" y="6289"/>
                    <a:pt x="2426" y="6182"/>
                  </a:cubicBezTo>
                  <a:lnTo>
                    <a:pt x="1733" y="4985"/>
                  </a:lnTo>
                  <a:cubicBezTo>
                    <a:pt x="1638" y="4827"/>
                    <a:pt x="1670" y="4575"/>
                    <a:pt x="1859" y="4512"/>
                  </a:cubicBezTo>
                  <a:lnTo>
                    <a:pt x="2048" y="4386"/>
                  </a:lnTo>
                  <a:lnTo>
                    <a:pt x="2048" y="3977"/>
                  </a:lnTo>
                  <a:lnTo>
                    <a:pt x="1859" y="3882"/>
                  </a:lnTo>
                  <a:cubicBezTo>
                    <a:pt x="1702" y="3788"/>
                    <a:pt x="1607" y="3536"/>
                    <a:pt x="1733" y="3410"/>
                  </a:cubicBezTo>
                  <a:lnTo>
                    <a:pt x="2426" y="2181"/>
                  </a:lnTo>
                  <a:cubicBezTo>
                    <a:pt x="2490" y="2074"/>
                    <a:pt x="2612" y="1997"/>
                    <a:pt x="2733" y="1997"/>
                  </a:cubicBezTo>
                  <a:cubicBezTo>
                    <a:pt x="2790" y="1997"/>
                    <a:pt x="2848" y="2014"/>
                    <a:pt x="2899" y="2055"/>
                  </a:cubicBezTo>
                  <a:lnTo>
                    <a:pt x="3119" y="2181"/>
                  </a:lnTo>
                  <a:cubicBezTo>
                    <a:pt x="3214" y="2086"/>
                    <a:pt x="3340" y="2023"/>
                    <a:pt x="3466" y="1960"/>
                  </a:cubicBezTo>
                  <a:lnTo>
                    <a:pt x="3466" y="1740"/>
                  </a:lnTo>
                  <a:cubicBezTo>
                    <a:pt x="3466" y="1551"/>
                    <a:pt x="3623" y="1393"/>
                    <a:pt x="3812" y="1393"/>
                  </a:cubicBezTo>
                  <a:close/>
                  <a:moveTo>
                    <a:pt x="4547" y="0"/>
                  </a:moveTo>
                  <a:cubicBezTo>
                    <a:pt x="3499" y="0"/>
                    <a:pt x="2484" y="337"/>
                    <a:pt x="1670" y="984"/>
                  </a:cubicBezTo>
                  <a:cubicBezTo>
                    <a:pt x="630" y="1866"/>
                    <a:pt x="0" y="3158"/>
                    <a:pt x="0" y="4544"/>
                  </a:cubicBezTo>
                  <a:cubicBezTo>
                    <a:pt x="0" y="5804"/>
                    <a:pt x="504" y="6970"/>
                    <a:pt x="1418" y="7852"/>
                  </a:cubicBezTo>
                  <a:lnTo>
                    <a:pt x="1418" y="11632"/>
                  </a:lnTo>
                  <a:cubicBezTo>
                    <a:pt x="1418" y="11821"/>
                    <a:pt x="1575" y="11979"/>
                    <a:pt x="1765" y="11979"/>
                  </a:cubicBezTo>
                  <a:lnTo>
                    <a:pt x="5986" y="11979"/>
                  </a:lnTo>
                  <a:cubicBezTo>
                    <a:pt x="6175" y="11979"/>
                    <a:pt x="6333" y="11821"/>
                    <a:pt x="6333" y="11632"/>
                  </a:cubicBezTo>
                  <a:lnTo>
                    <a:pt x="6333" y="10530"/>
                  </a:lnTo>
                  <a:lnTo>
                    <a:pt x="8097" y="10530"/>
                  </a:lnTo>
                  <a:cubicBezTo>
                    <a:pt x="8286" y="10530"/>
                    <a:pt x="8444" y="10372"/>
                    <a:pt x="8444" y="10183"/>
                  </a:cubicBezTo>
                  <a:lnTo>
                    <a:pt x="8444" y="8387"/>
                  </a:lnTo>
                  <a:lnTo>
                    <a:pt x="9042" y="8387"/>
                  </a:lnTo>
                  <a:cubicBezTo>
                    <a:pt x="9389" y="8387"/>
                    <a:pt x="9767" y="8198"/>
                    <a:pt x="9956" y="7883"/>
                  </a:cubicBezTo>
                  <a:cubicBezTo>
                    <a:pt x="10082" y="7568"/>
                    <a:pt x="10082" y="7190"/>
                    <a:pt x="9924" y="6875"/>
                  </a:cubicBezTo>
                  <a:lnTo>
                    <a:pt x="9042" y="5237"/>
                  </a:lnTo>
                  <a:cubicBezTo>
                    <a:pt x="9137" y="4701"/>
                    <a:pt x="9137" y="4134"/>
                    <a:pt x="9011" y="3599"/>
                  </a:cubicBezTo>
                  <a:cubicBezTo>
                    <a:pt x="8664" y="1866"/>
                    <a:pt x="7246" y="480"/>
                    <a:pt x="5545" y="102"/>
                  </a:cubicBezTo>
                  <a:cubicBezTo>
                    <a:pt x="5213" y="34"/>
                    <a:pt x="4878" y="0"/>
                    <a:pt x="4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-48170050" y="3622650"/>
              <a:ext cx="100050" cy="103225"/>
            </a:xfrm>
            <a:custGeom>
              <a:avLst/>
              <a:gdLst/>
              <a:ahLst/>
              <a:cxnLst/>
              <a:rect l="l" t="t" r="r" b="b"/>
              <a:pathLst>
                <a:path w="4002" h="4129" extrusionOk="0">
                  <a:moveTo>
                    <a:pt x="1985" y="1009"/>
                  </a:moveTo>
                  <a:cubicBezTo>
                    <a:pt x="2584" y="1009"/>
                    <a:pt x="3057" y="1482"/>
                    <a:pt x="3057" y="2080"/>
                  </a:cubicBezTo>
                  <a:cubicBezTo>
                    <a:pt x="3057" y="2647"/>
                    <a:pt x="2584" y="3120"/>
                    <a:pt x="1985" y="3120"/>
                  </a:cubicBezTo>
                  <a:cubicBezTo>
                    <a:pt x="1418" y="3120"/>
                    <a:pt x="946" y="2647"/>
                    <a:pt x="946" y="2080"/>
                  </a:cubicBezTo>
                  <a:cubicBezTo>
                    <a:pt x="946" y="1482"/>
                    <a:pt x="1418" y="1009"/>
                    <a:pt x="1985" y="1009"/>
                  </a:cubicBezTo>
                  <a:close/>
                  <a:moveTo>
                    <a:pt x="1639" y="1"/>
                  </a:moveTo>
                  <a:lnTo>
                    <a:pt x="1639" y="127"/>
                  </a:lnTo>
                  <a:cubicBezTo>
                    <a:pt x="1639" y="284"/>
                    <a:pt x="1576" y="410"/>
                    <a:pt x="1418" y="442"/>
                  </a:cubicBezTo>
                  <a:cubicBezTo>
                    <a:pt x="1198" y="537"/>
                    <a:pt x="1009" y="631"/>
                    <a:pt x="851" y="757"/>
                  </a:cubicBezTo>
                  <a:cubicBezTo>
                    <a:pt x="770" y="818"/>
                    <a:pt x="689" y="853"/>
                    <a:pt x="607" y="853"/>
                  </a:cubicBezTo>
                  <a:cubicBezTo>
                    <a:pt x="562" y="853"/>
                    <a:pt x="518" y="842"/>
                    <a:pt x="473" y="820"/>
                  </a:cubicBezTo>
                  <a:lnTo>
                    <a:pt x="347" y="726"/>
                  </a:lnTo>
                  <a:lnTo>
                    <a:pt x="1" y="1324"/>
                  </a:lnTo>
                  <a:lnTo>
                    <a:pt x="127" y="1387"/>
                  </a:lnTo>
                  <a:cubicBezTo>
                    <a:pt x="221" y="1482"/>
                    <a:pt x="316" y="1639"/>
                    <a:pt x="253" y="1765"/>
                  </a:cubicBezTo>
                  <a:cubicBezTo>
                    <a:pt x="221" y="1986"/>
                    <a:pt x="221" y="2143"/>
                    <a:pt x="253" y="2395"/>
                  </a:cubicBezTo>
                  <a:cubicBezTo>
                    <a:pt x="316" y="2553"/>
                    <a:pt x="221" y="2647"/>
                    <a:pt x="127" y="2742"/>
                  </a:cubicBezTo>
                  <a:lnTo>
                    <a:pt x="1" y="2805"/>
                  </a:lnTo>
                  <a:lnTo>
                    <a:pt x="347" y="3403"/>
                  </a:lnTo>
                  <a:lnTo>
                    <a:pt x="473" y="3340"/>
                  </a:lnTo>
                  <a:cubicBezTo>
                    <a:pt x="532" y="3297"/>
                    <a:pt x="590" y="3273"/>
                    <a:pt x="649" y="3273"/>
                  </a:cubicBezTo>
                  <a:cubicBezTo>
                    <a:pt x="716" y="3273"/>
                    <a:pt x="784" y="3304"/>
                    <a:pt x="851" y="3372"/>
                  </a:cubicBezTo>
                  <a:cubicBezTo>
                    <a:pt x="1009" y="3529"/>
                    <a:pt x="1198" y="3592"/>
                    <a:pt x="1418" y="3687"/>
                  </a:cubicBezTo>
                  <a:cubicBezTo>
                    <a:pt x="1576" y="3718"/>
                    <a:pt x="1639" y="3876"/>
                    <a:pt x="1639" y="4002"/>
                  </a:cubicBezTo>
                  <a:lnTo>
                    <a:pt x="1639" y="4128"/>
                  </a:lnTo>
                  <a:lnTo>
                    <a:pt x="2364" y="4128"/>
                  </a:lnTo>
                  <a:lnTo>
                    <a:pt x="2364" y="4002"/>
                  </a:lnTo>
                  <a:cubicBezTo>
                    <a:pt x="2364" y="3845"/>
                    <a:pt x="2427" y="3718"/>
                    <a:pt x="2584" y="3687"/>
                  </a:cubicBezTo>
                  <a:cubicBezTo>
                    <a:pt x="2805" y="3592"/>
                    <a:pt x="2994" y="3498"/>
                    <a:pt x="3151" y="3372"/>
                  </a:cubicBezTo>
                  <a:cubicBezTo>
                    <a:pt x="3224" y="3317"/>
                    <a:pt x="3298" y="3283"/>
                    <a:pt x="3371" y="3283"/>
                  </a:cubicBezTo>
                  <a:cubicBezTo>
                    <a:pt x="3424" y="3283"/>
                    <a:pt x="3476" y="3301"/>
                    <a:pt x="3529" y="3340"/>
                  </a:cubicBezTo>
                  <a:lnTo>
                    <a:pt x="3655" y="3403"/>
                  </a:lnTo>
                  <a:lnTo>
                    <a:pt x="4002" y="2805"/>
                  </a:lnTo>
                  <a:lnTo>
                    <a:pt x="3876" y="2742"/>
                  </a:lnTo>
                  <a:cubicBezTo>
                    <a:pt x="3781" y="2647"/>
                    <a:pt x="3687" y="2490"/>
                    <a:pt x="3750" y="2395"/>
                  </a:cubicBezTo>
                  <a:cubicBezTo>
                    <a:pt x="3781" y="2143"/>
                    <a:pt x="3781" y="1986"/>
                    <a:pt x="3750" y="1765"/>
                  </a:cubicBezTo>
                  <a:cubicBezTo>
                    <a:pt x="3687" y="1608"/>
                    <a:pt x="3781" y="1482"/>
                    <a:pt x="3876" y="1387"/>
                  </a:cubicBezTo>
                  <a:lnTo>
                    <a:pt x="4002" y="1324"/>
                  </a:lnTo>
                  <a:lnTo>
                    <a:pt x="3655" y="726"/>
                  </a:lnTo>
                  <a:lnTo>
                    <a:pt x="3529" y="820"/>
                  </a:lnTo>
                  <a:cubicBezTo>
                    <a:pt x="3477" y="846"/>
                    <a:pt x="3425" y="861"/>
                    <a:pt x="3373" y="861"/>
                  </a:cubicBezTo>
                  <a:cubicBezTo>
                    <a:pt x="3299" y="861"/>
                    <a:pt x="3225" y="831"/>
                    <a:pt x="3151" y="757"/>
                  </a:cubicBezTo>
                  <a:cubicBezTo>
                    <a:pt x="2994" y="600"/>
                    <a:pt x="2805" y="537"/>
                    <a:pt x="2584" y="442"/>
                  </a:cubicBezTo>
                  <a:cubicBezTo>
                    <a:pt x="2427" y="410"/>
                    <a:pt x="2364" y="253"/>
                    <a:pt x="2364" y="127"/>
                  </a:cubicBezTo>
                  <a:lnTo>
                    <a:pt x="23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-48129100" y="3665200"/>
              <a:ext cx="18150" cy="18125"/>
            </a:xfrm>
            <a:custGeom>
              <a:avLst/>
              <a:gdLst/>
              <a:ahLst/>
              <a:cxnLst/>
              <a:rect l="l" t="t" r="r" b="b"/>
              <a:pathLst>
                <a:path w="726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68" y="725"/>
                    <a:pt x="726" y="567"/>
                    <a:pt x="726" y="378"/>
                  </a:cubicBezTo>
                  <a:cubicBezTo>
                    <a:pt x="726" y="158"/>
                    <a:pt x="568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09" name="Google Shape;1909;p37"/>
          <p:cNvGrpSpPr/>
          <p:nvPr/>
        </p:nvGrpSpPr>
        <p:grpSpPr>
          <a:xfrm>
            <a:off x="1533207" y="2095351"/>
            <a:ext cx="354311" cy="355909"/>
            <a:chOff x="-49764975" y="3551225"/>
            <a:chExt cx="299300" cy="300650"/>
          </a:xfrm>
        </p:grpSpPr>
        <p:sp>
          <p:nvSpPr>
            <p:cNvPr id="1910" name="Google Shape;1910;p37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21" name="Google Shape;1921;p37"/>
          <p:cNvGrpSpPr/>
          <p:nvPr/>
        </p:nvGrpSpPr>
        <p:grpSpPr>
          <a:xfrm>
            <a:off x="3852851" y="2095203"/>
            <a:ext cx="304000" cy="356205"/>
            <a:chOff x="-49375900" y="3550975"/>
            <a:chExt cx="256800" cy="300900"/>
          </a:xfrm>
        </p:grpSpPr>
        <p:sp>
          <p:nvSpPr>
            <p:cNvPr id="1922" name="Google Shape;1922;p37"/>
            <p:cNvSpPr/>
            <p:nvPr/>
          </p:nvSpPr>
          <p:spPr>
            <a:xfrm>
              <a:off x="-49231775" y="3638425"/>
              <a:ext cx="59100" cy="59075"/>
            </a:xfrm>
            <a:custGeom>
              <a:avLst/>
              <a:gdLst/>
              <a:ahLst/>
              <a:cxnLst/>
              <a:rect l="l" t="t" r="r" b="b"/>
              <a:pathLst>
                <a:path w="2364" h="2363" extrusionOk="0">
                  <a:moveTo>
                    <a:pt x="1" y="0"/>
                  </a:moveTo>
                  <a:lnTo>
                    <a:pt x="1513" y="2363"/>
                  </a:lnTo>
                  <a:lnTo>
                    <a:pt x="23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-49291625" y="3726625"/>
              <a:ext cx="87450" cy="123675"/>
            </a:xfrm>
            <a:custGeom>
              <a:avLst/>
              <a:gdLst/>
              <a:ahLst/>
              <a:cxnLst/>
              <a:rect l="l" t="t" r="r" b="b"/>
              <a:pathLst>
                <a:path w="3498" h="4947" extrusionOk="0">
                  <a:moveTo>
                    <a:pt x="1" y="1"/>
                  </a:moveTo>
                  <a:lnTo>
                    <a:pt x="1733" y="4947"/>
                  </a:lnTo>
                  <a:lnTo>
                    <a:pt x="34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-49288475" y="3647075"/>
              <a:ext cx="81150" cy="61450"/>
            </a:xfrm>
            <a:custGeom>
              <a:avLst/>
              <a:gdLst/>
              <a:ahLst/>
              <a:cxnLst/>
              <a:rect l="l" t="t" r="r" b="b"/>
              <a:pathLst>
                <a:path w="3246" h="2458" extrusionOk="0">
                  <a:moveTo>
                    <a:pt x="1607" y="1"/>
                  </a:moveTo>
                  <a:lnTo>
                    <a:pt x="1" y="2458"/>
                  </a:lnTo>
                  <a:lnTo>
                    <a:pt x="3246" y="2458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-49375900" y="3648650"/>
              <a:ext cx="59100" cy="59875"/>
            </a:xfrm>
            <a:custGeom>
              <a:avLst/>
              <a:gdLst/>
              <a:ahLst/>
              <a:cxnLst/>
              <a:rect l="l" t="t" r="r" b="b"/>
              <a:pathLst>
                <a:path w="2364" h="2395" extrusionOk="0">
                  <a:moveTo>
                    <a:pt x="1513" y="1"/>
                  </a:moveTo>
                  <a:lnTo>
                    <a:pt x="1" y="2395"/>
                  </a:lnTo>
                  <a:lnTo>
                    <a:pt x="2363" y="2395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-49229400" y="3726625"/>
              <a:ext cx="109500" cy="125250"/>
            </a:xfrm>
            <a:custGeom>
              <a:avLst/>
              <a:gdLst/>
              <a:ahLst/>
              <a:cxnLst/>
              <a:rect l="l" t="t" r="r" b="b"/>
              <a:pathLst>
                <a:path w="4380" h="5010" extrusionOk="0">
                  <a:moveTo>
                    <a:pt x="1765" y="1"/>
                  </a:moveTo>
                  <a:lnTo>
                    <a:pt x="0" y="5010"/>
                  </a:lnTo>
                  <a:lnTo>
                    <a:pt x="43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-49179000" y="3648650"/>
              <a:ext cx="59900" cy="59875"/>
            </a:xfrm>
            <a:custGeom>
              <a:avLst/>
              <a:gdLst/>
              <a:ahLst/>
              <a:cxnLst/>
              <a:rect l="l" t="t" r="r" b="b"/>
              <a:pathLst>
                <a:path w="2396" h="2395" extrusionOk="0">
                  <a:moveTo>
                    <a:pt x="851" y="1"/>
                  </a:moveTo>
                  <a:lnTo>
                    <a:pt x="1" y="2395"/>
                  </a:lnTo>
                  <a:lnTo>
                    <a:pt x="2395" y="2395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-49323125" y="3638425"/>
              <a:ext cx="59100" cy="59075"/>
            </a:xfrm>
            <a:custGeom>
              <a:avLst/>
              <a:gdLst/>
              <a:ahLst/>
              <a:cxnLst/>
              <a:rect l="l" t="t" r="r" b="b"/>
              <a:pathLst>
                <a:path w="2364" h="2363" extrusionOk="0">
                  <a:moveTo>
                    <a:pt x="0" y="0"/>
                  </a:moveTo>
                  <a:lnTo>
                    <a:pt x="819" y="2363"/>
                  </a:ln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-49375100" y="3726625"/>
              <a:ext cx="108700" cy="125250"/>
            </a:xfrm>
            <a:custGeom>
              <a:avLst/>
              <a:gdLst/>
              <a:ahLst/>
              <a:cxnLst/>
              <a:rect l="l" t="t" r="r" b="b"/>
              <a:pathLst>
                <a:path w="4348" h="5010" extrusionOk="0">
                  <a:moveTo>
                    <a:pt x="0" y="1"/>
                  </a:moveTo>
                  <a:lnTo>
                    <a:pt x="4348" y="5010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-49256975" y="3550975"/>
              <a:ext cx="17350" cy="53600"/>
            </a:xfrm>
            <a:custGeom>
              <a:avLst/>
              <a:gdLst/>
              <a:ahLst/>
              <a:cxnLst/>
              <a:rect l="l" t="t" r="r" b="b"/>
              <a:pathLst>
                <a:path w="694" h="2144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lnTo>
                    <a:pt x="1" y="1797"/>
                  </a:lnTo>
                  <a:cubicBezTo>
                    <a:pt x="1" y="1986"/>
                    <a:pt x="158" y="2143"/>
                    <a:pt x="347" y="2143"/>
                  </a:cubicBezTo>
                  <a:cubicBezTo>
                    <a:pt x="536" y="2143"/>
                    <a:pt x="694" y="1986"/>
                    <a:pt x="694" y="1797"/>
                  </a:cubicBezTo>
                  <a:lnTo>
                    <a:pt x="694" y="348"/>
                  </a:ln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-49323125" y="3575850"/>
              <a:ext cx="43350" cy="32650"/>
            </a:xfrm>
            <a:custGeom>
              <a:avLst/>
              <a:gdLst/>
              <a:ahLst/>
              <a:cxnLst/>
              <a:rect l="l" t="t" r="r" b="b"/>
              <a:pathLst>
                <a:path w="1734" h="1306" extrusionOk="0">
                  <a:moveTo>
                    <a:pt x="371" y="0"/>
                  </a:moveTo>
                  <a:cubicBezTo>
                    <a:pt x="259" y="0"/>
                    <a:pt x="147" y="56"/>
                    <a:pt x="63" y="140"/>
                  </a:cubicBezTo>
                  <a:cubicBezTo>
                    <a:pt x="0" y="298"/>
                    <a:pt x="32" y="518"/>
                    <a:pt x="189" y="613"/>
                  </a:cubicBezTo>
                  <a:lnTo>
                    <a:pt x="1166" y="1274"/>
                  </a:lnTo>
                  <a:cubicBezTo>
                    <a:pt x="1261" y="1306"/>
                    <a:pt x="1292" y="1306"/>
                    <a:pt x="1387" y="1306"/>
                  </a:cubicBezTo>
                  <a:cubicBezTo>
                    <a:pt x="1481" y="1306"/>
                    <a:pt x="1607" y="1211"/>
                    <a:pt x="1639" y="1148"/>
                  </a:cubicBezTo>
                  <a:cubicBezTo>
                    <a:pt x="1733" y="991"/>
                    <a:pt x="1702" y="802"/>
                    <a:pt x="1544" y="676"/>
                  </a:cubicBezTo>
                  <a:lnTo>
                    <a:pt x="536" y="46"/>
                  </a:lnTo>
                  <a:cubicBezTo>
                    <a:pt x="483" y="14"/>
                    <a:pt x="427" y="0"/>
                    <a:pt x="3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-49217575" y="3575525"/>
              <a:ext cx="44900" cy="32975"/>
            </a:xfrm>
            <a:custGeom>
              <a:avLst/>
              <a:gdLst/>
              <a:ahLst/>
              <a:cxnLst/>
              <a:rect l="l" t="t" r="r" b="b"/>
              <a:pathLst>
                <a:path w="1796" h="1319" extrusionOk="0">
                  <a:moveTo>
                    <a:pt x="1370" y="0"/>
                  </a:moveTo>
                  <a:cubicBezTo>
                    <a:pt x="1309" y="0"/>
                    <a:pt x="1248" y="18"/>
                    <a:pt x="1197" y="59"/>
                  </a:cubicBezTo>
                  <a:lnTo>
                    <a:pt x="221" y="689"/>
                  </a:lnTo>
                  <a:cubicBezTo>
                    <a:pt x="63" y="752"/>
                    <a:pt x="0" y="1004"/>
                    <a:pt x="95" y="1161"/>
                  </a:cubicBezTo>
                  <a:cubicBezTo>
                    <a:pt x="158" y="1287"/>
                    <a:pt x="252" y="1319"/>
                    <a:pt x="378" y="1319"/>
                  </a:cubicBezTo>
                  <a:cubicBezTo>
                    <a:pt x="473" y="1319"/>
                    <a:pt x="536" y="1287"/>
                    <a:pt x="567" y="1287"/>
                  </a:cubicBezTo>
                  <a:lnTo>
                    <a:pt x="1575" y="657"/>
                  </a:lnTo>
                  <a:cubicBezTo>
                    <a:pt x="1733" y="563"/>
                    <a:pt x="1796" y="342"/>
                    <a:pt x="1670" y="185"/>
                  </a:cubicBezTo>
                  <a:cubicBezTo>
                    <a:pt x="1627" y="78"/>
                    <a:pt x="1498" y="0"/>
                    <a:pt x="13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D91C58-F264-852C-19C0-6621F60C1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4393" y="1545780"/>
            <a:ext cx="1025500" cy="10255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67A1A06-3876-FFF0-4CED-8161C7218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500" y="1456236"/>
            <a:ext cx="1270500" cy="12705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0DB079F-6918-7813-B17A-0C32625765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6609" y="1605395"/>
            <a:ext cx="1273122" cy="10912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9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9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31"/>
          <p:cNvSpPr txBox="1">
            <a:spLocks noGrp="1"/>
          </p:cNvSpPr>
          <p:nvPr>
            <p:ph type="title"/>
          </p:nvPr>
        </p:nvSpPr>
        <p:spPr>
          <a:xfrm>
            <a:off x="720000" y="519663"/>
            <a:ext cx="6569700" cy="421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/>
              <a:t>Архітектура гри</a:t>
            </a:r>
            <a:endParaRPr sz="1800" dirty="0">
              <a:solidFill>
                <a:schemeClr val="dk1"/>
              </a:solidFill>
            </a:endParaRPr>
          </a:p>
        </p:txBody>
      </p:sp>
      <p:grpSp>
        <p:nvGrpSpPr>
          <p:cNvPr id="1680" name="Google Shape;1680;p31"/>
          <p:cNvGrpSpPr/>
          <p:nvPr/>
        </p:nvGrpSpPr>
        <p:grpSpPr>
          <a:xfrm>
            <a:off x="8280450" y="1473987"/>
            <a:ext cx="406500" cy="322800"/>
            <a:chOff x="8280450" y="1473987"/>
            <a:chExt cx="406500" cy="322800"/>
          </a:xfrm>
        </p:grpSpPr>
        <p:sp>
          <p:nvSpPr>
            <p:cNvPr id="1681" name="Google Shape;1681;p31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2" name="Google Shape;1682;p31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3" name="Google Shape;1683;p31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4" name="Google Shape;1684;p31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85" name="Google Shape;1685;p31"/>
          <p:cNvGrpSpPr/>
          <p:nvPr/>
        </p:nvGrpSpPr>
        <p:grpSpPr>
          <a:xfrm>
            <a:off x="8280450" y="3346713"/>
            <a:ext cx="406500" cy="322800"/>
            <a:chOff x="8280450" y="1473987"/>
            <a:chExt cx="406500" cy="322800"/>
          </a:xfrm>
        </p:grpSpPr>
        <p:sp>
          <p:nvSpPr>
            <p:cNvPr id="1686" name="Google Shape;1686;p31">
              <a:hlinkClick r:id="rId3" action="ppaction://hlinksldjump"/>
            </p:cNvPr>
            <p:cNvSpPr/>
            <p:nvPr/>
          </p:nvSpPr>
          <p:spPr>
            <a:xfrm>
              <a:off x="8448000" y="1473987"/>
              <a:ext cx="71400" cy="322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7" name="Google Shape;1687;p31">
              <a:hlinkClick r:id="rId3" action="ppaction://hlinksldjump"/>
            </p:cNvPr>
            <p:cNvSpPr/>
            <p:nvPr/>
          </p:nvSpPr>
          <p:spPr>
            <a:xfrm>
              <a:off x="8280450" y="1544187"/>
              <a:ext cx="406500" cy="1824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8" name="Google Shape;1688;p31">
              <a:hlinkClick r:id="rId3" action="ppaction://hlinksldjump"/>
            </p:cNvPr>
            <p:cNvSpPr/>
            <p:nvPr/>
          </p:nvSpPr>
          <p:spPr>
            <a:xfrm>
              <a:off x="8326350" y="1580037"/>
              <a:ext cx="314700" cy="1107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89" name="Google Shape;1689;p31">
              <a:hlinkClick r:id="rId3" action="ppaction://hlinksldjump"/>
            </p:cNvPr>
            <p:cNvSpPr/>
            <p:nvPr/>
          </p:nvSpPr>
          <p:spPr>
            <a:xfrm>
              <a:off x="8346450" y="1597737"/>
              <a:ext cx="274500" cy="753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690" name="Google Shape;1690;p31"/>
          <p:cNvGrpSpPr/>
          <p:nvPr/>
        </p:nvGrpSpPr>
        <p:grpSpPr>
          <a:xfrm>
            <a:off x="8065601" y="2153651"/>
            <a:ext cx="836197" cy="836197"/>
            <a:chOff x="8065601" y="2153651"/>
            <a:chExt cx="836197" cy="836197"/>
          </a:xfrm>
        </p:grpSpPr>
        <p:grpSp>
          <p:nvGrpSpPr>
            <p:cNvPr id="1691" name="Google Shape;1691;p31"/>
            <p:cNvGrpSpPr/>
            <p:nvPr/>
          </p:nvGrpSpPr>
          <p:grpSpPr>
            <a:xfrm>
              <a:off x="8065601" y="2153651"/>
              <a:ext cx="836197" cy="836197"/>
              <a:chOff x="1956755" y="2080370"/>
              <a:chExt cx="724106" cy="724106"/>
            </a:xfrm>
          </p:grpSpPr>
          <p:sp>
            <p:nvSpPr>
              <p:cNvPr id="1692" name="Google Shape;1692;p31"/>
              <p:cNvSpPr/>
              <p:nvPr/>
            </p:nvSpPr>
            <p:spPr>
              <a:xfrm>
                <a:off x="2118414" y="2080370"/>
                <a:ext cx="400804" cy="724106"/>
              </a:xfrm>
              <a:custGeom>
                <a:avLst/>
                <a:gdLst/>
                <a:ahLst/>
                <a:cxnLst/>
                <a:rect l="l" t="t" r="r" b="b"/>
                <a:pathLst>
                  <a:path w="2929" h="6326" extrusionOk="0">
                    <a:moveTo>
                      <a:pt x="1" y="0"/>
                    </a:moveTo>
                    <a:lnTo>
                      <a:pt x="133" y="3157"/>
                    </a:lnTo>
                    <a:lnTo>
                      <a:pt x="1" y="6326"/>
                    </a:lnTo>
                    <a:lnTo>
                      <a:pt x="2929" y="6326"/>
                    </a:lnTo>
                    <a:lnTo>
                      <a:pt x="2796" y="3157"/>
                    </a:lnTo>
                    <a:lnTo>
                      <a:pt x="2929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93" name="Google Shape;1693;p31"/>
              <p:cNvSpPr/>
              <p:nvPr/>
            </p:nvSpPr>
            <p:spPr>
              <a:xfrm>
                <a:off x="1956755" y="2240509"/>
                <a:ext cx="724106" cy="403829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2929" extrusionOk="0">
                    <a:moveTo>
                      <a:pt x="0" y="1"/>
                    </a:moveTo>
                    <a:lnTo>
                      <a:pt x="0" y="2929"/>
                    </a:lnTo>
                    <a:lnTo>
                      <a:pt x="3157" y="2796"/>
                    </a:lnTo>
                    <a:lnTo>
                      <a:pt x="6326" y="2929"/>
                    </a:lnTo>
                    <a:lnTo>
                      <a:pt x="6326" y="1"/>
                    </a:lnTo>
                    <a:lnTo>
                      <a:pt x="3157" y="13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1694" name="Google Shape;1694;p31"/>
            <p:cNvSpPr/>
            <p:nvPr/>
          </p:nvSpPr>
          <p:spPr>
            <a:xfrm>
              <a:off x="8316010" y="2209691"/>
              <a:ext cx="335268" cy="724106"/>
            </a:xfrm>
            <a:custGeom>
              <a:avLst/>
              <a:gdLst/>
              <a:ahLst/>
              <a:cxnLst/>
              <a:rect l="l" t="t" r="r" b="b"/>
              <a:pathLst>
                <a:path w="2929" h="6326" extrusionOk="0">
                  <a:moveTo>
                    <a:pt x="1" y="0"/>
                  </a:moveTo>
                  <a:lnTo>
                    <a:pt x="133" y="3157"/>
                  </a:lnTo>
                  <a:lnTo>
                    <a:pt x="1" y="6326"/>
                  </a:lnTo>
                  <a:lnTo>
                    <a:pt x="2929" y="6326"/>
                  </a:lnTo>
                  <a:lnTo>
                    <a:pt x="2796" y="3157"/>
                  </a:lnTo>
                  <a:lnTo>
                    <a:pt x="29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5" name="Google Shape;1695;p31"/>
            <p:cNvSpPr/>
            <p:nvPr/>
          </p:nvSpPr>
          <p:spPr>
            <a:xfrm>
              <a:off x="8121649" y="2404052"/>
              <a:ext cx="724106" cy="335268"/>
            </a:xfrm>
            <a:custGeom>
              <a:avLst/>
              <a:gdLst/>
              <a:ahLst/>
              <a:cxnLst/>
              <a:rect l="l" t="t" r="r" b="b"/>
              <a:pathLst>
                <a:path w="6326" h="2929" extrusionOk="0">
                  <a:moveTo>
                    <a:pt x="0" y="1"/>
                  </a:moveTo>
                  <a:lnTo>
                    <a:pt x="0" y="2929"/>
                  </a:lnTo>
                  <a:lnTo>
                    <a:pt x="3157" y="2796"/>
                  </a:lnTo>
                  <a:lnTo>
                    <a:pt x="6326" y="2929"/>
                  </a:lnTo>
                  <a:lnTo>
                    <a:pt x="6326" y="1"/>
                  </a:lnTo>
                  <a:lnTo>
                    <a:pt x="3157" y="1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6" name="Google Shape;1696;p31">
              <a:hlinkClick r:id="" action="ppaction://hlinkshowjump?jump=nextslide"/>
            </p:cNvPr>
            <p:cNvSpPr/>
            <p:nvPr/>
          </p:nvSpPr>
          <p:spPr>
            <a:xfrm>
              <a:off x="8700842" y="2499287"/>
              <a:ext cx="91114" cy="133924"/>
            </a:xfrm>
            <a:custGeom>
              <a:avLst/>
              <a:gdLst/>
              <a:ahLst/>
              <a:cxnLst/>
              <a:rect l="l" t="t" r="r" b="b"/>
              <a:pathLst>
                <a:path w="796" h="1170" extrusionOk="0">
                  <a:moveTo>
                    <a:pt x="1" y="0"/>
                  </a:moveTo>
                  <a:lnTo>
                    <a:pt x="1" y="1169"/>
                  </a:lnTo>
                  <a:lnTo>
                    <a:pt x="796" y="5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7" name="Google Shape;1697;p31">
              <a:hlinkClick r:id="" action="ppaction://hlinkshowjump?jump=previousslide"/>
            </p:cNvPr>
            <p:cNvSpPr/>
            <p:nvPr/>
          </p:nvSpPr>
          <p:spPr>
            <a:xfrm>
              <a:off x="8179568" y="2499287"/>
              <a:ext cx="92488" cy="133924"/>
            </a:xfrm>
            <a:custGeom>
              <a:avLst/>
              <a:gdLst/>
              <a:ahLst/>
              <a:cxnLst/>
              <a:rect l="l" t="t" r="r" b="b"/>
              <a:pathLst>
                <a:path w="808" h="1170" extrusionOk="0">
                  <a:moveTo>
                    <a:pt x="807" y="0"/>
                  </a:moveTo>
                  <a:lnTo>
                    <a:pt x="0" y="579"/>
                  </a:lnTo>
                  <a:lnTo>
                    <a:pt x="807" y="1169"/>
                  </a:lnTo>
                  <a:lnTo>
                    <a:pt x="8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98" name="Google Shape;1698;p31"/>
            <p:cNvSpPr/>
            <p:nvPr/>
          </p:nvSpPr>
          <p:spPr>
            <a:xfrm>
              <a:off x="8416749" y="2504724"/>
              <a:ext cx="133904" cy="133925"/>
            </a:xfrm>
            <a:custGeom>
              <a:avLst/>
              <a:gdLst/>
              <a:ahLst/>
              <a:cxnLst/>
              <a:rect l="l" t="t" r="r" b="b"/>
              <a:pathLst>
                <a:path w="1375" h="1375" extrusionOk="0">
                  <a:moveTo>
                    <a:pt x="688" y="1"/>
                  </a:moveTo>
                  <a:cubicBezTo>
                    <a:pt x="314" y="1"/>
                    <a:pt x="1" y="314"/>
                    <a:pt x="1" y="688"/>
                  </a:cubicBezTo>
                  <a:cubicBezTo>
                    <a:pt x="1" y="1073"/>
                    <a:pt x="314" y="1374"/>
                    <a:pt x="688" y="1374"/>
                  </a:cubicBezTo>
                  <a:cubicBezTo>
                    <a:pt x="1073" y="1374"/>
                    <a:pt x="1374" y="1073"/>
                    <a:pt x="1374" y="688"/>
                  </a:cubicBezTo>
                  <a:cubicBezTo>
                    <a:pt x="1374" y="314"/>
                    <a:pt x="1073" y="1"/>
                    <a:pt x="6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699" name="Google Shape;1699;p31"/>
            <p:cNvGrpSpPr/>
            <p:nvPr/>
          </p:nvGrpSpPr>
          <p:grpSpPr>
            <a:xfrm>
              <a:off x="8411245" y="2263375"/>
              <a:ext cx="133810" cy="611129"/>
              <a:chOff x="2246360" y="2134049"/>
              <a:chExt cx="133810" cy="611129"/>
            </a:xfrm>
          </p:grpSpPr>
          <p:sp>
            <p:nvSpPr>
              <p:cNvPr id="1700" name="Google Shape;1700;p31"/>
              <p:cNvSpPr/>
              <p:nvPr/>
            </p:nvSpPr>
            <p:spPr>
              <a:xfrm>
                <a:off x="2246360" y="2134049"/>
                <a:ext cx="133810" cy="91229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7" extrusionOk="0">
                    <a:moveTo>
                      <a:pt x="579" y="1"/>
                    </a:moveTo>
                    <a:lnTo>
                      <a:pt x="0" y="796"/>
                    </a:lnTo>
                    <a:lnTo>
                      <a:pt x="1169" y="796"/>
                    </a:lnTo>
                    <a:lnTo>
                      <a:pt x="57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1" name="Google Shape;1701;p31"/>
              <p:cNvSpPr/>
              <p:nvPr/>
            </p:nvSpPr>
            <p:spPr>
              <a:xfrm>
                <a:off x="2246360" y="2654063"/>
                <a:ext cx="133810" cy="91114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796" extrusionOk="0">
                    <a:moveTo>
                      <a:pt x="0" y="0"/>
                    </a:moveTo>
                    <a:lnTo>
                      <a:pt x="579" y="796"/>
                    </a:lnTo>
                    <a:lnTo>
                      <a:pt x="116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63A9D0-C3EF-8D99-A6AD-E9AC7B28E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00" y="1151147"/>
            <a:ext cx="6297130" cy="34467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Y2K Console Style MK Campaign by Slidesgo">
  <a:themeElements>
    <a:clrScheme name="Simple Light">
      <a:dk1>
        <a:srgbClr val="252526"/>
      </a:dk1>
      <a:lt1>
        <a:srgbClr val="A2B660"/>
      </a:lt1>
      <a:dk2>
        <a:srgbClr val="0367A6"/>
      </a:dk2>
      <a:lt2>
        <a:srgbClr val="0378A6"/>
      </a:lt2>
      <a:accent1>
        <a:srgbClr val="AFBDB8"/>
      </a:accent1>
      <a:accent2>
        <a:srgbClr val="A4B0AB"/>
      </a:accent2>
      <a:accent3>
        <a:srgbClr val="CDD3D1"/>
      </a:accent3>
      <a:accent4>
        <a:srgbClr val="FFFFFF"/>
      </a:accent4>
      <a:accent5>
        <a:srgbClr val="FFFFFF"/>
      </a:accent5>
      <a:accent6>
        <a:srgbClr val="FFFFFF"/>
      </a:accent6>
      <a:hlink>
        <a:srgbClr val="2525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191</Words>
  <Application>Microsoft Office PowerPoint</Application>
  <PresentationFormat>Экран (16:9)</PresentationFormat>
  <Paragraphs>33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Encode Sans Medium</vt:lpstr>
      <vt:lpstr>Press Start 2P</vt:lpstr>
      <vt:lpstr>Fredoka One</vt:lpstr>
      <vt:lpstr>Arial</vt:lpstr>
      <vt:lpstr>Y2K Console Style MK Campaign by Slidesgo</vt:lpstr>
      <vt:lpstr>Відеогра на ігровому рушії Godot Engine у жанрі аренного шутеру</vt:lpstr>
      <vt:lpstr>Коджі Кондо автор музики до гри Zelda:BOTW</vt:lpstr>
      <vt:lpstr>04</vt:lpstr>
      <vt:lpstr>Використані технології</vt:lpstr>
      <vt:lpstr>Архітектура гри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Ярослав Гуненко</dc:creator>
  <cp:lastModifiedBy>Ярослав Гуненко</cp:lastModifiedBy>
  <cp:revision>3</cp:revision>
  <dcterms:modified xsi:type="dcterms:W3CDTF">2025-04-14T06:36:28Z</dcterms:modified>
</cp:coreProperties>
</file>