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E817DB-52A9-4839-8B30-C3AA6616423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11/28/21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E4107C-DD62-4323-A0DE-A0A5B68A28DF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77160" y="609480"/>
            <a:ext cx="859644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Charts</a:t>
            </a:r>
            <a:r>
              <a:rPr b="0" lang="pt-BR" sz="2800" spc="-1" strike="noStrike">
                <a:solidFill>
                  <a:srgbClr val="90c226"/>
                </a:solidFill>
                <a:latin typeface="Trebuchet MS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677160" y="1326600"/>
            <a:ext cx="8596440" cy="173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Indicadores operacionais por natureza jurídica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Indicadores operacionais por empresas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Indicadores operacionais por estados (mais e menos atendidos)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Desempenho operacional da BRK por municípios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74960" y="274320"/>
            <a:ext cx="859644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Indicadores operacionais por natureza jurídica</a:t>
            </a:r>
            <a:r>
              <a:rPr b="0" lang="pt-BR" sz="2800" spc="-1" strike="noStrike">
                <a:solidFill>
                  <a:srgbClr val="90c226"/>
                </a:solidFill>
                <a:latin typeface="Trebuchet MS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6095880" y="1572840"/>
            <a:ext cx="2959200" cy="5271480"/>
          </a:xfrm>
          <a:prstGeom prst="rect">
            <a:avLst/>
          </a:prstGeom>
          <a:ln>
            <a:noFill/>
          </a:ln>
        </p:spPr>
      </p:pic>
      <p:pic>
        <p:nvPicPr>
          <p:cNvPr id="56" name="Picture 4" descr=""/>
          <p:cNvPicPr/>
          <p:nvPr/>
        </p:nvPicPr>
        <p:blipFill>
          <a:blip r:embed="rId2"/>
          <a:stretch/>
        </p:blipFill>
        <p:spPr>
          <a:xfrm>
            <a:off x="9157320" y="1533240"/>
            <a:ext cx="2959200" cy="5210640"/>
          </a:xfrm>
          <a:prstGeom prst="rect">
            <a:avLst/>
          </a:prstGeom>
          <a:ln>
            <a:noFill/>
          </a:ln>
        </p:spPr>
      </p:pic>
      <p:pic>
        <p:nvPicPr>
          <p:cNvPr id="57" name="Picture 6" descr=""/>
          <p:cNvPicPr/>
          <p:nvPr/>
        </p:nvPicPr>
        <p:blipFill>
          <a:blip r:embed="rId3"/>
          <a:stretch/>
        </p:blipFill>
        <p:spPr>
          <a:xfrm>
            <a:off x="3034800" y="1572840"/>
            <a:ext cx="2932560" cy="5210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24480" y="1554480"/>
            <a:ext cx="2901600" cy="52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74960" y="274320"/>
            <a:ext cx="902160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Indicadores operacionais por empresas (maiores empresas)</a:t>
            </a:r>
            <a:r>
              <a:rPr b="0" lang="pt-BR" sz="2800" spc="-1" strike="noStrike">
                <a:solidFill>
                  <a:srgbClr val="90c226"/>
                </a:solidFill>
                <a:latin typeface="Trebuchet MS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689040" y="946440"/>
            <a:ext cx="3704760" cy="2847600"/>
          </a:xfrm>
          <a:prstGeom prst="rect">
            <a:avLst/>
          </a:prstGeom>
          <a:ln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2"/>
          <a:stretch/>
        </p:blipFill>
        <p:spPr>
          <a:xfrm>
            <a:off x="5558400" y="905400"/>
            <a:ext cx="3638160" cy="288576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3"/>
          <a:stretch/>
        </p:blipFill>
        <p:spPr>
          <a:xfrm>
            <a:off x="717840" y="3937680"/>
            <a:ext cx="3647880" cy="2828520"/>
          </a:xfrm>
          <a:prstGeom prst="rect">
            <a:avLst/>
          </a:prstGeom>
          <a:ln>
            <a:noFill/>
          </a:ln>
        </p:spPr>
      </p:pic>
      <p:pic>
        <p:nvPicPr>
          <p:cNvPr id="63" name="Picture 3" descr=""/>
          <p:cNvPicPr/>
          <p:nvPr/>
        </p:nvPicPr>
        <p:blipFill>
          <a:blip r:embed="rId4"/>
          <a:stretch/>
        </p:blipFill>
        <p:spPr>
          <a:xfrm>
            <a:off x="5651280" y="3875760"/>
            <a:ext cx="3647880" cy="29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74960" y="274320"/>
            <a:ext cx="902160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Indicadores operacionais por estado (mais):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439920" y="933480"/>
            <a:ext cx="3704760" cy="271440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2"/>
          <a:stretch/>
        </p:blipFill>
        <p:spPr>
          <a:xfrm>
            <a:off x="4686120" y="933480"/>
            <a:ext cx="5133600" cy="2714400"/>
          </a:xfrm>
          <a:prstGeom prst="rect">
            <a:avLst/>
          </a:prstGeom>
          <a:ln>
            <a:noFill/>
          </a:ln>
        </p:spPr>
      </p:pic>
      <p:pic>
        <p:nvPicPr>
          <p:cNvPr id="67" name="Picture 6" descr=""/>
          <p:cNvPicPr/>
          <p:nvPr/>
        </p:nvPicPr>
        <p:blipFill>
          <a:blip r:embed="rId3"/>
          <a:stretch/>
        </p:blipFill>
        <p:spPr>
          <a:xfrm>
            <a:off x="439920" y="3648240"/>
            <a:ext cx="3742920" cy="2980800"/>
          </a:xfrm>
          <a:prstGeom prst="rect">
            <a:avLst/>
          </a:prstGeom>
          <a:ln>
            <a:noFill/>
          </a:ln>
        </p:spPr>
      </p:pic>
      <p:pic>
        <p:nvPicPr>
          <p:cNvPr id="68" name="Picture 4" descr=""/>
          <p:cNvPicPr/>
          <p:nvPr/>
        </p:nvPicPr>
        <p:blipFill>
          <a:blip r:embed="rId4"/>
          <a:stretch/>
        </p:blipFill>
        <p:spPr>
          <a:xfrm>
            <a:off x="5376600" y="3878640"/>
            <a:ext cx="3752640" cy="27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74960" y="274320"/>
            <a:ext cx="902160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Indicadores operacionais por estado (menos):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174960" y="933480"/>
            <a:ext cx="3723840" cy="2704680"/>
          </a:xfrm>
          <a:prstGeom prst="rect">
            <a:avLst/>
          </a:prstGeom>
          <a:ln>
            <a:noFill/>
          </a:ln>
        </p:spPr>
      </p:pic>
      <p:pic>
        <p:nvPicPr>
          <p:cNvPr id="71" name="Picture 4" descr=""/>
          <p:cNvPicPr/>
          <p:nvPr/>
        </p:nvPicPr>
        <p:blipFill>
          <a:blip r:embed="rId2"/>
          <a:stretch/>
        </p:blipFill>
        <p:spPr>
          <a:xfrm>
            <a:off x="4686120" y="933480"/>
            <a:ext cx="5248080" cy="2704680"/>
          </a:xfrm>
          <a:prstGeom prst="rect">
            <a:avLst/>
          </a:prstGeom>
          <a:ln>
            <a:noFill/>
          </a:ln>
        </p:spPr>
      </p:pic>
      <p:pic>
        <p:nvPicPr>
          <p:cNvPr id="72" name="Picture 8" descr=""/>
          <p:cNvPicPr/>
          <p:nvPr/>
        </p:nvPicPr>
        <p:blipFill>
          <a:blip r:embed="rId3"/>
          <a:stretch/>
        </p:blipFill>
        <p:spPr>
          <a:xfrm>
            <a:off x="222480" y="3602520"/>
            <a:ext cx="3676320" cy="2980800"/>
          </a:xfrm>
          <a:prstGeom prst="rect">
            <a:avLst/>
          </a:prstGeom>
          <a:ln>
            <a:noFill/>
          </a:ln>
        </p:spPr>
      </p:pic>
      <p:pic>
        <p:nvPicPr>
          <p:cNvPr id="73" name="Picture 10" descr=""/>
          <p:cNvPicPr/>
          <p:nvPr/>
        </p:nvPicPr>
        <p:blipFill>
          <a:blip r:embed="rId4"/>
          <a:stretch/>
        </p:blipFill>
        <p:spPr>
          <a:xfrm>
            <a:off x="5290920" y="3740760"/>
            <a:ext cx="3809520" cy="27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74960" y="274320"/>
            <a:ext cx="902160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Desempenho operacional da BRK por município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304920" y="1198800"/>
            <a:ext cx="5265000" cy="538488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tretch/>
        </p:blipFill>
        <p:spPr>
          <a:xfrm>
            <a:off x="6201000" y="808560"/>
            <a:ext cx="5049720" cy="57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74960" y="274320"/>
            <a:ext cx="9021600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90c226"/>
                </a:solidFill>
                <a:latin typeface="Arial"/>
              </a:rPr>
              <a:t>Desempenho operacional da BRK por município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6348240" y="841680"/>
            <a:ext cx="5286600" cy="5741640"/>
          </a:xfrm>
          <a:prstGeom prst="rect">
            <a:avLst/>
          </a:prstGeom>
          <a:ln>
            <a:noFill/>
          </a:ln>
        </p:spPr>
      </p:pic>
      <p:pic>
        <p:nvPicPr>
          <p:cNvPr id="79" name="Picture 6" descr=""/>
          <p:cNvPicPr/>
          <p:nvPr/>
        </p:nvPicPr>
        <p:blipFill>
          <a:blip r:embed="rId2"/>
          <a:stretch/>
        </p:blipFill>
        <p:spPr>
          <a:xfrm>
            <a:off x="307080" y="1038240"/>
            <a:ext cx="5286600" cy="56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Application>LibreOffice/6.4.7.2$Linux_X86_64 LibreOffice_project/40$Build-2</Application>
  <Words>67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2021-11-26T17:45:19Z</dcterms:created>
  <dc:creator>Hugo Vallejo</dc:creator>
  <dc:description/>
  <dc:language>en-US</dc:language>
  <cp:lastModifiedBy/>
  <dcterms:modified xsi:type="dcterms:W3CDTF">2021-11-28T11:34:07Z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