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5" r:id="rId9"/>
    <p:sldId id="266" r:id="rId10"/>
    <p:sldId id="274" r:id="rId11"/>
    <p:sldId id="275" r:id="rId12"/>
    <p:sldId id="278" r:id="rId13"/>
    <p:sldId id="269" r:id="rId14"/>
    <p:sldId id="270" r:id="rId15"/>
    <p:sldId id="271" r:id="rId16"/>
    <p:sldId id="27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6EFD8-CBDF-45DD-B437-9E131DB40F0B}" v="33" dt="2022-05-10T03:22:58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7" autoAdjust="0"/>
  </p:normalViewPr>
  <p:slideViewPr>
    <p:cSldViewPr snapToGrid="0">
      <p:cViewPr varScale="1">
        <p:scale>
          <a:sx n="94" d="100"/>
          <a:sy n="94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F8B6EFD8-CBDF-45DD-B437-9E131DB40F0B}"/>
    <pc:docChg chg="undo custSel addSld delSld modSld sldOrd">
      <pc:chgData name="Nam Ngo" userId="3d40cd20-e081-4beb-a834-ec0c44af3e90" providerId="ADAL" clId="{F8B6EFD8-CBDF-45DD-B437-9E131DB40F0B}" dt="2022-05-11T04:34:15.392" v="8542" actId="20577"/>
      <pc:docMkLst>
        <pc:docMk/>
      </pc:docMkLst>
      <pc:sldChg chg="modSp mod">
        <pc:chgData name="Nam Ngo" userId="3d40cd20-e081-4beb-a834-ec0c44af3e90" providerId="ADAL" clId="{F8B6EFD8-CBDF-45DD-B437-9E131DB40F0B}" dt="2022-05-11T01:58:23.612" v="8360" actId="20577"/>
        <pc:sldMkLst>
          <pc:docMk/>
          <pc:sldMk cId="664231698" sldId="256"/>
        </pc:sldMkLst>
        <pc:spChg chg="mod">
          <ac:chgData name="Nam Ngo" userId="3d40cd20-e081-4beb-a834-ec0c44af3e90" providerId="ADAL" clId="{F8B6EFD8-CBDF-45DD-B437-9E131DB40F0B}" dt="2022-05-11T01:58:23.612" v="8360" actId="20577"/>
          <ac:spMkLst>
            <pc:docMk/>
            <pc:sldMk cId="664231698" sldId="256"/>
            <ac:spMk id="3" creationId="{E8E502B3-BBE2-4723-8542-937EBCC6D23D}"/>
          </ac:spMkLst>
        </pc:spChg>
      </pc:sldChg>
      <pc:sldChg chg="modSp mod">
        <pc:chgData name="Nam Ngo" userId="3d40cd20-e081-4beb-a834-ec0c44af3e90" providerId="ADAL" clId="{F8B6EFD8-CBDF-45DD-B437-9E131DB40F0B}" dt="2022-05-11T04:34:15.392" v="8542" actId="20577"/>
        <pc:sldMkLst>
          <pc:docMk/>
          <pc:sldMk cId="332547239" sldId="257"/>
        </pc:sldMkLst>
        <pc:spChg chg="mod">
          <ac:chgData name="Nam Ngo" userId="3d40cd20-e081-4beb-a834-ec0c44af3e90" providerId="ADAL" clId="{F8B6EFD8-CBDF-45DD-B437-9E131DB40F0B}" dt="2022-05-11T04:34:15.392" v="8542" actId="20577"/>
          <ac:spMkLst>
            <pc:docMk/>
            <pc:sldMk cId="332547239" sldId="257"/>
            <ac:spMk id="3" creationId="{C319DA05-3E4D-4364-9C37-62CA06E5ED7E}"/>
          </ac:spMkLst>
        </pc:spChg>
      </pc:sldChg>
      <pc:sldChg chg="modSp mod modNotesTx">
        <pc:chgData name="Nam Ngo" userId="3d40cd20-e081-4beb-a834-ec0c44af3e90" providerId="ADAL" clId="{F8B6EFD8-CBDF-45DD-B437-9E131DB40F0B}" dt="2022-05-11T04:33:32.213" v="8532" actId="20577"/>
        <pc:sldMkLst>
          <pc:docMk/>
          <pc:sldMk cId="3329144083" sldId="258"/>
        </pc:sldMkLst>
        <pc:spChg chg="mod">
          <ac:chgData name="Nam Ngo" userId="3d40cd20-e081-4beb-a834-ec0c44af3e90" providerId="ADAL" clId="{F8B6EFD8-CBDF-45DD-B437-9E131DB40F0B}" dt="2022-05-11T04:33:32.213" v="8532" actId="20577"/>
          <ac:spMkLst>
            <pc:docMk/>
            <pc:sldMk cId="3329144083" sldId="258"/>
            <ac:spMk id="3" creationId="{983BCF16-124D-4EC6-A495-F1BAD71CEF41}"/>
          </ac:spMkLst>
        </pc:spChg>
      </pc:sldChg>
      <pc:sldChg chg="modSp new mod modNotesTx">
        <pc:chgData name="Nam Ngo" userId="3d40cd20-e081-4beb-a834-ec0c44af3e90" providerId="ADAL" clId="{F8B6EFD8-CBDF-45DD-B437-9E131DB40F0B}" dt="2022-05-04T21:08:06.855" v="2591" actId="20577"/>
        <pc:sldMkLst>
          <pc:docMk/>
          <pc:sldMk cId="573819199" sldId="259"/>
        </pc:sldMkLst>
        <pc:spChg chg="mod">
          <ac:chgData name="Nam Ngo" userId="3d40cd20-e081-4beb-a834-ec0c44af3e90" providerId="ADAL" clId="{F8B6EFD8-CBDF-45DD-B437-9E131DB40F0B}" dt="2022-05-04T04:13:41.509" v="1052" actId="20577"/>
          <ac:spMkLst>
            <pc:docMk/>
            <pc:sldMk cId="573819199" sldId="259"/>
            <ac:spMk id="2" creationId="{1DFB001D-B501-40AF-AA65-F93F5CB96BC2}"/>
          </ac:spMkLst>
        </pc:spChg>
        <pc:spChg chg="mod">
          <ac:chgData name="Nam Ngo" userId="3d40cd20-e081-4beb-a834-ec0c44af3e90" providerId="ADAL" clId="{F8B6EFD8-CBDF-45DD-B437-9E131DB40F0B}" dt="2022-05-04T21:08:06.855" v="2591" actId="20577"/>
          <ac:spMkLst>
            <pc:docMk/>
            <pc:sldMk cId="573819199" sldId="259"/>
            <ac:spMk id="3" creationId="{DEA45071-D817-4B83-8F33-8707AF00BCA2}"/>
          </ac:spMkLst>
        </pc:spChg>
      </pc:sldChg>
      <pc:sldChg chg="modSp new mod ord">
        <pc:chgData name="Nam Ngo" userId="3d40cd20-e081-4beb-a834-ec0c44af3e90" providerId="ADAL" clId="{F8B6EFD8-CBDF-45DD-B437-9E131DB40F0B}" dt="2022-05-10T03:21:08.709" v="6066" actId="20577"/>
        <pc:sldMkLst>
          <pc:docMk/>
          <pc:sldMk cId="2514456306" sldId="260"/>
        </pc:sldMkLst>
        <pc:spChg chg="mod">
          <ac:chgData name="Nam Ngo" userId="3d40cd20-e081-4beb-a834-ec0c44af3e90" providerId="ADAL" clId="{F8B6EFD8-CBDF-45DD-B437-9E131DB40F0B}" dt="2022-05-04T04:13:55.606" v="1060" actId="20577"/>
          <ac:spMkLst>
            <pc:docMk/>
            <pc:sldMk cId="2514456306" sldId="260"/>
            <ac:spMk id="2" creationId="{B6567B0D-FE97-4307-B996-D49CD63368C2}"/>
          </ac:spMkLst>
        </pc:spChg>
        <pc:spChg chg="mod">
          <ac:chgData name="Nam Ngo" userId="3d40cd20-e081-4beb-a834-ec0c44af3e90" providerId="ADAL" clId="{F8B6EFD8-CBDF-45DD-B437-9E131DB40F0B}" dt="2022-05-10T03:21:08.709" v="6066" actId="20577"/>
          <ac:spMkLst>
            <pc:docMk/>
            <pc:sldMk cId="2514456306" sldId="260"/>
            <ac:spMk id="3" creationId="{EC532EF0-F598-4D9F-9F75-7DCCD2BA4FDF}"/>
          </ac:spMkLst>
        </pc:spChg>
      </pc:sldChg>
      <pc:sldChg chg="modSp new mod modNotesTx">
        <pc:chgData name="Nam Ngo" userId="3d40cd20-e081-4beb-a834-ec0c44af3e90" providerId="ADAL" clId="{F8B6EFD8-CBDF-45DD-B437-9E131DB40F0B}" dt="2022-05-11T04:24:12.275" v="8361" actId="20577"/>
        <pc:sldMkLst>
          <pc:docMk/>
          <pc:sldMk cId="3267078401" sldId="261"/>
        </pc:sldMkLst>
        <pc:spChg chg="mod">
          <ac:chgData name="Nam Ngo" userId="3d40cd20-e081-4beb-a834-ec0c44af3e90" providerId="ADAL" clId="{F8B6EFD8-CBDF-45DD-B437-9E131DB40F0B}" dt="2022-05-09T02:36:47.074" v="4832" actId="14100"/>
          <ac:spMkLst>
            <pc:docMk/>
            <pc:sldMk cId="3267078401" sldId="261"/>
            <ac:spMk id="2" creationId="{64F8F337-709D-4152-BF89-AA5F754AAA62}"/>
          </ac:spMkLst>
        </pc:spChg>
        <pc:graphicFrameChg chg="mod modGraphic">
          <ac:chgData name="Nam Ngo" userId="3d40cd20-e081-4beb-a834-ec0c44af3e90" providerId="ADAL" clId="{F8B6EFD8-CBDF-45DD-B437-9E131DB40F0B}" dt="2022-05-11T04:24:12.275" v="8361" actId="20577"/>
          <ac:graphicFrameMkLst>
            <pc:docMk/>
            <pc:sldMk cId="3267078401" sldId="261"/>
            <ac:graphicFrameMk id="5" creationId="{A485DA00-D9EF-F8D5-E6C4-F1A8601DECE4}"/>
          </ac:graphicFrameMkLst>
        </pc:graphicFrameChg>
      </pc:sldChg>
      <pc:sldChg chg="addSp delSp modSp mod modNotesTx">
        <pc:chgData name="Nam Ngo" userId="3d40cd20-e081-4beb-a834-ec0c44af3e90" providerId="ADAL" clId="{F8B6EFD8-CBDF-45DD-B437-9E131DB40F0B}" dt="2022-05-10T03:23:20.741" v="6395" actId="20577"/>
        <pc:sldMkLst>
          <pc:docMk/>
          <pc:sldMk cId="3475759522" sldId="262"/>
        </pc:sldMkLst>
        <pc:spChg chg="mod">
          <ac:chgData name="Nam Ngo" userId="3d40cd20-e081-4beb-a834-ec0c44af3e90" providerId="ADAL" clId="{F8B6EFD8-CBDF-45DD-B437-9E131DB40F0B}" dt="2022-05-10T03:15:31.222" v="5212" actId="14100"/>
          <ac:spMkLst>
            <pc:docMk/>
            <pc:sldMk cId="3475759522" sldId="262"/>
            <ac:spMk id="2" creationId="{F634705A-2C34-5814-837B-0546921971BD}"/>
          </ac:spMkLst>
        </pc:spChg>
        <pc:graphicFrameChg chg="add del">
          <ac:chgData name="Nam Ngo" userId="3d40cd20-e081-4beb-a834-ec0c44af3e90" providerId="ADAL" clId="{F8B6EFD8-CBDF-45DD-B437-9E131DB40F0B}" dt="2022-05-09T02:31:08.066" v="4290"/>
          <ac:graphicFrameMkLst>
            <pc:docMk/>
            <pc:sldMk cId="3475759522" sldId="262"/>
            <ac:graphicFrameMk id="3" creationId="{30BDCBF8-DEA6-4D88-8F26-07C5E54958F9}"/>
          </ac:graphicFrameMkLst>
        </pc:graphicFrameChg>
        <pc:graphicFrameChg chg="mod modGraphic">
          <ac:chgData name="Nam Ngo" userId="3d40cd20-e081-4beb-a834-ec0c44af3e90" providerId="ADAL" clId="{F8B6EFD8-CBDF-45DD-B437-9E131DB40F0B}" dt="2022-05-10T03:23:20.741" v="6395" actId="20577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delSp modSp mod modNotesTx">
        <pc:chgData name="Nam Ngo" userId="3d40cd20-e081-4beb-a834-ec0c44af3e90" providerId="ADAL" clId="{F8B6EFD8-CBDF-45DD-B437-9E131DB40F0B}" dt="2022-05-11T01:52:40.301" v="7426" actId="20577"/>
        <pc:sldMkLst>
          <pc:docMk/>
          <pc:sldMk cId="2157978403" sldId="263"/>
        </pc:sldMkLst>
        <pc:spChg chg="del mod">
          <ac:chgData name="Nam Ngo" userId="3d40cd20-e081-4beb-a834-ec0c44af3e90" providerId="ADAL" clId="{F8B6EFD8-CBDF-45DD-B437-9E131DB40F0B}" dt="2022-05-09T02:30:23.760" v="4282" actId="478"/>
          <ac:spMkLst>
            <pc:docMk/>
            <pc:sldMk cId="2157978403" sldId="263"/>
            <ac:spMk id="2" creationId="{F634705A-2C34-5814-837B-0546921971BD}"/>
          </ac:spMkLst>
        </pc:spChg>
        <pc:graphicFrameChg chg="mod modGraphic">
          <ac:chgData name="Nam Ngo" userId="3d40cd20-e081-4beb-a834-ec0c44af3e90" providerId="ADAL" clId="{F8B6EFD8-CBDF-45DD-B437-9E131DB40F0B}" dt="2022-05-10T03:26:23.121" v="6686" actId="20577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  <pc:sldChg chg="addSp delSp modSp mod">
        <pc:chgData name="Nam Ngo" userId="3d40cd20-e081-4beb-a834-ec0c44af3e90" providerId="ADAL" clId="{F8B6EFD8-CBDF-45DD-B437-9E131DB40F0B}" dt="2022-05-11T04:25:51.232" v="8530" actId="20577"/>
        <pc:sldMkLst>
          <pc:docMk/>
          <pc:sldMk cId="137142470" sldId="265"/>
        </pc:sldMkLst>
        <pc:spChg chg="del mod">
          <ac:chgData name="Nam Ngo" userId="3d40cd20-e081-4beb-a834-ec0c44af3e90" providerId="ADAL" clId="{F8B6EFD8-CBDF-45DD-B437-9E131DB40F0B}" dt="2022-05-09T02:30:15.398" v="4279" actId="478"/>
          <ac:spMkLst>
            <pc:docMk/>
            <pc:sldMk cId="137142470" sldId="265"/>
            <ac:spMk id="2" creationId="{64F8F337-709D-4152-BF89-AA5F754AAA62}"/>
          </ac:spMkLst>
        </pc:spChg>
        <pc:graphicFrameChg chg="add del">
          <ac:chgData name="Nam Ngo" userId="3d40cd20-e081-4beb-a834-ec0c44af3e90" providerId="ADAL" clId="{F8B6EFD8-CBDF-45DD-B437-9E131DB40F0B}" dt="2022-05-09T02:23:37.399" v="4251"/>
          <ac:graphicFrameMkLst>
            <pc:docMk/>
            <pc:sldMk cId="137142470" sldId="265"/>
            <ac:graphicFrameMk id="3" creationId="{7C825893-E795-4041-A4B2-938F2A1455BF}"/>
          </ac:graphicFrameMkLst>
        </pc:graphicFrameChg>
        <pc:graphicFrameChg chg="mod modGraphic">
          <ac:chgData name="Nam Ngo" userId="3d40cd20-e081-4beb-a834-ec0c44af3e90" providerId="ADAL" clId="{F8B6EFD8-CBDF-45DD-B437-9E131DB40F0B}" dt="2022-05-11T04:25:51.232" v="8530" actId="20577"/>
          <ac:graphicFrameMkLst>
            <pc:docMk/>
            <pc:sldMk cId="137142470" sldId="265"/>
            <ac:graphicFrameMk id="5" creationId="{A485DA00-D9EF-F8D5-E6C4-F1A8601DECE4}"/>
          </ac:graphicFrameMkLst>
        </pc:graphicFrameChg>
      </pc:sldChg>
      <pc:sldChg chg="addSp delSp modSp mod modNotesTx">
        <pc:chgData name="Nam Ngo" userId="3d40cd20-e081-4beb-a834-ec0c44af3e90" providerId="ADAL" clId="{F8B6EFD8-CBDF-45DD-B437-9E131DB40F0B}" dt="2022-05-11T01:55:03.618" v="7846" actId="20577"/>
        <pc:sldMkLst>
          <pc:docMk/>
          <pc:sldMk cId="1910484307" sldId="266"/>
        </pc:sldMkLst>
        <pc:spChg chg="del mod">
          <ac:chgData name="Nam Ngo" userId="3d40cd20-e081-4beb-a834-ec0c44af3e90" providerId="ADAL" clId="{F8B6EFD8-CBDF-45DD-B437-9E131DB40F0B}" dt="2022-05-09T11:54:33.725" v="4835"/>
          <ac:spMkLst>
            <pc:docMk/>
            <pc:sldMk cId="1910484307" sldId="266"/>
            <ac:spMk id="3" creationId="{FE6A4C8C-15B7-49A3-0EB0-74A86F690900}"/>
          </ac:spMkLst>
        </pc:spChg>
        <pc:picChg chg="add mod">
          <ac:chgData name="Nam Ngo" userId="3d40cd20-e081-4beb-a834-ec0c44af3e90" providerId="ADAL" clId="{F8B6EFD8-CBDF-45DD-B437-9E131DB40F0B}" dt="2022-05-11T01:54:18.132" v="7661" actId="1076"/>
          <ac:picMkLst>
            <pc:docMk/>
            <pc:sldMk cId="1910484307" sldId="266"/>
            <ac:picMk id="5" creationId="{ABE76961-76AF-45CC-9725-4F831A3AF24E}"/>
          </ac:picMkLst>
        </pc:picChg>
      </pc:sldChg>
      <pc:sldChg chg="del">
        <pc:chgData name="Nam Ngo" userId="3d40cd20-e081-4beb-a834-ec0c44af3e90" providerId="ADAL" clId="{F8B6EFD8-CBDF-45DD-B437-9E131DB40F0B}" dt="2022-05-09T11:54:55.942" v="4839" actId="47"/>
        <pc:sldMkLst>
          <pc:docMk/>
          <pc:sldMk cId="3131182774" sldId="267"/>
        </pc:sldMkLst>
      </pc:sldChg>
      <pc:sldChg chg="del">
        <pc:chgData name="Nam Ngo" userId="3d40cd20-e081-4beb-a834-ec0c44af3e90" providerId="ADAL" clId="{F8B6EFD8-CBDF-45DD-B437-9E131DB40F0B}" dt="2022-05-09T11:54:55.942" v="4839" actId="47"/>
        <pc:sldMkLst>
          <pc:docMk/>
          <pc:sldMk cId="3592014292" sldId="268"/>
        </pc:sldMkLst>
      </pc:sldChg>
      <pc:sldChg chg="delSp mod modNotesTx">
        <pc:chgData name="Nam Ngo" userId="3d40cd20-e081-4beb-a834-ec0c44af3e90" providerId="ADAL" clId="{F8B6EFD8-CBDF-45DD-B437-9E131DB40F0B}" dt="2022-05-11T01:55:39.953" v="7925" actId="20577"/>
        <pc:sldMkLst>
          <pc:docMk/>
          <pc:sldMk cId="945599076" sldId="269"/>
        </pc:sldMkLst>
        <pc:spChg chg="del">
          <ac:chgData name="Nam Ngo" userId="3d40cd20-e081-4beb-a834-ec0c44af3e90" providerId="ADAL" clId="{F8B6EFD8-CBDF-45DD-B437-9E131DB40F0B}" dt="2022-05-09T11:55:47.837" v="4895" actId="478"/>
          <ac:spMkLst>
            <pc:docMk/>
            <pc:sldMk cId="945599076" sldId="269"/>
            <ac:spMk id="3" creationId="{BAC07EF6-108E-17A3-399D-227CB0E32CF6}"/>
          </ac:spMkLst>
        </pc:spChg>
      </pc:sldChg>
      <pc:sldChg chg="addSp delSp modSp mod modNotesTx">
        <pc:chgData name="Nam Ngo" userId="3d40cd20-e081-4beb-a834-ec0c44af3e90" providerId="ADAL" clId="{F8B6EFD8-CBDF-45DD-B437-9E131DB40F0B}" dt="2022-05-11T01:56:00.945" v="8023" actId="20577"/>
        <pc:sldMkLst>
          <pc:docMk/>
          <pc:sldMk cId="712684087" sldId="270"/>
        </pc:sldMkLst>
        <pc:spChg chg="del">
          <ac:chgData name="Nam Ngo" userId="3d40cd20-e081-4beb-a834-ec0c44af3e90" providerId="ADAL" clId="{F8B6EFD8-CBDF-45DD-B437-9E131DB40F0B}" dt="2022-05-09T12:21:10.112" v="4896"/>
          <ac:spMkLst>
            <pc:docMk/>
            <pc:sldMk cId="712684087" sldId="270"/>
            <ac:spMk id="3" creationId="{D54423FD-AEA9-732B-E562-F87AB524BBA2}"/>
          </ac:spMkLst>
        </pc:spChg>
        <pc:spChg chg="add del mod">
          <ac:chgData name="Nam Ngo" userId="3d40cd20-e081-4beb-a834-ec0c44af3e90" providerId="ADAL" clId="{F8B6EFD8-CBDF-45DD-B437-9E131DB40F0B}" dt="2022-05-09T12:21:57.266" v="4903"/>
          <ac:spMkLst>
            <pc:docMk/>
            <pc:sldMk cId="712684087" sldId="270"/>
            <ac:spMk id="7" creationId="{9353C83D-7DC9-4569-80A2-DED5E98DECC1}"/>
          </ac:spMkLst>
        </pc:spChg>
        <pc:picChg chg="add del mod">
          <ac:chgData name="Nam Ngo" userId="3d40cd20-e081-4beb-a834-ec0c44af3e90" providerId="ADAL" clId="{F8B6EFD8-CBDF-45DD-B437-9E131DB40F0B}" dt="2022-05-09T12:21:54.461" v="4902" actId="478"/>
          <ac:picMkLst>
            <pc:docMk/>
            <pc:sldMk cId="712684087" sldId="270"/>
            <ac:picMk id="5" creationId="{06010977-0625-4DF6-8739-9B1224D9A2E2}"/>
          </ac:picMkLst>
        </pc:picChg>
        <pc:picChg chg="add mod">
          <ac:chgData name="Nam Ngo" userId="3d40cd20-e081-4beb-a834-ec0c44af3e90" providerId="ADAL" clId="{F8B6EFD8-CBDF-45DD-B437-9E131DB40F0B}" dt="2022-05-09T12:22:02.470" v="4909" actId="1076"/>
          <ac:picMkLst>
            <pc:docMk/>
            <pc:sldMk cId="712684087" sldId="270"/>
            <ac:picMk id="9" creationId="{D8DC0AB9-764D-4F98-B23E-533BDC6B3644}"/>
          </ac:picMkLst>
        </pc:picChg>
      </pc:sldChg>
      <pc:sldChg chg="addSp delSp modSp mod">
        <pc:chgData name="Nam Ngo" userId="3d40cd20-e081-4beb-a834-ec0c44af3e90" providerId="ADAL" clId="{F8B6EFD8-CBDF-45DD-B437-9E131DB40F0B}" dt="2022-05-09T12:34:15.549" v="4918" actId="14100"/>
        <pc:sldMkLst>
          <pc:docMk/>
          <pc:sldMk cId="4222102133" sldId="271"/>
        </pc:sldMkLst>
        <pc:spChg chg="del">
          <ac:chgData name="Nam Ngo" userId="3d40cd20-e081-4beb-a834-ec0c44af3e90" providerId="ADAL" clId="{F8B6EFD8-CBDF-45DD-B437-9E131DB40F0B}" dt="2022-05-09T12:34:12.741" v="4915"/>
          <ac:spMkLst>
            <pc:docMk/>
            <pc:sldMk cId="4222102133" sldId="271"/>
            <ac:spMk id="3" creationId="{BB7C007B-5C99-2177-1A8E-40744A40445C}"/>
          </ac:spMkLst>
        </pc:spChg>
        <pc:picChg chg="add mod">
          <ac:chgData name="Nam Ngo" userId="3d40cd20-e081-4beb-a834-ec0c44af3e90" providerId="ADAL" clId="{F8B6EFD8-CBDF-45DD-B437-9E131DB40F0B}" dt="2022-05-09T12:34:15.549" v="4918" actId="14100"/>
          <ac:picMkLst>
            <pc:docMk/>
            <pc:sldMk cId="4222102133" sldId="271"/>
            <ac:picMk id="5" creationId="{94DDDBAA-213E-4629-B10E-0D03A14B709A}"/>
          </ac:picMkLst>
        </pc:picChg>
      </pc:sldChg>
      <pc:sldChg chg="del">
        <pc:chgData name="Nam Ngo" userId="3d40cd20-e081-4beb-a834-ec0c44af3e90" providerId="ADAL" clId="{F8B6EFD8-CBDF-45DD-B437-9E131DB40F0B}" dt="2022-05-09T12:33:11.218" v="4914" actId="47"/>
        <pc:sldMkLst>
          <pc:docMk/>
          <pc:sldMk cId="250939203" sldId="272"/>
        </pc:sldMkLst>
      </pc:sldChg>
      <pc:sldChg chg="modSp mod">
        <pc:chgData name="Nam Ngo" userId="3d40cd20-e081-4beb-a834-ec0c44af3e90" providerId="ADAL" clId="{F8B6EFD8-CBDF-45DD-B437-9E131DB40F0B}" dt="2022-05-10T03:31:49.934" v="7306" actId="20577"/>
        <pc:sldMkLst>
          <pc:docMk/>
          <pc:sldMk cId="3741813734" sldId="273"/>
        </pc:sldMkLst>
        <pc:spChg chg="mod">
          <ac:chgData name="Nam Ngo" userId="3d40cd20-e081-4beb-a834-ec0c44af3e90" providerId="ADAL" clId="{F8B6EFD8-CBDF-45DD-B437-9E131DB40F0B}" dt="2022-05-10T03:31:49.934" v="7306" actId="20577"/>
          <ac:spMkLst>
            <pc:docMk/>
            <pc:sldMk cId="3741813734" sldId="273"/>
            <ac:spMk id="3" creationId="{82FC3F2F-81A3-E7EA-2C05-59E06AA4E3D6}"/>
          </ac:spMkLst>
        </pc:spChg>
      </pc:sldChg>
      <pc:sldChg chg="addSp delSp modSp add mod">
        <pc:chgData name="Nam Ngo" userId="3d40cd20-e081-4beb-a834-ec0c44af3e90" providerId="ADAL" clId="{F8B6EFD8-CBDF-45DD-B437-9E131DB40F0B}" dt="2022-05-09T11:55:23.894" v="4877" actId="962"/>
        <pc:sldMkLst>
          <pc:docMk/>
          <pc:sldMk cId="3739108307" sldId="274"/>
        </pc:sldMkLst>
        <pc:spChg chg="mod">
          <ac:chgData name="Nam Ngo" userId="3d40cd20-e081-4beb-a834-ec0c44af3e90" providerId="ADAL" clId="{F8B6EFD8-CBDF-45DD-B437-9E131DB40F0B}" dt="2022-05-09T11:55:19.670" v="4874" actId="20577"/>
          <ac:spMkLst>
            <pc:docMk/>
            <pc:sldMk cId="3739108307" sldId="274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1:55:22.286" v="4875"/>
          <ac:spMkLst>
            <pc:docMk/>
            <pc:sldMk cId="3739108307" sldId="274"/>
            <ac:spMk id="4" creationId="{B9EFC8B7-AE6B-4D67-88AF-0D3DF395B229}"/>
          </ac:spMkLst>
        </pc:spChg>
        <pc:picChg chg="del">
          <ac:chgData name="Nam Ngo" userId="3d40cd20-e081-4beb-a834-ec0c44af3e90" providerId="ADAL" clId="{F8B6EFD8-CBDF-45DD-B437-9E131DB40F0B}" dt="2022-05-09T11:55:11.637" v="4841" actId="478"/>
          <ac:picMkLst>
            <pc:docMk/>
            <pc:sldMk cId="3739108307" sldId="274"/>
            <ac:picMk id="5" creationId="{ABE76961-76AF-45CC-9725-4F831A3AF24E}"/>
          </ac:picMkLst>
        </pc:picChg>
        <pc:picChg chg="add mod">
          <ac:chgData name="Nam Ngo" userId="3d40cd20-e081-4beb-a834-ec0c44af3e90" providerId="ADAL" clId="{F8B6EFD8-CBDF-45DD-B437-9E131DB40F0B}" dt="2022-05-09T11:55:23.894" v="4877" actId="962"/>
          <ac:picMkLst>
            <pc:docMk/>
            <pc:sldMk cId="3739108307" sldId="274"/>
            <ac:picMk id="7" creationId="{49801E6B-D9FA-4BC9-97C5-8CE5D3D93BA6}"/>
          </ac:picMkLst>
        </pc:picChg>
      </pc:sldChg>
      <pc:sldChg chg="addSp delSp modSp add mod">
        <pc:chgData name="Nam Ngo" userId="3d40cd20-e081-4beb-a834-ec0c44af3e90" providerId="ADAL" clId="{F8B6EFD8-CBDF-45DD-B437-9E131DB40F0B}" dt="2022-05-09T11:55:42.409" v="4894" actId="962"/>
        <pc:sldMkLst>
          <pc:docMk/>
          <pc:sldMk cId="4285085335" sldId="275"/>
        </pc:sldMkLst>
        <pc:spChg chg="mod">
          <ac:chgData name="Nam Ngo" userId="3d40cd20-e081-4beb-a834-ec0c44af3e90" providerId="ADAL" clId="{F8B6EFD8-CBDF-45DD-B437-9E131DB40F0B}" dt="2022-05-09T11:55:38.906" v="4890" actId="20577"/>
          <ac:spMkLst>
            <pc:docMk/>
            <pc:sldMk cId="4285085335" sldId="275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1:55:41.924" v="4892"/>
          <ac:spMkLst>
            <pc:docMk/>
            <pc:sldMk cId="4285085335" sldId="275"/>
            <ac:spMk id="4" creationId="{1802E706-75EF-47F1-AF2E-3C2439A38531}"/>
          </ac:spMkLst>
        </pc:spChg>
        <pc:picChg chg="add mod">
          <ac:chgData name="Nam Ngo" userId="3d40cd20-e081-4beb-a834-ec0c44af3e90" providerId="ADAL" clId="{F8B6EFD8-CBDF-45DD-B437-9E131DB40F0B}" dt="2022-05-09T11:55:42.409" v="4894" actId="962"/>
          <ac:picMkLst>
            <pc:docMk/>
            <pc:sldMk cId="4285085335" sldId="275"/>
            <ac:picMk id="6" creationId="{18848FB9-F4E0-4FE4-9CC9-9EF81F929E31}"/>
          </ac:picMkLst>
        </pc:picChg>
        <pc:picChg chg="del">
          <ac:chgData name="Nam Ngo" userId="3d40cd20-e081-4beb-a834-ec0c44af3e90" providerId="ADAL" clId="{F8B6EFD8-CBDF-45DD-B437-9E131DB40F0B}" dt="2022-05-09T11:55:40.616" v="4891" actId="478"/>
          <ac:picMkLst>
            <pc:docMk/>
            <pc:sldMk cId="4285085335" sldId="275"/>
            <ac:picMk id="7" creationId="{49801E6B-D9FA-4BC9-97C5-8CE5D3D93BA6}"/>
          </ac:picMkLst>
        </pc:picChg>
      </pc:sldChg>
      <pc:sldChg chg="new del">
        <pc:chgData name="Nam Ngo" userId="3d40cd20-e081-4beb-a834-ec0c44af3e90" providerId="ADAL" clId="{F8B6EFD8-CBDF-45DD-B437-9E131DB40F0B}" dt="2022-05-09T12:34:24.225" v="4921" actId="2696"/>
        <pc:sldMkLst>
          <pc:docMk/>
          <pc:sldMk cId="37968543" sldId="276"/>
        </pc:sldMkLst>
      </pc:sldChg>
      <pc:sldChg chg="addSp delSp modSp add mod modNotesTx">
        <pc:chgData name="Nam Ngo" userId="3d40cd20-e081-4beb-a834-ec0c44af3e90" providerId="ADAL" clId="{F8B6EFD8-CBDF-45DD-B437-9E131DB40F0B}" dt="2022-05-11T01:58:03.652" v="8341" actId="20577"/>
        <pc:sldMkLst>
          <pc:docMk/>
          <pc:sldMk cId="2949932797" sldId="277"/>
        </pc:sldMkLst>
        <pc:spChg chg="add del mod">
          <ac:chgData name="Nam Ngo" userId="3d40cd20-e081-4beb-a834-ec0c44af3e90" providerId="ADAL" clId="{F8B6EFD8-CBDF-45DD-B437-9E131DB40F0B}" dt="2022-05-09T12:36:19.751" v="4923"/>
          <ac:spMkLst>
            <pc:docMk/>
            <pc:sldMk cId="2949932797" sldId="277"/>
            <ac:spMk id="4" creationId="{86301B5D-46F9-401F-95C0-0900EBA696C7}"/>
          </ac:spMkLst>
        </pc:spChg>
        <pc:picChg chg="del">
          <ac:chgData name="Nam Ngo" userId="3d40cd20-e081-4beb-a834-ec0c44af3e90" providerId="ADAL" clId="{F8B6EFD8-CBDF-45DD-B437-9E131DB40F0B}" dt="2022-05-09T12:34:26.443" v="4922" actId="478"/>
          <ac:picMkLst>
            <pc:docMk/>
            <pc:sldMk cId="2949932797" sldId="277"/>
            <ac:picMk id="5" creationId="{94DDDBAA-213E-4629-B10E-0D03A14B709A}"/>
          </ac:picMkLst>
        </pc:picChg>
        <pc:picChg chg="add mod">
          <ac:chgData name="Nam Ngo" userId="3d40cd20-e081-4beb-a834-ec0c44af3e90" providerId="ADAL" clId="{F8B6EFD8-CBDF-45DD-B437-9E131DB40F0B}" dt="2022-05-09T12:36:26.466" v="4927" actId="14100"/>
          <ac:picMkLst>
            <pc:docMk/>
            <pc:sldMk cId="2949932797" sldId="277"/>
            <ac:picMk id="7" creationId="{B60D078F-CB4B-4C21-B14B-3A707DBBA7E3}"/>
          </ac:picMkLst>
        </pc:picChg>
      </pc:sldChg>
      <pc:sldChg chg="addSp delSp modSp add mod modNotesTx">
        <pc:chgData name="Nam Ngo" userId="3d40cd20-e081-4beb-a834-ec0c44af3e90" providerId="ADAL" clId="{F8B6EFD8-CBDF-45DD-B437-9E131DB40F0B}" dt="2022-05-11T01:55:30.722" v="7904" actId="20577"/>
        <pc:sldMkLst>
          <pc:docMk/>
          <pc:sldMk cId="3570234205" sldId="278"/>
        </pc:sldMkLst>
        <pc:spChg chg="mod">
          <ac:chgData name="Nam Ngo" userId="3d40cd20-e081-4beb-a834-ec0c44af3e90" providerId="ADAL" clId="{F8B6EFD8-CBDF-45DD-B437-9E131DB40F0B}" dt="2022-05-09T13:08:10.936" v="4951" actId="20577"/>
          <ac:spMkLst>
            <pc:docMk/>
            <pc:sldMk cId="3570234205" sldId="278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3:08:20.204" v="4953"/>
          <ac:spMkLst>
            <pc:docMk/>
            <pc:sldMk cId="3570234205" sldId="278"/>
            <ac:spMk id="4" creationId="{1B74F742-63EE-4B73-85C5-EB8513F3E346}"/>
          </ac:spMkLst>
        </pc:spChg>
        <pc:picChg chg="del">
          <ac:chgData name="Nam Ngo" userId="3d40cd20-e081-4beb-a834-ec0c44af3e90" providerId="ADAL" clId="{F8B6EFD8-CBDF-45DD-B437-9E131DB40F0B}" dt="2022-05-09T13:08:12.634" v="4952" actId="478"/>
          <ac:picMkLst>
            <pc:docMk/>
            <pc:sldMk cId="3570234205" sldId="278"/>
            <ac:picMk id="6" creationId="{18848FB9-F4E0-4FE4-9CC9-9EF81F929E31}"/>
          </ac:picMkLst>
        </pc:picChg>
        <pc:picChg chg="add mod">
          <ac:chgData name="Nam Ngo" userId="3d40cd20-e081-4beb-a834-ec0c44af3e90" providerId="ADAL" clId="{F8B6EFD8-CBDF-45DD-B437-9E131DB40F0B}" dt="2022-05-09T13:08:26.502" v="4958" actId="14100"/>
          <ac:picMkLst>
            <pc:docMk/>
            <pc:sldMk cId="3570234205" sldId="278"/>
            <ac:picMk id="7" creationId="{2D2C9EE3-4BCE-40D1-B88D-72FEA909DB37}"/>
          </ac:picMkLst>
        </pc:picChg>
      </pc:sldChg>
    </pc:docChg>
  </pc:docChgLst>
  <pc:docChgLst>
    <pc:chgData name="Nam Ngo" userId="S::nam.ngo@hud.govt.nz::3d40cd20-e081-4beb-a834-ec0c44af3e90" providerId="AD" clId="Web-{5B3CCD1E-EF92-7A04-BA16-8821A18A4838}"/>
    <pc:docChg chg="addSld modSld">
      <pc:chgData name="Nam Ngo" userId="S::nam.ngo@hud.govt.nz::3d40cd20-e081-4beb-a834-ec0c44af3e90" providerId="AD" clId="Web-{5B3CCD1E-EF92-7A04-BA16-8821A18A4838}" dt="2022-05-08T14:02:11.291" v="187" actId="20577"/>
      <pc:docMkLst>
        <pc:docMk/>
      </pc:docMkLst>
      <pc:sldChg chg="modSp new">
        <pc:chgData name="Nam Ngo" userId="S::nam.ngo@hud.govt.nz::3d40cd20-e081-4beb-a834-ec0c44af3e90" providerId="AD" clId="Web-{5B3CCD1E-EF92-7A04-BA16-8821A18A4838}" dt="2022-05-08T14:02:11.291" v="187" actId="20577"/>
        <pc:sldMkLst>
          <pc:docMk/>
          <pc:sldMk cId="3741813734" sldId="273"/>
        </pc:sldMkLst>
        <pc:spChg chg="mod">
          <ac:chgData name="Nam Ngo" userId="S::nam.ngo@hud.govt.nz::3d40cd20-e081-4beb-a834-ec0c44af3e90" providerId="AD" clId="Web-{5B3CCD1E-EF92-7A04-BA16-8821A18A4838}" dt="2022-05-08T14:00:05.787" v="19" actId="20577"/>
          <ac:spMkLst>
            <pc:docMk/>
            <pc:sldMk cId="3741813734" sldId="273"/>
            <ac:spMk id="2" creationId="{A809A22E-4FA4-23C1-5023-3ED553946836}"/>
          </ac:spMkLst>
        </pc:spChg>
        <pc:spChg chg="mod">
          <ac:chgData name="Nam Ngo" userId="S::nam.ngo@hud.govt.nz::3d40cd20-e081-4beb-a834-ec0c44af3e90" providerId="AD" clId="Web-{5B3CCD1E-EF92-7A04-BA16-8821A18A4838}" dt="2022-05-08T14:02:11.291" v="187" actId="20577"/>
          <ac:spMkLst>
            <pc:docMk/>
            <pc:sldMk cId="3741813734" sldId="273"/>
            <ac:spMk id="3" creationId="{82FC3F2F-81A3-E7EA-2C05-59E06AA4E3D6}"/>
          </ac:spMkLst>
        </pc:spChg>
      </pc:sldChg>
    </pc:docChg>
  </pc:docChgLst>
  <pc:docChgLst>
    <pc:chgData name="Nam Ngo" userId="S::nam.ngo@hud.govt.nz::3d40cd20-e081-4beb-a834-ec0c44af3e90" providerId="AD" clId="Web-{6BA73585-697B-4606-A822-1B5DA238EB83}"/>
    <pc:docChg chg="addSld delSld modSld">
      <pc:chgData name="Nam Ngo" userId="S::nam.ngo@hud.govt.nz::3d40cd20-e081-4beb-a834-ec0c44af3e90" providerId="AD" clId="Web-{6BA73585-697B-4606-A822-1B5DA238EB83}" dt="2022-05-08T13:54:13.545" v="2162" actId="20577"/>
      <pc:docMkLst>
        <pc:docMk/>
      </pc:docMkLst>
      <pc:sldChg chg="modSp">
        <pc:chgData name="Nam Ngo" userId="S::nam.ngo@hud.govt.nz::3d40cd20-e081-4beb-a834-ec0c44af3e90" providerId="AD" clId="Web-{6BA73585-697B-4606-A822-1B5DA238EB83}" dt="2022-05-08T13:47:51.757" v="1490" actId="20577"/>
        <pc:sldMkLst>
          <pc:docMk/>
          <pc:sldMk cId="3329144083" sldId="258"/>
        </pc:sldMkLst>
        <pc:spChg chg="mod">
          <ac:chgData name="Nam Ngo" userId="S::nam.ngo@hud.govt.nz::3d40cd20-e081-4beb-a834-ec0c44af3e90" providerId="AD" clId="Web-{6BA73585-697B-4606-A822-1B5DA238EB83}" dt="2022-05-08T13:47:51.757" v="1490" actId="20577"/>
          <ac:spMkLst>
            <pc:docMk/>
            <pc:sldMk cId="3329144083" sldId="258"/>
            <ac:spMk id="3" creationId="{983BCF16-124D-4EC6-A495-F1BAD71CEF41}"/>
          </ac:spMkLst>
        </pc:spChg>
      </pc:sldChg>
      <pc:sldChg chg="del">
        <pc:chgData name="Nam Ngo" userId="S::nam.ngo@hud.govt.nz::3d40cd20-e081-4beb-a834-ec0c44af3e90" providerId="AD" clId="Web-{6BA73585-697B-4606-A822-1B5DA238EB83}" dt="2022-05-08T13:39:04.398" v="498"/>
        <pc:sldMkLst>
          <pc:docMk/>
          <pc:sldMk cId="573819199" sldId="259"/>
        </pc:sldMkLst>
      </pc:sldChg>
      <pc:sldChg chg="addSp delSp modSp">
        <pc:chgData name="Nam Ngo" userId="S::nam.ngo@hud.govt.nz::3d40cd20-e081-4beb-a834-ec0c44af3e90" providerId="AD" clId="Web-{6BA73585-697B-4606-A822-1B5DA238EB83}" dt="2022-05-08T13:49:55.822" v="1902"/>
        <pc:sldMkLst>
          <pc:docMk/>
          <pc:sldMk cId="3267078401" sldId="261"/>
        </pc:sldMkLst>
        <pc:spChg chg="del mod">
          <ac:chgData name="Nam Ngo" userId="S::nam.ngo@hud.govt.nz::3d40cd20-e081-4beb-a834-ec0c44af3e90" providerId="AD" clId="Web-{6BA73585-697B-4606-A822-1B5DA238EB83}" dt="2022-05-08T13:42:21.480" v="671"/>
          <ac:spMkLst>
            <pc:docMk/>
            <pc:sldMk cId="3267078401" sldId="261"/>
            <ac:spMk id="3" creationId="{18A5FFDE-40DA-4922-986A-D5D59376BE9E}"/>
          </ac:spMkLst>
        </pc:spChg>
        <pc:graphicFrameChg chg="add mod ord modGraphic">
          <ac:chgData name="Nam Ngo" userId="S::nam.ngo@hud.govt.nz::3d40cd20-e081-4beb-a834-ec0c44af3e90" providerId="AD" clId="Web-{6BA73585-697B-4606-A822-1B5DA238EB83}" dt="2022-05-08T13:49:55.822" v="1902"/>
          <ac:graphicFrameMkLst>
            <pc:docMk/>
            <pc:sldMk cId="3267078401" sldId="261"/>
            <ac:graphicFrameMk id="5" creationId="{A485DA00-D9EF-F8D5-E6C4-F1A8601DECE4}"/>
          </ac:graphicFrameMkLst>
        </pc:graphicFrameChg>
      </pc:sldChg>
      <pc:sldChg chg="new del">
        <pc:chgData name="Nam Ngo" userId="S::nam.ngo@hud.govt.nz::3d40cd20-e081-4beb-a834-ec0c44af3e90" providerId="AD" clId="Web-{6BA73585-697B-4606-A822-1B5DA238EB83}" dt="2022-05-08T13:34:13.537" v="1"/>
        <pc:sldMkLst>
          <pc:docMk/>
          <pc:sldMk cId="1430377013" sldId="262"/>
        </pc:sldMkLst>
      </pc:sldChg>
      <pc:sldChg chg="addSp delSp modSp new">
        <pc:chgData name="Nam Ngo" userId="S::nam.ngo@hud.govt.nz::3d40cd20-e081-4beb-a834-ec0c44af3e90" providerId="AD" clId="Web-{6BA73585-697B-4606-A822-1B5DA238EB83}" dt="2022-05-08T13:52:01.074" v="2144"/>
        <pc:sldMkLst>
          <pc:docMk/>
          <pc:sldMk cId="3475759522" sldId="262"/>
        </pc:sldMkLst>
        <pc:spChg chg="mod">
          <ac:chgData name="Nam Ngo" userId="S::nam.ngo@hud.govt.nz::3d40cd20-e081-4beb-a834-ec0c44af3e90" providerId="AD" clId="Web-{6BA73585-697B-4606-A822-1B5DA238EB83}" dt="2022-05-08T13:39:02.679" v="497" actId="20577"/>
          <ac:spMkLst>
            <pc:docMk/>
            <pc:sldMk cId="3475759522" sldId="262"/>
            <ac:spMk id="2" creationId="{F634705A-2C34-5814-837B-0546921971BD}"/>
          </ac:spMkLst>
        </pc:spChg>
        <pc:spChg chg="del">
          <ac:chgData name="Nam Ngo" userId="S::nam.ngo@hud.govt.nz::3d40cd20-e081-4beb-a834-ec0c44af3e90" providerId="AD" clId="Web-{6BA73585-697B-4606-A822-1B5DA238EB83}" dt="2022-05-08T13:34:26.678" v="3"/>
          <ac:spMkLst>
            <pc:docMk/>
            <pc:sldMk cId="3475759522" sldId="262"/>
            <ac:spMk id="3" creationId="{B23EB0DE-F210-2BCD-6EAF-B158030CA00C}"/>
          </ac:spMkLst>
        </pc:spChg>
        <pc:graphicFrameChg chg="add mod ord modGraphic">
          <ac:chgData name="Nam Ngo" userId="S::nam.ngo@hud.govt.nz::3d40cd20-e081-4beb-a834-ec0c44af3e90" providerId="AD" clId="Web-{6BA73585-697B-4606-A822-1B5DA238EB83}" dt="2022-05-08T13:52:01.074" v="2144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addSp delSp modSp add replId">
        <pc:chgData name="Nam Ngo" userId="S::nam.ngo@hud.govt.nz::3d40cd20-e081-4beb-a834-ec0c44af3e90" providerId="AD" clId="Web-{6BA73585-697B-4606-A822-1B5DA238EB83}" dt="2022-05-08T13:45:29.721" v="927"/>
        <pc:sldMkLst>
          <pc:docMk/>
          <pc:sldMk cId="2157978403" sldId="263"/>
        </pc:sldMkLst>
        <pc:spChg chg="mod">
          <ac:chgData name="Nam Ngo" userId="S::nam.ngo@hud.govt.nz::3d40cd20-e081-4beb-a834-ec0c44af3e90" providerId="AD" clId="Web-{6BA73585-697B-4606-A822-1B5DA238EB83}" dt="2022-05-08T13:39:12.164" v="518" actId="20577"/>
          <ac:spMkLst>
            <pc:docMk/>
            <pc:sldMk cId="2157978403" sldId="263"/>
            <ac:spMk id="2" creationId="{F634705A-2C34-5814-837B-0546921971BD}"/>
          </ac:spMkLst>
        </pc:spChg>
        <pc:spChg chg="add del">
          <ac:chgData name="Nam Ngo" userId="S::nam.ngo@hud.govt.nz::3d40cd20-e081-4beb-a834-ec0c44af3e90" providerId="AD" clId="Web-{6BA73585-697B-4606-A822-1B5DA238EB83}" dt="2022-05-08T13:45:29.721" v="927"/>
          <ac:spMkLst>
            <pc:docMk/>
            <pc:sldMk cId="2157978403" sldId="263"/>
            <ac:spMk id="3" creationId="{C2FC041D-08A2-4762-01E6-B117A855BE50}"/>
          </ac:spMkLst>
        </pc:spChg>
        <pc:graphicFrameChg chg="mod modGraphic">
          <ac:chgData name="Nam Ngo" userId="S::nam.ngo@hud.govt.nz::3d40cd20-e081-4beb-a834-ec0c44af3e90" providerId="AD" clId="Web-{6BA73585-697B-4606-A822-1B5DA238EB83}" dt="2022-05-08T13:39:44.852" v="669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  <pc:sldChg chg="new del">
        <pc:chgData name="Nam Ngo" userId="S::nam.ngo@hud.govt.nz::3d40cd20-e081-4beb-a834-ec0c44af3e90" providerId="AD" clId="Web-{6BA73585-697B-4606-A822-1B5DA238EB83}" dt="2022-05-08T13:44:43.502" v="868"/>
        <pc:sldMkLst>
          <pc:docMk/>
          <pc:sldMk cId="743161291" sldId="264"/>
        </pc:sldMkLst>
      </pc:sldChg>
      <pc:sldChg chg="modSp add replId">
        <pc:chgData name="Nam Ngo" userId="S::nam.ngo@hud.govt.nz::3d40cd20-e081-4beb-a834-ec0c44af3e90" providerId="AD" clId="Web-{6BA73585-697B-4606-A822-1B5DA238EB83}" dt="2022-05-08T13:50:00.837" v="1952"/>
        <pc:sldMkLst>
          <pc:docMk/>
          <pc:sldMk cId="137142470" sldId="265"/>
        </pc:sldMkLst>
        <pc:spChg chg="mod">
          <ac:chgData name="Nam Ngo" userId="S::nam.ngo@hud.govt.nz::3d40cd20-e081-4beb-a834-ec0c44af3e90" providerId="AD" clId="Web-{6BA73585-697B-4606-A822-1B5DA238EB83}" dt="2022-05-08T13:44:48.439" v="875" actId="20577"/>
          <ac:spMkLst>
            <pc:docMk/>
            <pc:sldMk cId="137142470" sldId="265"/>
            <ac:spMk id="2" creationId="{64F8F337-709D-4152-BF89-AA5F754AAA62}"/>
          </ac:spMkLst>
        </pc:spChg>
        <pc:graphicFrameChg chg="mod modGraphic">
          <ac:chgData name="Nam Ngo" userId="S::nam.ngo@hud.govt.nz::3d40cd20-e081-4beb-a834-ec0c44af3e90" providerId="AD" clId="Web-{6BA73585-697B-4606-A822-1B5DA238EB83}" dt="2022-05-08T13:50:00.837" v="1952"/>
          <ac:graphicFrameMkLst>
            <pc:docMk/>
            <pc:sldMk cId="137142470" sldId="265"/>
            <ac:graphicFrameMk id="5" creationId="{A485DA00-D9EF-F8D5-E6C4-F1A8601DECE4}"/>
          </ac:graphicFrameMkLst>
        </pc:graphicFrameChg>
      </pc:sldChg>
      <pc:sldChg chg="modSp new">
        <pc:chgData name="Nam Ngo" userId="S::nam.ngo@hud.govt.nz::3d40cd20-e081-4beb-a834-ec0c44af3e90" providerId="AD" clId="Web-{6BA73585-697B-4606-A822-1B5DA238EB83}" dt="2022-05-08T13:53:34.982" v="2147" actId="20577"/>
        <pc:sldMkLst>
          <pc:docMk/>
          <pc:sldMk cId="1910484307" sldId="266"/>
        </pc:sldMkLst>
        <pc:spChg chg="mod">
          <ac:chgData name="Nam Ngo" userId="S::nam.ngo@hud.govt.nz::3d40cd20-e081-4beb-a834-ec0c44af3e90" providerId="AD" clId="Web-{6BA73585-697B-4606-A822-1B5DA238EB83}" dt="2022-05-08T13:53:34.982" v="2147" actId="20577"/>
          <ac:spMkLst>
            <pc:docMk/>
            <pc:sldMk cId="1910484307" sldId="266"/>
            <ac:spMk id="2" creationId="{EDCB4551-D339-5EAF-E3B3-671ED9E51C75}"/>
          </ac:spMkLst>
        </pc:spChg>
        <pc:spChg chg="mod">
          <ac:chgData name="Nam Ngo" userId="S::nam.ngo@hud.govt.nz::3d40cd20-e081-4beb-a834-ec0c44af3e90" providerId="AD" clId="Web-{6BA73585-697B-4606-A822-1B5DA238EB83}" dt="2022-05-08T13:53:33.232" v="2146" actId="20577"/>
          <ac:spMkLst>
            <pc:docMk/>
            <pc:sldMk cId="1910484307" sldId="266"/>
            <ac:spMk id="3" creationId="{FE6A4C8C-15B7-49A3-0EB0-74A86F690900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39.873" v="2149" actId="20577"/>
        <pc:sldMkLst>
          <pc:docMk/>
          <pc:sldMk cId="3131182774" sldId="267"/>
        </pc:sldMkLst>
        <pc:spChg chg="mod">
          <ac:chgData name="Nam Ngo" userId="S::nam.ngo@hud.govt.nz::3d40cd20-e081-4beb-a834-ec0c44af3e90" providerId="AD" clId="Web-{6BA73585-697B-4606-A822-1B5DA238EB83}" dt="2022-05-08T13:53:39.873" v="2149" actId="20577"/>
          <ac:spMkLst>
            <pc:docMk/>
            <pc:sldMk cId="3131182774" sldId="267"/>
            <ac:spMk id="2" creationId="{45973DF8-4AE8-89CF-7959-63C26880D66A}"/>
          </ac:spMkLst>
        </pc:spChg>
        <pc:spChg chg="mod">
          <ac:chgData name="Nam Ngo" userId="S::nam.ngo@hud.govt.nz::3d40cd20-e081-4beb-a834-ec0c44af3e90" providerId="AD" clId="Web-{6BA73585-697B-4606-A822-1B5DA238EB83}" dt="2022-05-08T13:53:38.732" v="2148" actId="20577"/>
          <ac:spMkLst>
            <pc:docMk/>
            <pc:sldMk cId="3131182774" sldId="267"/>
            <ac:spMk id="3" creationId="{599C31AB-301F-7DAA-0169-57506ADCC5CB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46.389" v="2151" actId="20577"/>
        <pc:sldMkLst>
          <pc:docMk/>
          <pc:sldMk cId="3592014292" sldId="268"/>
        </pc:sldMkLst>
        <pc:spChg chg="mod">
          <ac:chgData name="Nam Ngo" userId="S::nam.ngo@hud.govt.nz::3d40cd20-e081-4beb-a834-ec0c44af3e90" providerId="AD" clId="Web-{6BA73585-697B-4606-A822-1B5DA238EB83}" dt="2022-05-08T13:53:46.389" v="2151" actId="20577"/>
          <ac:spMkLst>
            <pc:docMk/>
            <pc:sldMk cId="3592014292" sldId="268"/>
            <ac:spMk id="2" creationId="{31451A8F-65E9-5AFF-A0D4-22282F9C87AB}"/>
          </ac:spMkLst>
        </pc:spChg>
        <pc:spChg chg="mod">
          <ac:chgData name="Nam Ngo" userId="S::nam.ngo@hud.govt.nz::3d40cd20-e081-4beb-a834-ec0c44af3e90" providerId="AD" clId="Web-{6BA73585-697B-4606-A822-1B5DA238EB83}" dt="2022-05-08T13:53:45.186" v="2150" actId="20577"/>
          <ac:spMkLst>
            <pc:docMk/>
            <pc:sldMk cId="3592014292" sldId="268"/>
            <ac:spMk id="3" creationId="{E44AA1AC-5AFD-11D8-3687-8048DABA22ED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53.108" v="2153" actId="20577"/>
        <pc:sldMkLst>
          <pc:docMk/>
          <pc:sldMk cId="945599076" sldId="269"/>
        </pc:sldMkLst>
        <pc:spChg chg="mod">
          <ac:chgData name="Nam Ngo" userId="S::nam.ngo@hud.govt.nz::3d40cd20-e081-4beb-a834-ec0c44af3e90" providerId="AD" clId="Web-{6BA73585-697B-4606-A822-1B5DA238EB83}" dt="2022-05-08T13:53:53.108" v="2153" actId="20577"/>
          <ac:spMkLst>
            <pc:docMk/>
            <pc:sldMk cId="945599076" sldId="269"/>
            <ac:spMk id="2" creationId="{5C054235-23A9-254D-EA91-0AE5F4E13D67}"/>
          </ac:spMkLst>
        </pc:spChg>
        <pc:spChg chg="mod">
          <ac:chgData name="Nam Ngo" userId="S::nam.ngo@hud.govt.nz::3d40cd20-e081-4beb-a834-ec0c44af3e90" providerId="AD" clId="Web-{6BA73585-697B-4606-A822-1B5DA238EB83}" dt="2022-05-08T13:53:51.373" v="2152" actId="20577"/>
          <ac:spMkLst>
            <pc:docMk/>
            <pc:sldMk cId="945599076" sldId="269"/>
            <ac:spMk id="3" creationId="{BAC07EF6-108E-17A3-399D-227CB0E32CF6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00.295" v="2155" actId="20577"/>
        <pc:sldMkLst>
          <pc:docMk/>
          <pc:sldMk cId="712684087" sldId="270"/>
        </pc:sldMkLst>
        <pc:spChg chg="mod">
          <ac:chgData name="Nam Ngo" userId="S::nam.ngo@hud.govt.nz::3d40cd20-e081-4beb-a834-ec0c44af3e90" providerId="AD" clId="Web-{6BA73585-697B-4606-A822-1B5DA238EB83}" dt="2022-05-08T13:54:00.295" v="2155" actId="20577"/>
          <ac:spMkLst>
            <pc:docMk/>
            <pc:sldMk cId="712684087" sldId="270"/>
            <ac:spMk id="2" creationId="{AFEB0F15-A999-4065-6FAE-57AD8ACFC54C}"/>
          </ac:spMkLst>
        </pc:spChg>
        <pc:spChg chg="mod">
          <ac:chgData name="Nam Ngo" userId="S::nam.ngo@hud.govt.nz::3d40cd20-e081-4beb-a834-ec0c44af3e90" providerId="AD" clId="Web-{6BA73585-697B-4606-A822-1B5DA238EB83}" dt="2022-05-08T13:53:59.045" v="2154" actId="20577"/>
          <ac:spMkLst>
            <pc:docMk/>
            <pc:sldMk cId="712684087" sldId="270"/>
            <ac:spMk id="3" creationId="{D54423FD-AEA9-732B-E562-F87AB524BBA2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05.483" v="2157" actId="20577"/>
        <pc:sldMkLst>
          <pc:docMk/>
          <pc:sldMk cId="4222102133" sldId="271"/>
        </pc:sldMkLst>
        <pc:spChg chg="mod">
          <ac:chgData name="Nam Ngo" userId="S::nam.ngo@hud.govt.nz::3d40cd20-e081-4beb-a834-ec0c44af3e90" providerId="AD" clId="Web-{6BA73585-697B-4606-A822-1B5DA238EB83}" dt="2022-05-08T13:54:05.483" v="2157" actId="20577"/>
          <ac:spMkLst>
            <pc:docMk/>
            <pc:sldMk cId="4222102133" sldId="271"/>
            <ac:spMk id="2" creationId="{69FA8E17-317C-8498-1A77-217DCCE19310}"/>
          </ac:spMkLst>
        </pc:spChg>
        <pc:spChg chg="mod">
          <ac:chgData name="Nam Ngo" userId="S::nam.ngo@hud.govt.nz::3d40cd20-e081-4beb-a834-ec0c44af3e90" providerId="AD" clId="Web-{6BA73585-697B-4606-A822-1B5DA238EB83}" dt="2022-05-08T13:54:04.342" v="2156" actId="20577"/>
          <ac:spMkLst>
            <pc:docMk/>
            <pc:sldMk cId="4222102133" sldId="271"/>
            <ac:spMk id="3" creationId="{BB7C007B-5C99-2177-1A8E-40744A40445C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13.545" v="2162" actId="20577"/>
        <pc:sldMkLst>
          <pc:docMk/>
          <pc:sldMk cId="250939203" sldId="272"/>
        </pc:sldMkLst>
        <pc:spChg chg="mod">
          <ac:chgData name="Nam Ngo" userId="S::nam.ngo@hud.govt.nz::3d40cd20-e081-4beb-a834-ec0c44af3e90" providerId="AD" clId="Web-{6BA73585-697B-4606-A822-1B5DA238EB83}" dt="2022-05-08T13:54:13.545" v="2162" actId="20577"/>
          <ac:spMkLst>
            <pc:docMk/>
            <pc:sldMk cId="250939203" sldId="272"/>
            <ac:spMk id="2" creationId="{BCBD2AE9-4D04-BF5C-A1BF-8AFE9D48E456}"/>
          </ac:spMkLst>
        </pc:spChg>
        <pc:spChg chg="mod">
          <ac:chgData name="Nam Ngo" userId="S::nam.ngo@hud.govt.nz::3d40cd20-e081-4beb-a834-ec0c44af3e90" providerId="AD" clId="Web-{6BA73585-697B-4606-A822-1B5DA238EB83}" dt="2022-05-08T13:54:09.108" v="2158" actId="20577"/>
          <ac:spMkLst>
            <pc:docMk/>
            <pc:sldMk cId="250939203" sldId="272"/>
            <ac:spMk id="3" creationId="{923548A0-C8FA-F91B-3942-0960C0D29F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41E8-3B0C-4AF0-B7B1-E69F5709402E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9C045-E7B5-4340-BFE3-5F948C7007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664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Countries: AUS/NZ/US</a:t>
            </a:r>
          </a:p>
          <a:p>
            <a:r>
              <a:rPr lang="en-NZ" dirty="0"/>
              <a:t>There’s also some other studies in European countries too, but circumstances are too different, some countries have loose form of rent control. </a:t>
            </a:r>
            <a:r>
              <a:rPr lang="en-NZ" dirty="0" err="1"/>
              <a:t>E.g</a:t>
            </a:r>
            <a:r>
              <a:rPr lang="en-NZ" dirty="0"/>
              <a:t> Switzerland, rent is tight to mortgage rate (LLs can’t raise rent if mortgage rates do not increase)</a:t>
            </a:r>
          </a:p>
          <a:p>
            <a:r>
              <a:rPr lang="en-NZ" dirty="0"/>
              <a:t>As rental market and housing market, albeit not perfectly substituted, have similar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748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Moving together but the swings in house prices are much bigger</a:t>
            </a:r>
          </a:p>
          <a:p>
            <a:r>
              <a:rPr lang="en-NZ" dirty="0"/>
              <a:t>Correlation vs causation: Confounding variables that impact both or reverse causality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57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Household income is more related to the ability to pay rents (and household formation is endogenous to housing situation)</a:t>
            </a:r>
          </a:p>
          <a:p>
            <a:endParaRPr lang="en-NZ" dirty="0"/>
          </a:p>
          <a:p>
            <a:r>
              <a:rPr lang="en-NZ" dirty="0"/>
              <a:t>Unemployment rate &amp; job security impact desirable household size (smaller) and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492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1. Lagged rents, </a:t>
            </a:r>
            <a:r>
              <a:rPr lang="en-NZ" dirty="0" err="1"/>
              <a:t>e.g</a:t>
            </a:r>
            <a:r>
              <a:rPr lang="en-NZ" dirty="0"/>
              <a:t> in Australia, coefficients of lagged rents inflation summed to 0.7</a:t>
            </a:r>
          </a:p>
          <a:p>
            <a:r>
              <a:rPr lang="en-NZ" dirty="0"/>
              <a:t>2. Rent is a big part of CPI)</a:t>
            </a:r>
          </a:p>
          <a:p>
            <a:r>
              <a:rPr lang="en-NZ" dirty="0"/>
              <a:t>5. Location demand: Demand to live in some specific (supply-inelastic) cities. </a:t>
            </a:r>
            <a:r>
              <a:rPr lang="en-NZ" dirty="0" err="1"/>
              <a:t>E.g</a:t>
            </a:r>
            <a:r>
              <a:rPr lang="en-NZ" dirty="0"/>
              <a:t> Move from Auckland to provinces in the North, overall rent increases as rent rises more in inelastic cities</a:t>
            </a:r>
          </a:p>
          <a:p>
            <a:r>
              <a:rPr lang="en-NZ" dirty="0"/>
              <a:t>If population is perfectly elastic, </a:t>
            </a:r>
            <a:r>
              <a:rPr lang="en-NZ" dirty="0" err="1"/>
              <a:t>i.e</a:t>
            </a:r>
            <a:r>
              <a:rPr lang="en-NZ" dirty="0"/>
              <a:t> people can move as they wish =&gt; it does not matter where we buy/subsidy</a:t>
            </a:r>
          </a:p>
          <a:p>
            <a:endParaRPr lang="en-NZ" dirty="0"/>
          </a:p>
          <a:p>
            <a:r>
              <a:rPr lang="en-NZ" dirty="0"/>
              <a:t>Income and rent is a by product of supply and demand gap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014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Vacancy rate: listings (Trade Me)/bonds (MBIE)</a:t>
            </a:r>
          </a:p>
          <a:p>
            <a:r>
              <a:rPr lang="en-NZ" dirty="0"/>
              <a:t>Vacant time: Using tenancy turnover to calculate the time that a property is vacant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41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481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Not always positively correlated =&gt; need to include an interaction variable with other factor (supply demand?)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472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Monthly RPI flow, annual rate: High autocorrelation, 4 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499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Refer to Alan’s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215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High correlation at national level, not as significant at regional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641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4AA-DD05-4CA7-9B46-D9142EA8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10A7B-1A12-4886-A61D-B993C81C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53E2-58B9-49BD-80E5-2ECE14B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73C7-9943-4383-8765-6E09626A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B5B4-ADB6-45F2-AE17-8FEDC85F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865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D100-F273-49D3-8A6B-C1558A55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C218-DAC8-4077-ABA8-B29915B1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6294-B057-4D7C-981A-6222C8D9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B66D-4E26-48E1-8977-90DFAEE0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AB56-FBFE-4079-90A4-B237E66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2EC66-DC12-4F94-9D93-F997766CA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A8961-606D-4ABD-A39A-1B206092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1803-407F-4B74-ADAE-EC7A1D8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77B8-14B0-41B8-A801-6CB55546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2BD3-C00F-4F84-AF57-7203656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033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4DFC-76A5-4D8F-8E83-2659A41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FE84-A948-4AC9-B5E7-C8BBC2FC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6B0B-E97B-4AA7-9485-16A1BA7F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181F-7802-4F31-9AED-CB4CE004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E2AB-F0D0-4A84-9DDC-EB833291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0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E95D-B116-4170-8FF3-0530D666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CC45-2196-45FB-BBB6-AEDCC8E0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B99ED-130F-4203-8C8D-79B27AC0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2C15-44FC-4235-9D6A-71760B9C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EF11-89F0-4B3D-9B67-C5468FE9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8649-9FB9-4A33-A46F-87F6233C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402B-1764-459D-82D4-1D364938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B75D-2C76-4405-81BC-E821357B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4B20C-ACA3-4715-ACE5-80797CE9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7B2F-EB08-4C66-A1AD-F6F34CDF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745A-BADD-4BCE-8DA7-200AF6C6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76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66DD-747C-4515-81EE-489EE057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3071-7A2F-4EB4-BBF9-DD7C0900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F3C2-EB94-4A37-B41D-E76B0982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1B36D-06EE-47E5-9B33-11EE0CB42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0F71C-FA83-4811-B440-8B6BD071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D0887-D78E-49D9-BE24-CA849AB9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35159-C6DD-43B9-96A0-150FBA42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8BC76-EF0C-41E3-91AC-EEFE9BEF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1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A3B4-5AA6-41C6-B3F6-33EFA147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12EB1-0F9D-4BFE-8C77-4711E614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E2C6E-5CA7-4DBE-9E3F-84A9E5B8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5877B-DAAE-4B26-B365-3724B81B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809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7B044-3642-4CF2-9AF6-C397B5BD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0CC4-D4BB-47F8-BA86-9144606B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43EF-C520-4F22-99C8-1E9C4DC1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448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0793-C9F0-4884-B82F-A98218DF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2FF-2BE8-4ED4-845A-11EBE146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AB58-FBCA-4E34-91AE-239C1AE3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1681-C66D-4442-9123-B84181BA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0532-27B5-4044-B7B8-01462EED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3A02-4F18-4602-9B7E-03608572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44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C969-7E6D-462F-B073-BC366440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079B2-5362-433A-B08F-50F2AD52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4210A-29C1-432E-AAAF-16EDBCD1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26504-F060-4578-824F-570AD8BE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05F6-7ABD-45EE-9326-0F23D91F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21079-EBF7-4EEC-A7B7-326B7858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85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C7124-75A1-4F52-BD51-EAC5344C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1AB4-BFB7-407D-8749-BCBFA6CE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7B74-54FC-43A4-8A07-CFB347A3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1D28-8EB0-4592-BE32-503269EC4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37E-5E78-4149-98B9-7652B9FD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80000-1B44-40A6-B240-CE8C43DB48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49075" y="6705600"/>
            <a:ext cx="9382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18059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154C-EF2E-4F53-9243-6797608FD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Update on the </a:t>
            </a:r>
            <a:br>
              <a:rPr lang="en-GB" dirty="0"/>
            </a:br>
            <a:r>
              <a:rPr lang="en-GB" dirty="0"/>
              <a:t>Drivers of rents project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502B3-BBE2-4723-8542-937EBCC6D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408"/>
            <a:ext cx="9144000" cy="1655762"/>
          </a:xfrm>
        </p:spPr>
        <p:txBody>
          <a:bodyPr/>
          <a:lstStyle/>
          <a:p>
            <a:r>
              <a:rPr lang="en-GB" dirty="0"/>
              <a:t>Nam Ngo - HUD</a:t>
            </a:r>
          </a:p>
          <a:p>
            <a:r>
              <a:rPr lang="en-GB" dirty="0"/>
              <a:t>HTWG May 2022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6423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CPI less rents vs rents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49801E6B-D9FA-4BC9-97C5-8CE5D3D9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</p:spPr>
      </p:pic>
    </p:spTree>
    <p:extLst>
      <p:ext uri="{BB962C8B-B14F-4D97-AF65-F5344CB8AC3E}">
        <p14:creationId xmlns:p14="http://schemas.microsoft.com/office/powerpoint/2010/main" val="373910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Unemployment vs rents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8848FB9-F4E0-4FE4-9CC9-9EF81F929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</p:spPr>
      </p:pic>
    </p:spTree>
    <p:extLst>
      <p:ext uri="{BB962C8B-B14F-4D97-AF65-F5344CB8AC3E}">
        <p14:creationId xmlns:p14="http://schemas.microsoft.com/office/powerpoint/2010/main" val="428508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Lagged rents vs rents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D2C9EE3-4BCE-40D1-B88D-72FEA909D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8686"/>
            <a:ext cx="10691717" cy="5081413"/>
          </a:xfrm>
        </p:spPr>
      </p:pic>
    </p:spTree>
    <p:extLst>
      <p:ext uri="{BB962C8B-B14F-4D97-AF65-F5344CB8AC3E}">
        <p14:creationId xmlns:p14="http://schemas.microsoft.com/office/powerpoint/2010/main" val="357023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4235-23A9-254D-EA91-0AE5F4E1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People per dwelling vs rents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0F15-A999-4065-6FAE-57AD8ACF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Vacancy rate vs rents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8DC0AB9-764D-4F98-B23E-533BDC6B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5" y="1438063"/>
            <a:ext cx="10997775" cy="5132295"/>
          </a:xfrm>
        </p:spPr>
      </p:pic>
    </p:spTree>
    <p:extLst>
      <p:ext uri="{BB962C8B-B14F-4D97-AF65-F5344CB8AC3E}">
        <p14:creationId xmlns:p14="http://schemas.microsoft.com/office/powerpoint/2010/main" val="71268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E17-317C-8498-1A77-217DCCE1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House prices vs rents</a:t>
            </a:r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4DDDBAA-213E-4629-B10E-0D03A14B7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" y="1825625"/>
            <a:ext cx="10128356" cy="4726566"/>
          </a:xfrm>
        </p:spPr>
      </p:pic>
    </p:spTree>
    <p:extLst>
      <p:ext uri="{BB962C8B-B14F-4D97-AF65-F5344CB8AC3E}">
        <p14:creationId xmlns:p14="http://schemas.microsoft.com/office/powerpoint/2010/main" val="422210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E17-317C-8498-1A77-217DCCE1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House prices vs rents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60D078F-CB4B-4C21-B14B-3A707DBBA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1" y="1471518"/>
            <a:ext cx="10926103" cy="5242741"/>
          </a:xfrm>
        </p:spPr>
      </p:pic>
    </p:spTree>
    <p:extLst>
      <p:ext uri="{BB962C8B-B14F-4D97-AF65-F5344CB8AC3E}">
        <p14:creationId xmlns:p14="http://schemas.microsoft.com/office/powerpoint/2010/main" val="294993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A22E-4FA4-23C1-5023-3ED55394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3F2F-81A3-E7EA-2C05-59E06AA4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Reduced-form OLS/VAR at national level with potential drivers (and appropriate lags)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Panel regression at region/TA level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Suggestions?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8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3F8E-578B-4BC4-B408-A37A3A34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DA05-3E4D-4364-9C37-62CA06E5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  <a:p>
            <a:endParaRPr lang="en-GB" dirty="0"/>
          </a:p>
          <a:p>
            <a:r>
              <a:rPr lang="en-GB" dirty="0"/>
              <a:t>Data availability</a:t>
            </a:r>
          </a:p>
          <a:p>
            <a:endParaRPr lang="en-GB" dirty="0"/>
          </a:p>
          <a:p>
            <a:r>
              <a:rPr lang="en-GB" dirty="0"/>
              <a:t>Some data visualization</a:t>
            </a:r>
          </a:p>
          <a:p>
            <a:endParaRPr lang="en-GB" dirty="0"/>
          </a:p>
          <a:p>
            <a:r>
              <a:rPr lang="en-GB"/>
              <a:t>Next steps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54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55C3-2960-405B-813A-347ED980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Literature review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CF16-124D-4EC6-A495-F1BAD71C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Research on drivers of </a:t>
            </a:r>
            <a:r>
              <a:rPr lang="en-GB"/>
              <a:t>rents is </a:t>
            </a:r>
            <a:r>
              <a:rPr lang="en-GB" dirty="0"/>
              <a:t>quite limited, both internationally and in NZ</a:t>
            </a:r>
          </a:p>
          <a:p>
            <a:endParaRPr lang="en-GB" dirty="0"/>
          </a:p>
          <a:p>
            <a:r>
              <a:rPr lang="en-GB" dirty="0"/>
              <a:t>US/Australia/NZ</a:t>
            </a:r>
          </a:p>
          <a:p>
            <a:endParaRPr lang="en-GB" dirty="0"/>
          </a:p>
          <a:p>
            <a:r>
              <a:rPr lang="en-NZ" dirty="0"/>
              <a:t>The majority of research has focused on drivers of house prices</a:t>
            </a:r>
            <a:r>
              <a:rPr lang="en-NZ" dirty="0">
                <a:cs typeface="Calibri"/>
              </a:rPr>
              <a:t> and r</a:t>
            </a:r>
            <a:r>
              <a:rPr lang="en-NZ" dirty="0"/>
              <a:t>ents usually enter the equation as given or as a fixed annual increase</a:t>
            </a:r>
            <a:endParaRPr lang="en-NZ" dirty="0">
              <a:cs typeface="Calibri"/>
            </a:endParaRPr>
          </a:p>
          <a:p>
            <a:endParaRPr lang="en-NZ" dirty="0">
              <a:cs typeface="Calibri"/>
            </a:endParaRPr>
          </a:p>
          <a:p>
            <a:r>
              <a:rPr lang="en-NZ" dirty="0">
                <a:cs typeface="Calibri"/>
              </a:rPr>
              <a:t>However, it’s possible to use model specification in house prices studies for rent prices</a:t>
            </a:r>
          </a:p>
          <a:p>
            <a:endParaRPr lang="en-NZ" dirty="0">
              <a:cs typeface="Calibri"/>
            </a:endParaRPr>
          </a:p>
          <a:p>
            <a:pPr marL="0" indent="0">
              <a:buNone/>
            </a:pPr>
            <a:endParaRPr lang="en-N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1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7B0D-FE97-4307-B996-D49CD633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2EF0-F598-4D9F-9F75-7DCCD2BA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</a:t>
            </a:r>
          </a:p>
          <a:p>
            <a:endParaRPr lang="en-GB" dirty="0"/>
          </a:p>
          <a:p>
            <a:r>
              <a:rPr lang="en-GB" dirty="0"/>
              <a:t>Reduced-form OLS (with appropriate lags)</a:t>
            </a:r>
          </a:p>
          <a:p>
            <a:endParaRPr lang="en-GB" dirty="0"/>
          </a:p>
          <a:p>
            <a:r>
              <a:rPr lang="en-GB" dirty="0"/>
              <a:t>Spatial equilibrium (US)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44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705A-2C34-5814-837B-05469219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3"/>
            <a:ext cx="10515600" cy="909924"/>
          </a:xfrm>
        </p:spPr>
        <p:txBody>
          <a:bodyPr/>
          <a:lstStyle/>
          <a:p>
            <a:r>
              <a:rPr lang="en-US" dirty="0">
                <a:cs typeface="Calibri Light"/>
              </a:rPr>
              <a:t>Potential drivers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94140F-B732-880B-4721-9287763F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52844"/>
              </p:ext>
            </p:extLst>
          </p:nvPr>
        </p:nvGraphicFramePr>
        <p:xfrm>
          <a:off x="965543" y="952787"/>
          <a:ext cx="9773794" cy="563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90">
                  <a:extLst>
                    <a:ext uri="{9D8B030D-6E8A-4147-A177-3AD203B41FA5}">
                      <a16:colId xmlns:a16="http://schemas.microsoft.com/office/drawing/2014/main" val="2991902686"/>
                    </a:ext>
                  </a:extLst>
                </a:gridCol>
                <a:gridCol w="1164231">
                  <a:extLst>
                    <a:ext uri="{9D8B030D-6E8A-4147-A177-3AD203B41FA5}">
                      <a16:colId xmlns:a16="http://schemas.microsoft.com/office/drawing/2014/main" val="2715108261"/>
                    </a:ext>
                  </a:extLst>
                </a:gridCol>
                <a:gridCol w="1832587">
                  <a:extLst>
                    <a:ext uri="{9D8B030D-6E8A-4147-A177-3AD203B41FA5}">
                      <a16:colId xmlns:a16="http://schemas.microsoft.com/office/drawing/2014/main" val="3115794432"/>
                    </a:ext>
                  </a:extLst>
                </a:gridCol>
                <a:gridCol w="2235037">
                  <a:extLst>
                    <a:ext uri="{9D8B030D-6E8A-4147-A177-3AD203B41FA5}">
                      <a16:colId xmlns:a16="http://schemas.microsoft.com/office/drawing/2014/main" val="3328050061"/>
                    </a:ext>
                  </a:extLst>
                </a:gridCol>
                <a:gridCol w="1113925">
                  <a:extLst>
                    <a:ext uri="{9D8B030D-6E8A-4147-A177-3AD203B41FA5}">
                      <a16:colId xmlns:a16="http://schemas.microsoft.com/office/drawing/2014/main" val="3116390996"/>
                    </a:ext>
                  </a:extLst>
                </a:gridCol>
                <a:gridCol w="1221724">
                  <a:extLst>
                    <a:ext uri="{9D8B030D-6E8A-4147-A177-3AD203B41FA5}">
                      <a16:colId xmlns:a16="http://schemas.microsoft.com/office/drawing/2014/main" val="679606106"/>
                    </a:ext>
                  </a:extLst>
                </a:gridCol>
              </a:tblGrid>
              <a:tr h="417105"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08258"/>
                  </a:ext>
                </a:extLst>
              </a:tr>
              <a:tr h="1612632">
                <a:tc>
                  <a:txBody>
                    <a:bodyPr/>
                    <a:lstStyle/>
                    <a:p>
                      <a:r>
                        <a:rPr lang="en-US" sz="1400" dirty="0"/>
                        <a:t>Income/Wage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Renters’ ability to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Useful to explore the different impact of income (across all) vs wage (working people) and personal vs household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OLS/VAR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0686"/>
                  </a:ext>
                </a:extLst>
              </a:tr>
              <a:tr h="3603102">
                <a:tc>
                  <a:txBody>
                    <a:bodyPr/>
                    <a:lstStyle/>
                    <a:p>
                      <a:r>
                        <a:rPr lang="en-US" sz="1400" dirty="0"/>
                        <a:t>Relative supply and demand:</a:t>
                      </a: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Population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Internal migration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,Sans-Serif"/>
                        <a:buChar char="§"/>
                        <a:tabLst/>
                        <a:defRPr/>
                      </a:pPr>
                      <a:r>
                        <a:rPr lang="en-GB" sz="1400" b="0" i="0" u="none" strike="noStrike" noProof="0" dirty="0">
                          <a:latin typeface="+mn-lt"/>
                        </a:rPr>
                        <a:t>Unemployment rate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Number of dwellings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,Sans-Serif"/>
                        <a:buChar char="§"/>
                        <a:tabLst/>
                        <a:defRPr/>
                      </a:pPr>
                      <a:r>
                        <a:rPr lang="en-GB" sz="1400" b="0" i="0" u="none" strike="noStrike" noProof="0" dirty="0">
                          <a:latin typeface="+mn-lt"/>
                        </a:rPr>
                        <a:t>People per dwelling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Vacancy rate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Supply/demand gap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Desirable household size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Two main approaches: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Include supply and demand variables separately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2-stage: Estimate the supply and demand gap (vacancy rate or people per dwelling) separately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OLS/VAR</a:t>
                      </a:r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0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94140F-B732-880B-4721-9287763F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395153"/>
              </p:ext>
            </p:extLst>
          </p:nvPr>
        </p:nvGraphicFramePr>
        <p:xfrm>
          <a:off x="397364" y="132372"/>
          <a:ext cx="11332390" cy="577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0">
                  <a:extLst>
                    <a:ext uri="{9D8B030D-6E8A-4147-A177-3AD203B41FA5}">
                      <a16:colId xmlns:a16="http://schemas.microsoft.com/office/drawing/2014/main" val="2991902686"/>
                    </a:ext>
                  </a:extLst>
                </a:gridCol>
                <a:gridCol w="769457">
                  <a:extLst>
                    <a:ext uri="{9D8B030D-6E8A-4147-A177-3AD203B41FA5}">
                      <a16:colId xmlns:a16="http://schemas.microsoft.com/office/drawing/2014/main" val="634098647"/>
                    </a:ext>
                  </a:extLst>
                </a:gridCol>
                <a:gridCol w="2257135">
                  <a:extLst>
                    <a:ext uri="{9D8B030D-6E8A-4147-A177-3AD203B41FA5}">
                      <a16:colId xmlns:a16="http://schemas.microsoft.com/office/drawing/2014/main" val="1858291240"/>
                    </a:ext>
                  </a:extLst>
                </a:gridCol>
                <a:gridCol w="2257135">
                  <a:extLst>
                    <a:ext uri="{9D8B030D-6E8A-4147-A177-3AD203B41FA5}">
                      <a16:colId xmlns:a16="http://schemas.microsoft.com/office/drawing/2014/main" val="2443450733"/>
                    </a:ext>
                  </a:extLst>
                </a:gridCol>
                <a:gridCol w="1517082">
                  <a:extLst>
                    <a:ext uri="{9D8B030D-6E8A-4147-A177-3AD203B41FA5}">
                      <a16:colId xmlns:a16="http://schemas.microsoft.com/office/drawing/2014/main" val="1753539908"/>
                    </a:ext>
                  </a:extLst>
                </a:gridCol>
                <a:gridCol w="2382111">
                  <a:extLst>
                    <a:ext uri="{9D8B030D-6E8A-4147-A177-3AD203B41FA5}">
                      <a16:colId xmlns:a16="http://schemas.microsoft.com/office/drawing/2014/main" val="3298418339"/>
                    </a:ext>
                  </a:extLst>
                </a:gridCol>
              </a:tblGrid>
              <a:tr h="449304">
                <a:tc>
                  <a:txBody>
                    <a:bodyPr/>
                    <a:lstStyle/>
                    <a:p>
                      <a:r>
                        <a:rPr lang="en-US" sz="120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08258"/>
                  </a:ext>
                </a:extLst>
              </a:tr>
              <a:tr h="449304">
                <a:tc>
                  <a:txBody>
                    <a:bodyPr/>
                    <a:lstStyle/>
                    <a:p>
                      <a:r>
                        <a:rPr lang="en-US" sz="1200" dirty="0"/>
                        <a:t>Lagged rent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Rents are highly persistent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VAR/OLS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0686"/>
                  </a:ext>
                </a:extLst>
              </a:tr>
              <a:tr h="94373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Interest rates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Homeownership rate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Cost of owning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Some claim that it explains part of the “price puzzle” from monetary policy shocks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09746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House prices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User cost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NPV of 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With 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4306"/>
                  </a:ext>
                </a:extLst>
              </a:tr>
              <a:tr h="116203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General inflation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Landlords’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Inflation less 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7820"/>
                  </a:ext>
                </a:extLst>
              </a:tr>
              <a:tr h="10191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Internal migration (population elasticity to rents / cross-cities population elasticity to rents)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Location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How do we define “local” housing market 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If all elastic, it does not matter where supply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VAR/OLS/Spatial equilibrium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65595"/>
                  </a:ext>
                </a:extLst>
              </a:tr>
              <a:tr h="71343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 dirty="0">
                          <a:latin typeface="Calibri"/>
                        </a:rPr>
                        <a:t>Interactions of two or more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Almost everything interacts with supply and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1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3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7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F337-709D-4152-BF89-AA5F754A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83364"/>
            <a:ext cx="10515600" cy="812870"/>
          </a:xfrm>
        </p:spPr>
        <p:txBody>
          <a:bodyPr/>
          <a:lstStyle/>
          <a:p>
            <a:r>
              <a:rPr lang="en-GB" dirty="0"/>
              <a:t>Data availability</a:t>
            </a:r>
            <a:endParaRPr lang="en-NZ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85DA00-D9EF-F8D5-E6C4-F1A8601D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876842"/>
              </p:ext>
            </p:extLst>
          </p:nvPr>
        </p:nvGraphicFramePr>
        <p:xfrm>
          <a:off x="734291" y="835769"/>
          <a:ext cx="10672975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397">
                  <a:extLst>
                    <a:ext uri="{9D8B030D-6E8A-4147-A177-3AD203B41FA5}">
                      <a16:colId xmlns:a16="http://schemas.microsoft.com/office/drawing/2014/main" val="2123446011"/>
                    </a:ext>
                  </a:extLst>
                </a:gridCol>
                <a:gridCol w="1606301">
                  <a:extLst>
                    <a:ext uri="{9D8B030D-6E8A-4147-A177-3AD203B41FA5}">
                      <a16:colId xmlns:a16="http://schemas.microsoft.com/office/drawing/2014/main" val="3560622286"/>
                    </a:ext>
                  </a:extLst>
                </a:gridCol>
                <a:gridCol w="1394360">
                  <a:extLst>
                    <a:ext uri="{9D8B030D-6E8A-4147-A177-3AD203B41FA5}">
                      <a16:colId xmlns:a16="http://schemas.microsoft.com/office/drawing/2014/main" val="4103678710"/>
                    </a:ext>
                  </a:extLst>
                </a:gridCol>
                <a:gridCol w="1582823">
                  <a:extLst>
                    <a:ext uri="{9D8B030D-6E8A-4147-A177-3AD203B41FA5}">
                      <a16:colId xmlns:a16="http://schemas.microsoft.com/office/drawing/2014/main" val="3263302578"/>
                    </a:ext>
                  </a:extLst>
                </a:gridCol>
                <a:gridCol w="1817025">
                  <a:extLst>
                    <a:ext uri="{9D8B030D-6E8A-4147-A177-3AD203B41FA5}">
                      <a16:colId xmlns:a16="http://schemas.microsoft.com/office/drawing/2014/main" val="3444343417"/>
                    </a:ext>
                  </a:extLst>
                </a:gridCol>
                <a:gridCol w="1686069">
                  <a:extLst>
                    <a:ext uri="{9D8B030D-6E8A-4147-A177-3AD203B41FA5}">
                      <a16:colId xmlns:a16="http://schemas.microsoft.com/office/drawing/2014/main" val="2328994934"/>
                    </a:ext>
                  </a:extLst>
                </a:gridCol>
              </a:tblGrid>
              <a:tr h="2792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Data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Sources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Frequency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Variables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TA/Regional level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Notes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8704"/>
                  </a:ext>
                </a:extLst>
              </a:tr>
              <a:tr h="102377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Rental Price Index </a:t>
                      </a:r>
                    </a:p>
                    <a:p>
                      <a:pPr algn="l" rtl="0" fontAlgn="base"/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RPI stock and flow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Some TAs are too small (too few repeated transactions) to construct timeseries of index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284"/>
                  </a:ext>
                </a:extLst>
              </a:tr>
              <a:tr h="13605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Tenancy bond data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MBIE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Active bonds, </a:t>
                      </a:r>
                    </a:p>
                    <a:p>
                      <a:pPr algn="l" rtl="0" fontAlgn="base"/>
                      <a:r>
                        <a:rPr lang="en-NZ" sz="1400">
                          <a:effectLst/>
                        </a:rPr>
                        <a:t>New bonds, </a:t>
                      </a:r>
                    </a:p>
                    <a:p>
                      <a:pPr algn="l" rtl="0" fontAlgn="base"/>
                      <a:r>
                        <a:rPr lang="en-NZ" sz="1400">
                          <a:effectLst/>
                        </a:rPr>
                        <a:t>Median/Geometric mean rents, </a:t>
                      </a:r>
                    </a:p>
                    <a:p>
                      <a:pPr algn="l" rtl="0" fontAlgn="base"/>
                      <a:endParaRPr lang="en-NZ" sz="1400">
                        <a:effectLst/>
                      </a:endParaRPr>
                    </a:p>
                    <a:p>
                      <a:pPr algn="l" rtl="0" fontAlgn="base"/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9163"/>
                  </a:ext>
                </a:extLst>
              </a:tr>
              <a:tr h="46535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Number of dwellings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 (Census + consents)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Quarterly/Monthly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Number of dwellings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Yes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base"/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4392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endParaRPr lang="en-NZ" sz="1400" b="1" i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Electricity Authority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National only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4100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endParaRPr lang="en-NZ" sz="1400" b="1" i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HUD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85289"/>
                  </a:ext>
                </a:extLst>
              </a:tr>
              <a:tr h="65149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Income/wage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Stats/HUD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Average household income, average weekly earnings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Some modelling may involved in creating regional/TA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9365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House prices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 err="1">
                          <a:effectLst/>
                        </a:rPr>
                        <a:t>Corelogic</a:t>
                      </a:r>
                      <a:r>
                        <a:rPr lang="en-NZ" sz="1400" dirty="0">
                          <a:effectLst/>
                        </a:rPr>
                        <a:t>/REINZ/HUD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House price index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5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7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85DA00-D9EF-F8D5-E6C4-F1A8601D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33084"/>
              </p:ext>
            </p:extLst>
          </p:nvPr>
        </p:nvGraphicFramePr>
        <p:xfrm>
          <a:off x="520113" y="-24672"/>
          <a:ext cx="10515585" cy="68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57">
                  <a:extLst>
                    <a:ext uri="{9D8B030D-6E8A-4147-A177-3AD203B41FA5}">
                      <a16:colId xmlns:a16="http://schemas.microsoft.com/office/drawing/2014/main" val="2123446011"/>
                    </a:ext>
                  </a:extLst>
                </a:gridCol>
                <a:gridCol w="1582614">
                  <a:extLst>
                    <a:ext uri="{9D8B030D-6E8A-4147-A177-3AD203B41FA5}">
                      <a16:colId xmlns:a16="http://schemas.microsoft.com/office/drawing/2014/main" val="3560622286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4103678710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3263302578"/>
                    </a:ext>
                  </a:extLst>
                </a:gridCol>
                <a:gridCol w="1663052">
                  <a:extLst>
                    <a:ext uri="{9D8B030D-6E8A-4147-A177-3AD203B41FA5}">
                      <a16:colId xmlns:a16="http://schemas.microsoft.com/office/drawing/2014/main" val="3444343417"/>
                    </a:ext>
                  </a:extLst>
                </a:gridCol>
                <a:gridCol w="1661206">
                  <a:extLst>
                    <a:ext uri="{9D8B030D-6E8A-4147-A177-3AD203B41FA5}">
                      <a16:colId xmlns:a16="http://schemas.microsoft.com/office/drawing/2014/main" val="2328994934"/>
                    </a:ext>
                  </a:extLst>
                </a:gridCol>
              </a:tblGrid>
              <a:tr h="251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Data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Sources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Frequency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Variables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TA/Regional level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Notes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8704"/>
                  </a:ext>
                </a:extLst>
              </a:tr>
              <a:tr h="50270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Internal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 NZ (admin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Yearly</a:t>
                      </a:r>
                    </a:p>
                    <a:p>
                      <a:pPr algn="l" rtl="0" fontAlgn="base"/>
                      <a:endParaRPr lang="en-NZ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Inward and outward migration between regions/TAs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Constructed from IDI, not published</a:t>
                      </a:r>
                    </a:p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Monthly/quarterly is possible but with lower quality</a:t>
                      </a:r>
                    </a:p>
                    <a:p>
                      <a:pPr lvl="0" algn="l">
                        <a:buNone/>
                      </a:pPr>
                      <a:endParaRPr lang="en-NZ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284"/>
                  </a:ext>
                </a:extLst>
              </a:tr>
              <a:tr h="8882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Other macro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 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CPI</a:t>
                      </a:r>
                    </a:p>
                    <a:p>
                      <a:pPr lvl="0" algn="l">
                        <a:buNone/>
                      </a:pPr>
                      <a:r>
                        <a:rPr lang="en-NZ" sz="1400" dirty="0">
                          <a:effectLst/>
                        </a:rPr>
                        <a:t>CPI less rents</a:t>
                      </a:r>
                    </a:p>
                    <a:p>
                      <a:pPr lvl="0" algn="l">
                        <a:buNone/>
                      </a:pPr>
                      <a:r>
                        <a:rPr lang="en-NZ" sz="1400" dirty="0">
                          <a:effectLst/>
                        </a:rPr>
                        <a:t>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9163"/>
                  </a:ext>
                </a:extLst>
              </a:tr>
              <a:tr h="1287856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>
                          <a:effectLst/>
                        </a:rPr>
                        <a:t>Short-term listings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 err="1">
                          <a:effectLst/>
                        </a:rPr>
                        <a:t>InsideAirBnB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Quarterly/Monthly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Web-scraped data on </a:t>
                      </a:r>
                      <a:r>
                        <a:rPr lang="en-NZ" sz="1400" dirty="0" err="1">
                          <a:effectLst/>
                        </a:rPr>
                        <a:t>Airbnbs</a:t>
                      </a:r>
                      <a:r>
                        <a:rPr lang="en-NZ" sz="1400" dirty="0">
                          <a:effectLst/>
                        </a:rPr>
                        <a:t>; number, location, property type, bedroom size, availability, host size, price. 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Yes 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Other sources of short-term rental are missing (</a:t>
                      </a:r>
                      <a:r>
                        <a:rPr lang="en-NZ" sz="1400" dirty="0" err="1">
                          <a:effectLst/>
                        </a:rPr>
                        <a:t>e.g</a:t>
                      </a:r>
                      <a:r>
                        <a:rPr lang="en-NZ" sz="1400" dirty="0">
                          <a:effectLst/>
                        </a:rPr>
                        <a:t> </a:t>
                      </a:r>
                      <a:r>
                        <a:rPr lang="en-NZ" sz="1400" dirty="0" err="1">
                          <a:effectLst/>
                        </a:rPr>
                        <a:t>bookaback</a:t>
                      </a:r>
                      <a:r>
                        <a:rPr lang="en-NZ" sz="1400" dirty="0">
                          <a:effectLst/>
                        </a:rPr>
                        <a:t>, etc) </a:t>
                      </a:r>
                    </a:p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</a:endParaRPr>
                    </a:p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52025"/>
                  </a:ext>
                </a:extLst>
              </a:tr>
              <a:tr h="7993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Trade Me listings  (for vacancy measure)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Number of listings, views/ enquiries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Yes?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Sensitive </a:t>
                      </a:r>
                      <a:r>
                        <a:rPr lang="en-NZ" sz="1400" dirty="0">
                          <a:effectLst/>
                        </a:rPr>
                        <a:t>to TM's market share</a:t>
                      </a:r>
                    </a:p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Regional/TA coverage is inconsistent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86670"/>
                  </a:ext>
                </a:extLst>
              </a:tr>
              <a:tr h="1231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Building consents </a:t>
                      </a:r>
                      <a:endParaRPr lang="en-NZ" sz="14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Monthly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Building consents issued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2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Income vs rent</a:t>
            </a:r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BE76961-76AF-45CC-9725-4F831A3A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4941"/>
            <a:ext cx="10515600" cy="4909247"/>
          </a:xfrm>
        </p:spPr>
      </p:pic>
    </p:spTree>
    <p:extLst>
      <p:ext uri="{BB962C8B-B14F-4D97-AF65-F5344CB8AC3E}">
        <p14:creationId xmlns:p14="http://schemas.microsoft.com/office/powerpoint/2010/main" val="191048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6049DD-B607-4A4B-A39F-445DC654EEE8}"/>
</file>

<file path=customXml/itemProps2.xml><?xml version="1.0" encoding="utf-8"?>
<ds:datastoreItem xmlns:ds="http://schemas.openxmlformats.org/officeDocument/2006/customXml" ds:itemID="{C8689904-C649-49DD-97A8-7EACE1D4A4D3}"/>
</file>

<file path=customXml/itemProps3.xml><?xml version="1.0" encoding="utf-8"?>
<ds:datastoreItem xmlns:ds="http://schemas.openxmlformats.org/officeDocument/2006/customXml" ds:itemID="{53A5C5E2-A9B8-4296-9EC8-1E19EF3B532C}"/>
</file>

<file path=docMetadata/LabelInfo.xml><?xml version="1.0" encoding="utf-8"?>
<clbl:labelList xmlns:clbl="http://schemas.microsoft.com/office/2020/mipLabelMetadata">
  <clbl:label id="{14c3db6d-cfd0-4832-972f-4b6726d3a31d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961</Words>
  <Application>Microsoft Office PowerPoint</Application>
  <PresentationFormat>Widescreen</PresentationFormat>
  <Paragraphs>223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Wingdings,Sans-Serif</vt:lpstr>
      <vt:lpstr>Arial</vt:lpstr>
      <vt:lpstr>Calibri</vt:lpstr>
      <vt:lpstr>Calibri Light</vt:lpstr>
      <vt:lpstr>Office Theme</vt:lpstr>
      <vt:lpstr>Update on the  Drivers of rents project</vt:lpstr>
      <vt:lpstr>Outline</vt:lpstr>
      <vt:lpstr>Literature review</vt:lpstr>
      <vt:lpstr>Models</vt:lpstr>
      <vt:lpstr>Potential drivers</vt:lpstr>
      <vt:lpstr>PowerPoint Presentation</vt:lpstr>
      <vt:lpstr>Data availability</vt:lpstr>
      <vt:lpstr>PowerPoint Presentation</vt:lpstr>
      <vt:lpstr>Income vs rent</vt:lpstr>
      <vt:lpstr>CPI less rents vs rents</vt:lpstr>
      <vt:lpstr>Unemployment vs rents</vt:lpstr>
      <vt:lpstr>Lagged rents vs rents</vt:lpstr>
      <vt:lpstr>People per dwelling vs rents</vt:lpstr>
      <vt:lpstr>Vacancy rate vs rents</vt:lpstr>
      <vt:lpstr>House prices vs rents</vt:lpstr>
      <vt:lpstr>House prices vs rents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the  Drivers of rents project</dc:title>
  <dc:creator>Nam Ngo</dc:creator>
  <cp:lastModifiedBy>Nam Ngo</cp:lastModifiedBy>
  <cp:revision>1</cp:revision>
  <dcterms:created xsi:type="dcterms:W3CDTF">2022-05-04T03:52:52Z</dcterms:created>
  <dcterms:modified xsi:type="dcterms:W3CDTF">2022-05-11T04:34:15Z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[IN-CONFIDENCE]</vt:lpwstr>
  </property>
</Properties>
</file>