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5"/>
  </p:notesMasterIdLst>
  <p:sldIdLst>
    <p:sldId id="257" r:id="rId3"/>
    <p:sldId id="260" r:id="rId4"/>
    <p:sldId id="258" r:id="rId5"/>
    <p:sldId id="261" r:id="rId6"/>
    <p:sldId id="262" r:id="rId7"/>
    <p:sldId id="263" r:id="rId8"/>
    <p:sldId id="264" r:id="rId9"/>
    <p:sldId id="267" r:id="rId10"/>
    <p:sldId id="266" r:id="rId11"/>
    <p:sldId id="269"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4CAD1-8628-74E3-14B9-07E24571E817}" v="247" dt="2023-07-25T14:17:01.728"/>
    <p1510:client id="{6EDE113C-53AC-417B-9EB1-65E4518E6AE0}" v="11" dt="2023-07-26T01:48:11.235"/>
    <p1510:client id="{D71101E8-8DD4-5CE3-7189-F0B8FF1C1BF9}" v="76" dt="2023-07-25T14:23:17.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5666" autoAdjust="0"/>
  </p:normalViewPr>
  <p:slideViewPr>
    <p:cSldViewPr snapToGrid="0">
      <p:cViewPr varScale="1">
        <p:scale>
          <a:sx n="77" d="100"/>
          <a:sy n="77" d="100"/>
        </p:scale>
        <p:origin x="6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 Ngo" userId="3d40cd20-e081-4beb-a834-ec0c44af3e90" providerId="ADAL" clId="{6EDE113C-53AC-417B-9EB1-65E4518E6AE0}"/>
    <pc:docChg chg="undo custSel addSld delSld modSld sldOrd">
      <pc:chgData name="Nam Ngo" userId="3d40cd20-e081-4beb-a834-ec0c44af3e90" providerId="ADAL" clId="{6EDE113C-53AC-417B-9EB1-65E4518E6AE0}" dt="2023-07-26T02:42:53.995" v="5761" actId="20577"/>
      <pc:docMkLst>
        <pc:docMk/>
      </pc:docMkLst>
      <pc:sldChg chg="modSp mod modNotesTx">
        <pc:chgData name="Nam Ngo" userId="3d40cd20-e081-4beb-a834-ec0c44af3e90" providerId="ADAL" clId="{6EDE113C-53AC-417B-9EB1-65E4518E6AE0}" dt="2023-07-26T01:06:24.400" v="657" actId="255"/>
        <pc:sldMkLst>
          <pc:docMk/>
          <pc:sldMk cId="1404810326" sldId="258"/>
        </pc:sldMkLst>
        <pc:spChg chg="mod">
          <ac:chgData name="Nam Ngo" userId="3d40cd20-e081-4beb-a834-ec0c44af3e90" providerId="ADAL" clId="{6EDE113C-53AC-417B-9EB1-65E4518E6AE0}" dt="2023-07-26T01:06:24.400" v="657" actId="255"/>
          <ac:spMkLst>
            <pc:docMk/>
            <pc:sldMk cId="1404810326" sldId="258"/>
            <ac:spMk id="2" creationId="{A20B8A79-B077-E1CB-8B67-C4A210795BF1}"/>
          </ac:spMkLst>
        </pc:spChg>
        <pc:spChg chg="mod">
          <ac:chgData name="Nam Ngo" userId="3d40cd20-e081-4beb-a834-ec0c44af3e90" providerId="ADAL" clId="{6EDE113C-53AC-417B-9EB1-65E4518E6AE0}" dt="2023-07-26T00:53:38.492" v="87" actId="1076"/>
          <ac:spMkLst>
            <pc:docMk/>
            <pc:sldMk cId="1404810326" sldId="258"/>
            <ac:spMk id="3" creationId="{DE7599C2-35D0-A2D1-9AC6-A8C58D672C69}"/>
          </ac:spMkLst>
        </pc:spChg>
        <pc:spChg chg="mod">
          <ac:chgData name="Nam Ngo" userId="3d40cd20-e081-4beb-a834-ec0c44af3e90" providerId="ADAL" clId="{6EDE113C-53AC-417B-9EB1-65E4518E6AE0}" dt="2023-07-26T00:53:38.492" v="87" actId="1076"/>
          <ac:spMkLst>
            <pc:docMk/>
            <pc:sldMk cId="1404810326" sldId="258"/>
            <ac:spMk id="6" creationId="{75AA6D60-0135-84C5-EEAA-CECA499F385A}"/>
          </ac:spMkLst>
        </pc:spChg>
        <pc:spChg chg="mod">
          <ac:chgData name="Nam Ngo" userId="3d40cd20-e081-4beb-a834-ec0c44af3e90" providerId="ADAL" clId="{6EDE113C-53AC-417B-9EB1-65E4518E6AE0}" dt="2023-07-26T00:53:38.492" v="87" actId="1076"/>
          <ac:spMkLst>
            <pc:docMk/>
            <pc:sldMk cId="1404810326" sldId="258"/>
            <ac:spMk id="10" creationId="{DAAACA8F-0481-98B6-AEC9-53F4973FBE52}"/>
          </ac:spMkLst>
        </pc:spChg>
        <pc:picChg chg="mod">
          <ac:chgData name="Nam Ngo" userId="3d40cd20-e081-4beb-a834-ec0c44af3e90" providerId="ADAL" clId="{6EDE113C-53AC-417B-9EB1-65E4518E6AE0}" dt="2023-07-26T01:05:15.275" v="618" actId="1076"/>
          <ac:picMkLst>
            <pc:docMk/>
            <pc:sldMk cId="1404810326" sldId="258"/>
            <ac:picMk id="5" creationId="{ECE2FEB9-A2F1-6F97-89E3-3A0DA1ACCA28}"/>
          </ac:picMkLst>
        </pc:picChg>
      </pc:sldChg>
      <pc:sldChg chg="modSp mod modNotesTx">
        <pc:chgData name="Nam Ngo" userId="3d40cd20-e081-4beb-a834-ec0c44af3e90" providerId="ADAL" clId="{6EDE113C-53AC-417B-9EB1-65E4518E6AE0}" dt="2023-07-26T01:18:02.040" v="2548" actId="20577"/>
        <pc:sldMkLst>
          <pc:docMk/>
          <pc:sldMk cId="936593227" sldId="260"/>
        </pc:sldMkLst>
        <pc:spChg chg="mod">
          <ac:chgData name="Nam Ngo" userId="3d40cd20-e081-4beb-a834-ec0c44af3e90" providerId="ADAL" clId="{6EDE113C-53AC-417B-9EB1-65E4518E6AE0}" dt="2023-07-26T01:12:09.012" v="1668" actId="21"/>
          <ac:spMkLst>
            <pc:docMk/>
            <pc:sldMk cId="936593227" sldId="260"/>
            <ac:spMk id="2" creationId="{577187C7-71A8-F6B0-7387-EEC35B2ABB10}"/>
          </ac:spMkLst>
        </pc:spChg>
        <pc:spChg chg="mod">
          <ac:chgData name="Nam Ngo" userId="3d40cd20-e081-4beb-a834-ec0c44af3e90" providerId="ADAL" clId="{6EDE113C-53AC-417B-9EB1-65E4518E6AE0}" dt="2023-07-26T01:12:28.644" v="1676" actId="403"/>
          <ac:spMkLst>
            <pc:docMk/>
            <pc:sldMk cId="936593227" sldId="260"/>
            <ac:spMk id="3" creationId="{500B6D69-D0E2-5B0B-D938-47057B6996BA}"/>
          </ac:spMkLst>
        </pc:spChg>
      </pc:sldChg>
      <pc:sldChg chg="addSp delSp modSp mod">
        <pc:chgData name="Nam Ngo" userId="3d40cd20-e081-4beb-a834-ec0c44af3e90" providerId="ADAL" clId="{6EDE113C-53AC-417B-9EB1-65E4518E6AE0}" dt="2023-07-26T01:06:20.711" v="656" actId="14100"/>
        <pc:sldMkLst>
          <pc:docMk/>
          <pc:sldMk cId="1523933672" sldId="261"/>
        </pc:sldMkLst>
        <pc:spChg chg="del">
          <ac:chgData name="Nam Ngo" userId="3d40cd20-e081-4beb-a834-ec0c44af3e90" providerId="ADAL" clId="{6EDE113C-53AC-417B-9EB1-65E4518E6AE0}" dt="2023-07-26T00:56:18.449" v="248"/>
          <ac:spMkLst>
            <pc:docMk/>
            <pc:sldMk cId="1523933672" sldId="261"/>
            <ac:spMk id="2" creationId="{B577302C-54CC-D9CE-FF26-70AAEBF2FDCF}"/>
          </ac:spMkLst>
        </pc:spChg>
        <pc:spChg chg="add mod">
          <ac:chgData name="Nam Ngo" userId="3d40cd20-e081-4beb-a834-ec0c44af3e90" providerId="ADAL" clId="{6EDE113C-53AC-417B-9EB1-65E4518E6AE0}" dt="2023-07-26T01:06:20.711" v="656" actId="14100"/>
          <ac:spMkLst>
            <pc:docMk/>
            <pc:sldMk cId="1523933672" sldId="261"/>
            <ac:spMk id="3" creationId="{0528AF4E-820E-A1D7-9760-00FC546690BD}"/>
          </ac:spMkLst>
        </pc:spChg>
        <pc:picChg chg="mod">
          <ac:chgData name="Nam Ngo" userId="3d40cd20-e081-4beb-a834-ec0c44af3e90" providerId="ADAL" clId="{6EDE113C-53AC-417B-9EB1-65E4518E6AE0}" dt="2023-07-26T01:06:19.194" v="655" actId="1076"/>
          <ac:picMkLst>
            <pc:docMk/>
            <pc:sldMk cId="1523933672" sldId="261"/>
            <ac:picMk id="4" creationId="{108C058D-68C7-1ACA-D8EC-79F8AECE1F86}"/>
          </ac:picMkLst>
        </pc:picChg>
      </pc:sldChg>
      <pc:sldChg chg="addSp delSp modSp mod">
        <pc:chgData name="Nam Ngo" userId="3d40cd20-e081-4beb-a834-ec0c44af3e90" providerId="ADAL" clId="{6EDE113C-53AC-417B-9EB1-65E4518E6AE0}" dt="2023-07-26T01:05:54.532" v="647" actId="1076"/>
        <pc:sldMkLst>
          <pc:docMk/>
          <pc:sldMk cId="179199932" sldId="262"/>
        </pc:sldMkLst>
        <pc:spChg chg="mod">
          <ac:chgData name="Nam Ngo" userId="3d40cd20-e081-4beb-a834-ec0c44af3e90" providerId="ADAL" clId="{6EDE113C-53AC-417B-9EB1-65E4518E6AE0}" dt="2023-07-26T01:05:07.405" v="617" actId="403"/>
          <ac:spMkLst>
            <pc:docMk/>
            <pc:sldMk cId="179199932" sldId="262"/>
            <ac:spMk id="2" creationId="{0B6FDBB2-FCDE-CADA-F509-1D67680CE6BA}"/>
          </ac:spMkLst>
        </pc:spChg>
        <pc:spChg chg="add mod">
          <ac:chgData name="Nam Ngo" userId="3d40cd20-e081-4beb-a834-ec0c44af3e90" providerId="ADAL" clId="{6EDE113C-53AC-417B-9EB1-65E4518E6AE0}" dt="2023-07-26T01:05:54.532" v="647" actId="1076"/>
          <ac:spMkLst>
            <pc:docMk/>
            <pc:sldMk cId="179199932" sldId="262"/>
            <ac:spMk id="5" creationId="{1EFEA25A-7002-C148-BEE6-6773E232DFAF}"/>
          </ac:spMkLst>
        </pc:spChg>
        <pc:picChg chg="del">
          <ac:chgData name="Nam Ngo" userId="3d40cd20-e081-4beb-a834-ec0c44af3e90" providerId="ADAL" clId="{6EDE113C-53AC-417B-9EB1-65E4518E6AE0}" dt="2023-07-26T01:03:53.050" v="290" actId="478"/>
          <ac:picMkLst>
            <pc:docMk/>
            <pc:sldMk cId="179199932" sldId="262"/>
            <ac:picMk id="4" creationId="{491067C7-A444-2CD4-EBFF-1C24D224C263}"/>
          </ac:picMkLst>
        </pc:picChg>
      </pc:sldChg>
      <pc:sldChg chg="modSp new mod modNotesTx">
        <pc:chgData name="Nam Ngo" userId="3d40cd20-e081-4beb-a834-ec0c44af3e90" providerId="ADAL" clId="{6EDE113C-53AC-417B-9EB1-65E4518E6AE0}" dt="2023-07-26T01:18:15.377" v="2578" actId="20577"/>
        <pc:sldMkLst>
          <pc:docMk/>
          <pc:sldMk cId="61935303" sldId="263"/>
        </pc:sldMkLst>
        <pc:spChg chg="mod">
          <ac:chgData name="Nam Ngo" userId="3d40cd20-e081-4beb-a834-ec0c44af3e90" providerId="ADAL" clId="{6EDE113C-53AC-417B-9EB1-65E4518E6AE0}" dt="2023-07-26T01:07:06.115" v="662" actId="113"/>
          <ac:spMkLst>
            <pc:docMk/>
            <pc:sldMk cId="61935303" sldId="263"/>
            <ac:spMk id="2" creationId="{2EE5B04C-6805-169F-8E3E-EFDEE88993EE}"/>
          </ac:spMkLst>
        </pc:spChg>
        <pc:spChg chg="mod">
          <ac:chgData name="Nam Ngo" userId="3d40cd20-e081-4beb-a834-ec0c44af3e90" providerId="ADAL" clId="{6EDE113C-53AC-417B-9EB1-65E4518E6AE0}" dt="2023-07-26T01:10:56.773" v="1561" actId="20577"/>
          <ac:spMkLst>
            <pc:docMk/>
            <pc:sldMk cId="61935303" sldId="263"/>
            <ac:spMk id="3" creationId="{893D07F5-1928-27E2-37BB-90E5C691A2D2}"/>
          </ac:spMkLst>
        </pc:spChg>
      </pc:sldChg>
      <pc:sldChg chg="modSp new del mod">
        <pc:chgData name="Nam Ngo" userId="3d40cd20-e081-4beb-a834-ec0c44af3e90" providerId="ADAL" clId="{6EDE113C-53AC-417B-9EB1-65E4518E6AE0}" dt="2023-07-26T01:05:36.079" v="622" actId="680"/>
        <pc:sldMkLst>
          <pc:docMk/>
          <pc:sldMk cId="3129747446" sldId="263"/>
        </pc:sldMkLst>
        <pc:spChg chg="mod">
          <ac:chgData name="Nam Ngo" userId="3d40cd20-e081-4beb-a834-ec0c44af3e90" providerId="ADAL" clId="{6EDE113C-53AC-417B-9EB1-65E4518E6AE0}" dt="2023-07-26T01:05:35.699" v="621"/>
          <ac:spMkLst>
            <pc:docMk/>
            <pc:sldMk cId="3129747446" sldId="263"/>
            <ac:spMk id="3" creationId="{AB446916-BC04-EE26-D750-1F994E0D100B}"/>
          </ac:spMkLst>
        </pc:spChg>
      </pc:sldChg>
      <pc:sldChg chg="addSp delSp modSp new mod modNotesTx">
        <pc:chgData name="Nam Ngo" userId="3d40cd20-e081-4beb-a834-ec0c44af3e90" providerId="ADAL" clId="{6EDE113C-53AC-417B-9EB1-65E4518E6AE0}" dt="2023-07-26T01:42:56.692" v="4514" actId="20577"/>
        <pc:sldMkLst>
          <pc:docMk/>
          <pc:sldMk cId="2928632755" sldId="264"/>
        </pc:sldMkLst>
        <pc:spChg chg="mod">
          <ac:chgData name="Nam Ngo" userId="3d40cd20-e081-4beb-a834-ec0c44af3e90" providerId="ADAL" clId="{6EDE113C-53AC-417B-9EB1-65E4518E6AE0}" dt="2023-07-26T01:11:09.024" v="1566" actId="113"/>
          <ac:spMkLst>
            <pc:docMk/>
            <pc:sldMk cId="2928632755" sldId="264"/>
            <ac:spMk id="2" creationId="{95AD37F6-79D3-DF39-E03D-9888EBF06921}"/>
          </ac:spMkLst>
        </pc:spChg>
        <pc:spChg chg="mod">
          <ac:chgData name="Nam Ngo" userId="3d40cd20-e081-4beb-a834-ec0c44af3e90" providerId="ADAL" clId="{6EDE113C-53AC-417B-9EB1-65E4518E6AE0}" dt="2023-07-26T01:42:56.692" v="4514" actId="20577"/>
          <ac:spMkLst>
            <pc:docMk/>
            <pc:sldMk cId="2928632755" sldId="264"/>
            <ac:spMk id="3" creationId="{B71A51D5-158D-B07B-9408-AFB384650E4F}"/>
          </ac:spMkLst>
        </pc:spChg>
        <pc:picChg chg="add del mod">
          <ac:chgData name="Nam Ngo" userId="3d40cd20-e081-4beb-a834-ec0c44af3e90" providerId="ADAL" clId="{6EDE113C-53AC-417B-9EB1-65E4518E6AE0}" dt="2023-07-26T01:31:10.321" v="4231" actId="21"/>
          <ac:picMkLst>
            <pc:docMk/>
            <pc:sldMk cId="2928632755" sldId="264"/>
            <ac:picMk id="4" creationId="{F6F998DB-8C4B-A92B-2508-4B3C9FBA3A3B}"/>
          </ac:picMkLst>
        </pc:picChg>
      </pc:sldChg>
      <pc:sldChg chg="new del">
        <pc:chgData name="Nam Ngo" userId="3d40cd20-e081-4beb-a834-ec0c44af3e90" providerId="ADAL" clId="{6EDE113C-53AC-417B-9EB1-65E4518E6AE0}" dt="2023-07-26T01:13:41.738" v="1755" actId="2696"/>
        <pc:sldMkLst>
          <pc:docMk/>
          <pc:sldMk cId="1543206576" sldId="265"/>
        </pc:sldMkLst>
      </pc:sldChg>
      <pc:sldChg chg="addSp delSp modSp add mod ord modNotesTx">
        <pc:chgData name="Nam Ngo" userId="3d40cd20-e081-4beb-a834-ec0c44af3e90" providerId="ADAL" clId="{6EDE113C-53AC-417B-9EB1-65E4518E6AE0}" dt="2023-07-26T01:43:06.532" v="4516"/>
        <pc:sldMkLst>
          <pc:docMk/>
          <pc:sldMk cId="1749368757" sldId="266"/>
        </pc:sldMkLst>
        <pc:spChg chg="mod">
          <ac:chgData name="Nam Ngo" userId="3d40cd20-e081-4beb-a834-ec0c44af3e90" providerId="ADAL" clId="{6EDE113C-53AC-417B-9EB1-65E4518E6AE0}" dt="2023-07-26T01:20:14.211" v="3019" actId="33524"/>
          <ac:spMkLst>
            <pc:docMk/>
            <pc:sldMk cId="1749368757" sldId="266"/>
            <ac:spMk id="2" creationId="{577187C7-71A8-F6B0-7387-EEC35B2ABB10}"/>
          </ac:spMkLst>
        </pc:spChg>
        <pc:spChg chg="del mod">
          <ac:chgData name="Nam Ngo" userId="3d40cd20-e081-4beb-a834-ec0c44af3e90" providerId="ADAL" clId="{6EDE113C-53AC-417B-9EB1-65E4518E6AE0}" dt="2023-07-26T01:22:20.509" v="3137" actId="478"/>
          <ac:spMkLst>
            <pc:docMk/>
            <pc:sldMk cId="1749368757" sldId="266"/>
            <ac:spMk id="3" creationId="{500B6D69-D0E2-5B0B-D938-47057B6996BA}"/>
          </ac:spMkLst>
        </pc:spChg>
        <pc:spChg chg="add mod">
          <ac:chgData name="Nam Ngo" userId="3d40cd20-e081-4beb-a834-ec0c44af3e90" providerId="ADAL" clId="{6EDE113C-53AC-417B-9EB1-65E4518E6AE0}" dt="2023-07-26T01:25:55.213" v="3845" actId="20577"/>
          <ac:spMkLst>
            <pc:docMk/>
            <pc:sldMk cId="1749368757" sldId="266"/>
            <ac:spMk id="5" creationId="{0F3A02ED-EE2B-A0DF-1066-B3B6BDD04D20}"/>
          </ac:spMkLst>
        </pc:spChg>
      </pc:sldChg>
      <pc:sldChg chg="addSp delSp modSp new mod ord">
        <pc:chgData name="Nam Ngo" userId="3d40cd20-e081-4beb-a834-ec0c44af3e90" providerId="ADAL" clId="{6EDE113C-53AC-417B-9EB1-65E4518E6AE0}" dt="2023-07-26T01:43:09.824" v="4518"/>
        <pc:sldMkLst>
          <pc:docMk/>
          <pc:sldMk cId="163441647" sldId="267"/>
        </pc:sldMkLst>
        <pc:spChg chg="mod">
          <ac:chgData name="Nam Ngo" userId="3d40cd20-e081-4beb-a834-ec0c44af3e90" providerId="ADAL" clId="{6EDE113C-53AC-417B-9EB1-65E4518E6AE0}" dt="2023-07-26T01:31:05.070" v="4230" actId="27636"/>
          <ac:spMkLst>
            <pc:docMk/>
            <pc:sldMk cId="163441647" sldId="267"/>
            <ac:spMk id="2" creationId="{4651B8B1-9E61-5DCB-CAFB-EA6F34B84424}"/>
          </ac:spMkLst>
        </pc:spChg>
        <pc:spChg chg="del">
          <ac:chgData name="Nam Ngo" userId="3d40cd20-e081-4beb-a834-ec0c44af3e90" providerId="ADAL" clId="{6EDE113C-53AC-417B-9EB1-65E4518E6AE0}" dt="2023-07-26T01:28:55.886" v="4093"/>
          <ac:spMkLst>
            <pc:docMk/>
            <pc:sldMk cId="163441647" sldId="267"/>
            <ac:spMk id="3" creationId="{6CCE4A9B-0909-7BDF-99CE-42380F6268E7}"/>
          </ac:spMkLst>
        </pc:spChg>
        <pc:spChg chg="add del mod">
          <ac:chgData name="Nam Ngo" userId="3d40cd20-e081-4beb-a834-ec0c44af3e90" providerId="ADAL" clId="{6EDE113C-53AC-417B-9EB1-65E4518E6AE0}" dt="2023-07-26T01:31:15.244" v="4233"/>
          <ac:spMkLst>
            <pc:docMk/>
            <pc:sldMk cId="163441647" sldId="267"/>
            <ac:spMk id="6" creationId="{F481C449-0985-8910-0FD8-B26239FDDF2C}"/>
          </ac:spMkLst>
        </pc:spChg>
        <pc:picChg chg="add del mod">
          <ac:chgData name="Nam Ngo" userId="3d40cd20-e081-4beb-a834-ec0c44af3e90" providerId="ADAL" clId="{6EDE113C-53AC-417B-9EB1-65E4518E6AE0}" dt="2023-07-26T01:31:00.812" v="4228" actId="478"/>
          <ac:picMkLst>
            <pc:docMk/>
            <pc:sldMk cId="163441647" sldId="267"/>
            <ac:picMk id="4" creationId="{2E401C59-CF5A-8EE9-FF6B-2B5E15BF75EE}"/>
          </ac:picMkLst>
        </pc:picChg>
        <pc:picChg chg="add mod">
          <ac:chgData name="Nam Ngo" userId="3d40cd20-e081-4beb-a834-ec0c44af3e90" providerId="ADAL" clId="{6EDE113C-53AC-417B-9EB1-65E4518E6AE0}" dt="2023-07-26T01:31:15.244" v="4233"/>
          <ac:picMkLst>
            <pc:docMk/>
            <pc:sldMk cId="163441647" sldId="267"/>
            <ac:picMk id="7" creationId="{522D38DE-6FFF-39F6-849F-4825CEFA5EB1}"/>
          </ac:picMkLst>
        </pc:picChg>
      </pc:sldChg>
      <pc:sldChg chg="addSp delSp modSp new mod">
        <pc:chgData name="Nam Ngo" userId="3d40cd20-e081-4beb-a834-ec0c44af3e90" providerId="ADAL" clId="{6EDE113C-53AC-417B-9EB1-65E4518E6AE0}" dt="2023-07-26T01:51:47.748" v="5110" actId="5793"/>
        <pc:sldMkLst>
          <pc:docMk/>
          <pc:sldMk cId="784046844" sldId="268"/>
        </pc:sldMkLst>
        <pc:spChg chg="mod">
          <ac:chgData name="Nam Ngo" userId="3d40cd20-e081-4beb-a834-ec0c44af3e90" providerId="ADAL" clId="{6EDE113C-53AC-417B-9EB1-65E4518E6AE0}" dt="2023-07-26T01:43:21.766" v="4535" actId="255"/>
          <ac:spMkLst>
            <pc:docMk/>
            <pc:sldMk cId="784046844" sldId="268"/>
            <ac:spMk id="2" creationId="{44F9A912-4C77-5EB3-9F09-D04FA6E0C912}"/>
          </ac:spMkLst>
        </pc:spChg>
        <pc:spChg chg="del">
          <ac:chgData name="Nam Ngo" userId="3d40cd20-e081-4beb-a834-ec0c44af3e90" providerId="ADAL" clId="{6EDE113C-53AC-417B-9EB1-65E4518E6AE0}" dt="2023-07-26T01:48:11.235" v="4836"/>
          <ac:spMkLst>
            <pc:docMk/>
            <pc:sldMk cId="784046844" sldId="268"/>
            <ac:spMk id="3" creationId="{28DBBE54-169F-00BF-620F-C5DFB3A54428}"/>
          </ac:spMkLst>
        </pc:spChg>
        <pc:spChg chg="add mod">
          <ac:chgData name="Nam Ngo" userId="3d40cd20-e081-4beb-a834-ec0c44af3e90" providerId="ADAL" clId="{6EDE113C-53AC-417B-9EB1-65E4518E6AE0}" dt="2023-07-26T01:51:47.748" v="5110" actId="5793"/>
          <ac:spMkLst>
            <pc:docMk/>
            <pc:sldMk cId="784046844" sldId="268"/>
            <ac:spMk id="6" creationId="{15BB16E8-F598-9D39-EFDC-29CC9854ADD2}"/>
          </ac:spMkLst>
        </pc:spChg>
        <pc:picChg chg="add del mod">
          <ac:chgData name="Nam Ngo" userId="3d40cd20-e081-4beb-a834-ec0c44af3e90" providerId="ADAL" clId="{6EDE113C-53AC-417B-9EB1-65E4518E6AE0}" dt="2023-07-26T01:48:12.834" v="4837" actId="478"/>
          <ac:picMkLst>
            <pc:docMk/>
            <pc:sldMk cId="784046844" sldId="268"/>
            <ac:picMk id="4" creationId="{65D2CF73-7046-C775-39AA-59B72B9B588C}"/>
          </ac:picMkLst>
        </pc:picChg>
      </pc:sldChg>
      <pc:sldChg chg="modSp new mod modNotesTx">
        <pc:chgData name="Nam Ngo" userId="3d40cd20-e081-4beb-a834-ec0c44af3e90" providerId="ADAL" clId="{6EDE113C-53AC-417B-9EB1-65E4518E6AE0}" dt="2023-07-26T01:59:58.504" v="5745"/>
        <pc:sldMkLst>
          <pc:docMk/>
          <pc:sldMk cId="2525690704" sldId="269"/>
        </pc:sldMkLst>
        <pc:spChg chg="mod">
          <ac:chgData name="Nam Ngo" userId="3d40cd20-e081-4beb-a834-ec0c44af3e90" providerId="ADAL" clId="{6EDE113C-53AC-417B-9EB1-65E4518E6AE0}" dt="2023-07-26T01:44:24.586" v="4592" actId="113"/>
          <ac:spMkLst>
            <pc:docMk/>
            <pc:sldMk cId="2525690704" sldId="269"/>
            <ac:spMk id="2" creationId="{D62A38FF-3E0F-1D87-C6D0-378839061857}"/>
          </ac:spMkLst>
        </pc:spChg>
        <pc:spChg chg="mod">
          <ac:chgData name="Nam Ngo" userId="3d40cd20-e081-4beb-a834-ec0c44af3e90" providerId="ADAL" clId="{6EDE113C-53AC-417B-9EB1-65E4518E6AE0}" dt="2023-07-26T01:52:15.329" v="5219" actId="20577"/>
          <ac:spMkLst>
            <pc:docMk/>
            <pc:sldMk cId="2525690704" sldId="269"/>
            <ac:spMk id="3" creationId="{57C8AA26-AF2A-189F-077F-500BDF3EE73C}"/>
          </ac:spMkLst>
        </pc:spChg>
      </pc:sldChg>
      <pc:sldChg chg="new del">
        <pc:chgData name="Nam Ngo" userId="3d40cd20-e081-4beb-a834-ec0c44af3e90" providerId="ADAL" clId="{6EDE113C-53AC-417B-9EB1-65E4518E6AE0}" dt="2023-07-26T01:47:55.233" v="4835" actId="47"/>
        <pc:sldMkLst>
          <pc:docMk/>
          <pc:sldMk cId="1061853459" sldId="270"/>
        </pc:sldMkLst>
      </pc:sldChg>
      <pc:sldChg chg="modSp new mod modNotesTx">
        <pc:chgData name="Nam Ngo" userId="3d40cd20-e081-4beb-a834-ec0c44af3e90" providerId="ADAL" clId="{6EDE113C-53AC-417B-9EB1-65E4518E6AE0}" dt="2023-07-26T02:42:53.995" v="5761" actId="20577"/>
        <pc:sldMkLst>
          <pc:docMk/>
          <pc:sldMk cId="3685376031" sldId="270"/>
        </pc:sldMkLst>
        <pc:spChg chg="mod">
          <ac:chgData name="Nam Ngo" userId="3d40cd20-e081-4beb-a834-ec0c44af3e90" providerId="ADAL" clId="{6EDE113C-53AC-417B-9EB1-65E4518E6AE0}" dt="2023-07-26T01:56:32.805" v="5357" actId="20577"/>
          <ac:spMkLst>
            <pc:docMk/>
            <pc:sldMk cId="3685376031" sldId="270"/>
            <ac:spMk id="2" creationId="{963A7CDD-4F2A-F940-CD8F-05103D9A53AD}"/>
          </ac:spMkLst>
        </pc:spChg>
        <pc:spChg chg="mod">
          <ac:chgData name="Nam Ngo" userId="3d40cd20-e081-4beb-a834-ec0c44af3e90" providerId="ADAL" clId="{6EDE113C-53AC-417B-9EB1-65E4518E6AE0}" dt="2023-07-26T02:42:53.995" v="5761" actId="20577"/>
          <ac:spMkLst>
            <pc:docMk/>
            <pc:sldMk cId="3685376031" sldId="270"/>
            <ac:spMk id="3" creationId="{739F706A-3B72-2253-0C94-6030C1027CFE}"/>
          </ac:spMkLst>
        </pc:spChg>
      </pc:sldChg>
    </pc:docChg>
  </pc:docChgLst>
  <pc:docChgLst>
    <pc:chgData name="Nam Ngo" userId="S::nam.ngo@hud.govt.nz::3d40cd20-e081-4beb-a834-ec0c44af3e90" providerId="AD" clId="Web-{D71101E8-8DD4-5CE3-7189-F0B8FF1C1BF9}"/>
    <pc:docChg chg="addSld delSld modSld sldOrd">
      <pc:chgData name="Nam Ngo" userId="S::nam.ngo@hud.govt.nz::3d40cd20-e081-4beb-a834-ec0c44af3e90" providerId="AD" clId="Web-{D71101E8-8DD4-5CE3-7189-F0B8FF1C1BF9}" dt="2023-07-25T14:23:16.753" v="74" actId="20577"/>
      <pc:docMkLst>
        <pc:docMk/>
      </pc:docMkLst>
      <pc:sldChg chg="addSp delSp ord">
        <pc:chgData name="Nam Ngo" userId="S::nam.ngo@hud.govt.nz::3d40cd20-e081-4beb-a834-ec0c44af3e90" providerId="AD" clId="Web-{D71101E8-8DD4-5CE3-7189-F0B8FF1C1BF9}" dt="2023-07-25T14:18:44.789" v="5"/>
        <pc:sldMkLst>
          <pc:docMk/>
          <pc:sldMk cId="751648958" sldId="257"/>
        </pc:sldMkLst>
        <pc:spChg chg="add del">
          <ac:chgData name="Nam Ngo" userId="S::nam.ngo@hud.govt.nz::3d40cd20-e081-4beb-a834-ec0c44af3e90" providerId="AD" clId="Web-{D71101E8-8DD4-5CE3-7189-F0B8FF1C1BF9}" dt="2023-07-25T14:18:37.601" v="1"/>
          <ac:spMkLst>
            <pc:docMk/>
            <pc:sldMk cId="751648958" sldId="257"/>
            <ac:spMk id="7" creationId="{531B2B42-920A-29A7-1D7E-7A01C582C8F0}"/>
          </ac:spMkLst>
        </pc:spChg>
      </pc:sldChg>
      <pc:sldChg chg="del">
        <pc:chgData name="Nam Ngo" userId="S::nam.ngo@hud.govt.nz::3d40cd20-e081-4beb-a834-ec0c44af3e90" providerId="AD" clId="Web-{D71101E8-8DD4-5CE3-7189-F0B8FF1C1BF9}" dt="2023-07-25T14:19:44.963" v="27"/>
        <pc:sldMkLst>
          <pc:docMk/>
          <pc:sldMk cId="999430626" sldId="259"/>
        </pc:sldMkLst>
      </pc:sldChg>
      <pc:sldChg chg="addSp delSp modSp ord">
        <pc:chgData name="Nam Ngo" userId="S::nam.ngo@hud.govt.nz::3d40cd20-e081-4beb-a834-ec0c44af3e90" providerId="AD" clId="Web-{D71101E8-8DD4-5CE3-7189-F0B8FF1C1BF9}" dt="2023-07-25T14:23:16.753" v="74" actId="20577"/>
        <pc:sldMkLst>
          <pc:docMk/>
          <pc:sldMk cId="936593227" sldId="260"/>
        </pc:sldMkLst>
        <pc:spChg chg="mod">
          <ac:chgData name="Nam Ngo" userId="S::nam.ngo@hud.govt.nz::3d40cd20-e081-4beb-a834-ec0c44af3e90" providerId="AD" clId="Web-{D71101E8-8DD4-5CE3-7189-F0B8FF1C1BF9}" dt="2023-07-25T14:19:42.588" v="25" actId="20577"/>
          <ac:spMkLst>
            <pc:docMk/>
            <pc:sldMk cId="936593227" sldId="260"/>
            <ac:spMk id="2" creationId="{577187C7-71A8-F6B0-7387-EEC35B2ABB10}"/>
          </ac:spMkLst>
        </pc:spChg>
        <pc:spChg chg="mod">
          <ac:chgData name="Nam Ngo" userId="S::nam.ngo@hud.govt.nz::3d40cd20-e081-4beb-a834-ec0c44af3e90" providerId="AD" clId="Web-{D71101E8-8DD4-5CE3-7189-F0B8FF1C1BF9}" dt="2023-07-25T14:23:16.753" v="74" actId="20577"/>
          <ac:spMkLst>
            <pc:docMk/>
            <pc:sldMk cId="936593227" sldId="260"/>
            <ac:spMk id="3" creationId="{500B6D69-D0E2-5B0B-D938-47057B6996BA}"/>
          </ac:spMkLst>
        </pc:spChg>
        <pc:spChg chg="add del">
          <ac:chgData name="Nam Ngo" userId="S::nam.ngo@hud.govt.nz::3d40cd20-e081-4beb-a834-ec0c44af3e90" providerId="AD" clId="Web-{D71101E8-8DD4-5CE3-7189-F0B8FF1C1BF9}" dt="2023-07-25T14:19:34.510" v="23"/>
          <ac:spMkLst>
            <pc:docMk/>
            <pc:sldMk cId="936593227" sldId="260"/>
            <ac:spMk id="5" creationId="{4BC4B139-7031-38DC-B1C5-CEB9A9473679}"/>
          </ac:spMkLst>
        </pc:spChg>
      </pc:sldChg>
      <pc:sldChg chg="del">
        <pc:chgData name="Nam Ngo" userId="S::nam.ngo@hud.govt.nz::3d40cd20-e081-4beb-a834-ec0c44af3e90" providerId="AD" clId="Web-{D71101E8-8DD4-5CE3-7189-F0B8FF1C1BF9}" dt="2023-07-25T14:19:43.510" v="26"/>
        <pc:sldMkLst>
          <pc:docMk/>
          <pc:sldMk cId="290812084" sldId="261"/>
        </pc:sldMkLst>
      </pc:sldChg>
      <pc:sldChg chg="addSp delSp modSp new">
        <pc:chgData name="Nam Ngo" userId="S::nam.ngo@hud.govt.nz::3d40cd20-e081-4beb-a834-ec0c44af3e90" providerId="AD" clId="Web-{D71101E8-8DD4-5CE3-7189-F0B8FF1C1BF9}" dt="2023-07-25T14:20:21.527" v="31" actId="1076"/>
        <pc:sldMkLst>
          <pc:docMk/>
          <pc:sldMk cId="1523933672" sldId="261"/>
        </pc:sldMkLst>
        <pc:spChg chg="del">
          <ac:chgData name="Nam Ngo" userId="S::nam.ngo@hud.govt.nz::3d40cd20-e081-4beb-a834-ec0c44af3e90" providerId="AD" clId="Web-{D71101E8-8DD4-5CE3-7189-F0B8FF1C1BF9}" dt="2023-07-25T14:20:16.152" v="29"/>
          <ac:spMkLst>
            <pc:docMk/>
            <pc:sldMk cId="1523933672" sldId="261"/>
            <ac:spMk id="3" creationId="{487C2905-475D-D36B-4D04-7294F31C3520}"/>
          </ac:spMkLst>
        </pc:spChg>
        <pc:picChg chg="add mod ord">
          <ac:chgData name="Nam Ngo" userId="S::nam.ngo@hud.govt.nz::3d40cd20-e081-4beb-a834-ec0c44af3e90" providerId="AD" clId="Web-{D71101E8-8DD4-5CE3-7189-F0B8FF1C1BF9}" dt="2023-07-25T14:20:21.527" v="31" actId="1076"/>
          <ac:picMkLst>
            <pc:docMk/>
            <pc:sldMk cId="1523933672" sldId="261"/>
            <ac:picMk id="4" creationId="{108C058D-68C7-1ACA-D8EC-79F8AECE1F86}"/>
          </ac:picMkLst>
        </pc:picChg>
      </pc:sldChg>
      <pc:sldChg chg="addSp delSp modSp new">
        <pc:chgData name="Nam Ngo" userId="S::nam.ngo@hud.govt.nz::3d40cd20-e081-4beb-a834-ec0c44af3e90" providerId="AD" clId="Web-{D71101E8-8DD4-5CE3-7189-F0B8FF1C1BF9}" dt="2023-07-25T14:22:49.158" v="54" actId="14100"/>
        <pc:sldMkLst>
          <pc:docMk/>
          <pc:sldMk cId="179199932" sldId="262"/>
        </pc:sldMkLst>
        <pc:spChg chg="del">
          <ac:chgData name="Nam Ngo" userId="S::nam.ngo@hud.govt.nz::3d40cd20-e081-4beb-a834-ec0c44af3e90" providerId="AD" clId="Web-{D71101E8-8DD4-5CE3-7189-F0B8FF1C1BF9}" dt="2023-07-25T14:22:45.783" v="53"/>
          <ac:spMkLst>
            <pc:docMk/>
            <pc:sldMk cId="179199932" sldId="262"/>
            <ac:spMk id="3" creationId="{68A313E9-AC4D-FB12-B019-5CD8C8E3ACB0}"/>
          </ac:spMkLst>
        </pc:spChg>
        <pc:picChg chg="add mod ord">
          <ac:chgData name="Nam Ngo" userId="S::nam.ngo@hud.govt.nz::3d40cd20-e081-4beb-a834-ec0c44af3e90" providerId="AD" clId="Web-{D71101E8-8DD4-5CE3-7189-F0B8FF1C1BF9}" dt="2023-07-25T14:22:49.158" v="54" actId="14100"/>
          <ac:picMkLst>
            <pc:docMk/>
            <pc:sldMk cId="179199932" sldId="262"/>
            <ac:picMk id="4" creationId="{491067C7-A444-2CD4-EBFF-1C24D224C263}"/>
          </ac:picMkLst>
        </pc:picChg>
      </pc:sldChg>
    </pc:docChg>
  </pc:docChgLst>
  <pc:docChgLst>
    <pc:chgData name="Nam Ngo" userId="S::nam.ngo@hud.govt.nz::3d40cd20-e081-4beb-a834-ec0c44af3e90" providerId="AD" clId="Web-{3124CAD1-8628-74E3-14B9-07E24571E817}"/>
    <pc:docChg chg="addSld delSld modSld addMainMaster">
      <pc:chgData name="Nam Ngo" userId="S::nam.ngo@hud.govt.nz::3d40cd20-e081-4beb-a834-ec0c44af3e90" providerId="AD" clId="Web-{3124CAD1-8628-74E3-14B9-07E24571E817}" dt="2023-07-25T14:17:01.728" v="233" actId="20577"/>
      <pc:docMkLst>
        <pc:docMk/>
      </pc:docMkLst>
      <pc:sldChg chg="del">
        <pc:chgData name="Nam Ngo" userId="S::nam.ngo@hud.govt.nz::3d40cd20-e081-4beb-a834-ec0c44af3e90" providerId="AD" clId="Web-{3124CAD1-8628-74E3-14B9-07E24571E817}" dt="2023-07-25T13:58:08.662" v="3"/>
        <pc:sldMkLst>
          <pc:docMk/>
          <pc:sldMk cId="109857222" sldId="256"/>
        </pc:sldMkLst>
      </pc:sldChg>
      <pc:sldChg chg="modSp add">
        <pc:chgData name="Nam Ngo" userId="S::nam.ngo@hud.govt.nz::3d40cd20-e081-4beb-a834-ec0c44af3e90" providerId="AD" clId="Web-{3124CAD1-8628-74E3-14B9-07E24571E817}" dt="2023-07-25T13:59:06.210" v="37" actId="20577"/>
        <pc:sldMkLst>
          <pc:docMk/>
          <pc:sldMk cId="751648958" sldId="257"/>
        </pc:sldMkLst>
        <pc:spChg chg="mod">
          <ac:chgData name="Nam Ngo" userId="S::nam.ngo@hud.govt.nz::3d40cd20-e081-4beb-a834-ec0c44af3e90" providerId="AD" clId="Web-{3124CAD1-8628-74E3-14B9-07E24571E817}" dt="2023-07-25T13:59:06.210" v="37" actId="20577"/>
          <ac:spMkLst>
            <pc:docMk/>
            <pc:sldMk cId="751648958" sldId="257"/>
            <ac:spMk id="6" creationId="{85CCE5CF-376C-456A-A48A-F713A50F9974}"/>
          </ac:spMkLst>
        </pc:spChg>
      </pc:sldChg>
      <pc:sldChg chg="add del">
        <pc:chgData name="Nam Ngo" userId="S::nam.ngo@hud.govt.nz::3d40cd20-e081-4beb-a834-ec0c44af3e90" providerId="AD" clId="Web-{3124CAD1-8628-74E3-14B9-07E24571E817}" dt="2023-07-25T13:58:08.005" v="2"/>
        <pc:sldMkLst>
          <pc:docMk/>
          <pc:sldMk cId="521316979" sldId="258"/>
        </pc:sldMkLst>
      </pc:sldChg>
      <pc:sldChg chg="addSp delSp modSp new modNotes">
        <pc:chgData name="Nam Ngo" userId="S::nam.ngo@hud.govt.nz::3d40cd20-e081-4beb-a834-ec0c44af3e90" providerId="AD" clId="Web-{3124CAD1-8628-74E3-14B9-07E24571E817}" dt="2023-07-25T14:16:08.804" v="226" actId="20577"/>
        <pc:sldMkLst>
          <pc:docMk/>
          <pc:sldMk cId="1404810326" sldId="258"/>
        </pc:sldMkLst>
        <pc:spChg chg="mod">
          <ac:chgData name="Nam Ngo" userId="S::nam.ngo@hud.govt.nz::3d40cd20-e081-4beb-a834-ec0c44af3e90" providerId="AD" clId="Web-{3124CAD1-8628-74E3-14B9-07E24571E817}" dt="2023-07-25T14:15:53.976" v="214" actId="1076"/>
          <ac:spMkLst>
            <pc:docMk/>
            <pc:sldMk cId="1404810326" sldId="258"/>
            <ac:spMk id="2" creationId="{A20B8A79-B077-E1CB-8B67-C4A210795BF1}"/>
          </ac:spMkLst>
        </pc:spChg>
        <pc:spChg chg="mod">
          <ac:chgData name="Nam Ngo" userId="S::nam.ngo@hud.govt.nz::3d40cd20-e081-4beb-a834-ec0c44af3e90" providerId="AD" clId="Web-{3124CAD1-8628-74E3-14B9-07E24571E817}" dt="2023-07-25T14:11:55.390" v="111" actId="20577"/>
          <ac:spMkLst>
            <pc:docMk/>
            <pc:sldMk cId="1404810326" sldId="258"/>
            <ac:spMk id="3" creationId="{DE7599C2-35D0-A2D1-9AC6-A8C58D672C69}"/>
          </ac:spMkLst>
        </pc:spChg>
        <pc:spChg chg="add mod">
          <ac:chgData name="Nam Ngo" userId="S::nam.ngo@hud.govt.nz::3d40cd20-e081-4beb-a834-ec0c44af3e90" providerId="AD" clId="Web-{3124CAD1-8628-74E3-14B9-07E24571E817}" dt="2023-07-25T14:15:49.616" v="212" actId="1076"/>
          <ac:spMkLst>
            <pc:docMk/>
            <pc:sldMk cId="1404810326" sldId="258"/>
            <ac:spMk id="6" creationId="{75AA6D60-0135-84C5-EEAA-CECA499F385A}"/>
          </ac:spMkLst>
        </pc:spChg>
        <pc:spChg chg="add del mod">
          <ac:chgData name="Nam Ngo" userId="S::nam.ngo@hud.govt.nz::3d40cd20-e081-4beb-a834-ec0c44af3e90" providerId="AD" clId="Web-{3124CAD1-8628-74E3-14B9-07E24571E817}" dt="2023-07-25T14:15:36.116" v="203"/>
          <ac:spMkLst>
            <pc:docMk/>
            <pc:sldMk cId="1404810326" sldId="258"/>
            <ac:spMk id="7" creationId="{153D0C46-A35B-DFB3-AD78-24B8EF7E2B32}"/>
          </ac:spMkLst>
        </pc:spChg>
        <pc:spChg chg="add del mod">
          <ac:chgData name="Nam Ngo" userId="S::nam.ngo@hud.govt.nz::3d40cd20-e081-4beb-a834-ec0c44af3e90" providerId="AD" clId="Web-{3124CAD1-8628-74E3-14B9-07E24571E817}" dt="2023-07-25T14:15:38.788" v="207"/>
          <ac:spMkLst>
            <pc:docMk/>
            <pc:sldMk cId="1404810326" sldId="258"/>
            <ac:spMk id="8" creationId="{EC021969-BB9E-D040-CCA4-CD6A3684702C}"/>
          </ac:spMkLst>
        </pc:spChg>
        <pc:spChg chg="add mod">
          <ac:chgData name="Nam Ngo" userId="S::nam.ngo@hud.govt.nz::3d40cd20-e081-4beb-a834-ec0c44af3e90" providerId="AD" clId="Web-{3124CAD1-8628-74E3-14B9-07E24571E817}" dt="2023-07-25T14:16:08.804" v="226" actId="20577"/>
          <ac:spMkLst>
            <pc:docMk/>
            <pc:sldMk cId="1404810326" sldId="258"/>
            <ac:spMk id="10" creationId="{DAAACA8F-0481-98B6-AEC9-53F4973FBE52}"/>
          </ac:spMkLst>
        </pc:spChg>
        <pc:picChg chg="add mod">
          <ac:chgData name="Nam Ngo" userId="S::nam.ngo@hud.govt.nz::3d40cd20-e081-4beb-a834-ec0c44af3e90" providerId="AD" clId="Web-{3124CAD1-8628-74E3-14B9-07E24571E817}" dt="2023-07-25T14:15:51.694" v="213" actId="1076"/>
          <ac:picMkLst>
            <pc:docMk/>
            <pc:sldMk cId="1404810326" sldId="258"/>
            <ac:picMk id="5" creationId="{ECE2FEB9-A2F1-6F97-89E3-3A0DA1ACCA28}"/>
          </ac:picMkLst>
        </pc:picChg>
      </pc:sldChg>
      <pc:sldChg chg="addSp delSp modSp new">
        <pc:chgData name="Nam Ngo" userId="S::nam.ngo@hud.govt.nz::3d40cd20-e081-4beb-a834-ec0c44af3e90" providerId="AD" clId="Web-{3124CAD1-8628-74E3-14B9-07E24571E817}" dt="2023-07-25T14:10:58.201" v="85"/>
        <pc:sldMkLst>
          <pc:docMk/>
          <pc:sldMk cId="999430626" sldId="259"/>
        </pc:sldMkLst>
        <pc:spChg chg="del">
          <ac:chgData name="Nam Ngo" userId="S::nam.ngo@hud.govt.nz::3d40cd20-e081-4beb-a834-ec0c44af3e90" providerId="AD" clId="Web-{3124CAD1-8628-74E3-14B9-07E24571E817}" dt="2023-07-25T14:10:58.201" v="85"/>
          <ac:spMkLst>
            <pc:docMk/>
            <pc:sldMk cId="999430626" sldId="259"/>
            <ac:spMk id="3" creationId="{AAA555AA-778A-625E-D570-8BB6B5228E63}"/>
          </ac:spMkLst>
        </pc:spChg>
        <pc:picChg chg="add mod ord">
          <ac:chgData name="Nam Ngo" userId="S::nam.ngo@hud.govt.nz::3d40cd20-e081-4beb-a834-ec0c44af3e90" providerId="AD" clId="Web-{3124CAD1-8628-74E3-14B9-07E24571E817}" dt="2023-07-25T14:10:58.201" v="85"/>
          <ac:picMkLst>
            <pc:docMk/>
            <pc:sldMk cId="999430626" sldId="259"/>
            <ac:picMk id="4" creationId="{8540326F-3632-AEEB-7149-732978DC1C97}"/>
          </ac:picMkLst>
        </pc:picChg>
      </pc:sldChg>
      <pc:sldChg chg="addSp delSp modSp new">
        <pc:chgData name="Nam Ngo" userId="S::nam.ngo@hud.govt.nz::3d40cd20-e081-4beb-a834-ec0c44af3e90" providerId="AD" clId="Web-{3124CAD1-8628-74E3-14B9-07E24571E817}" dt="2023-07-25T14:11:14.623" v="98" actId="20577"/>
        <pc:sldMkLst>
          <pc:docMk/>
          <pc:sldMk cId="936593227" sldId="260"/>
        </pc:sldMkLst>
        <pc:spChg chg="mod">
          <ac:chgData name="Nam Ngo" userId="S::nam.ngo@hud.govt.nz::3d40cd20-e081-4beb-a834-ec0c44af3e90" providerId="AD" clId="Web-{3124CAD1-8628-74E3-14B9-07E24571E817}" dt="2023-07-25T14:11:14.623" v="98" actId="20577"/>
          <ac:spMkLst>
            <pc:docMk/>
            <pc:sldMk cId="936593227" sldId="260"/>
            <ac:spMk id="3" creationId="{500B6D69-D0E2-5B0B-D938-47057B6996BA}"/>
          </ac:spMkLst>
        </pc:spChg>
        <pc:spChg chg="add del mod">
          <ac:chgData name="Nam Ngo" userId="S::nam.ngo@hud.govt.nz::3d40cd20-e081-4beb-a834-ec0c44af3e90" providerId="AD" clId="Web-{3124CAD1-8628-74E3-14B9-07E24571E817}" dt="2023-07-25T14:11:06.123" v="91"/>
          <ac:spMkLst>
            <pc:docMk/>
            <pc:sldMk cId="936593227" sldId="260"/>
            <ac:spMk id="4" creationId="{8E5B7F32-964E-56CC-F3B9-B268998F0853}"/>
          </ac:spMkLst>
        </pc:spChg>
      </pc:sldChg>
      <pc:sldChg chg="modSp new">
        <pc:chgData name="Nam Ngo" userId="S::nam.ngo@hud.govt.nz::3d40cd20-e081-4beb-a834-ec0c44af3e90" providerId="AD" clId="Web-{3124CAD1-8628-74E3-14B9-07E24571E817}" dt="2023-07-25T14:17:01.728" v="233" actId="20577"/>
        <pc:sldMkLst>
          <pc:docMk/>
          <pc:sldMk cId="290812084" sldId="261"/>
        </pc:sldMkLst>
        <pc:spChg chg="mod">
          <ac:chgData name="Nam Ngo" userId="S::nam.ngo@hud.govt.nz::3d40cd20-e081-4beb-a834-ec0c44af3e90" providerId="AD" clId="Web-{3124CAD1-8628-74E3-14B9-07E24571E817}" dt="2023-07-25T14:17:01.728" v="233" actId="20577"/>
          <ac:spMkLst>
            <pc:docMk/>
            <pc:sldMk cId="290812084" sldId="261"/>
            <ac:spMk id="3" creationId="{D8450216-0EFB-D126-B8D4-C04DB7364734}"/>
          </ac:spMkLst>
        </pc:spChg>
      </pc:sldChg>
      <pc:sldMasterChg chg="add addSldLayout">
        <pc:chgData name="Nam Ngo" userId="S::nam.ngo@hud.govt.nz::3d40cd20-e081-4beb-a834-ec0c44af3e90" providerId="AD" clId="Web-{3124CAD1-8628-74E3-14B9-07E24571E817}" dt="2023-07-25T13:58:02.005" v="0"/>
        <pc:sldMasterMkLst>
          <pc:docMk/>
          <pc:sldMasterMk cId="1575964985" sldId="2147483648"/>
        </pc:sldMasterMkLst>
        <pc:sldLayoutChg chg="add">
          <pc:chgData name="Nam Ngo" userId="S::nam.ngo@hud.govt.nz::3d40cd20-e081-4beb-a834-ec0c44af3e90" providerId="AD" clId="Web-{3124CAD1-8628-74E3-14B9-07E24571E817}" dt="2023-07-25T13:58:02.005" v="0"/>
          <pc:sldLayoutMkLst>
            <pc:docMk/>
            <pc:sldMasterMk cId="1575964985" sldId="2147483648"/>
            <pc:sldLayoutMk cId="3249675490" sldId="2147483649"/>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582737665" sldId="2147483650"/>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964304373" sldId="2147483651"/>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479256443" sldId="2147483652"/>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161664445" sldId="2147483653"/>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2911046242" sldId="2147483654"/>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766558555" sldId="2147483655"/>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3428500176" sldId="2147483656"/>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463182609" sldId="2147483657"/>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3511222972" sldId="2147483658"/>
          </pc:sldLayoutMkLst>
        </pc:sldLayoutChg>
        <pc:sldLayoutChg chg="add">
          <pc:chgData name="Nam Ngo" userId="S::nam.ngo@hud.govt.nz::3d40cd20-e081-4beb-a834-ec0c44af3e90" providerId="AD" clId="Web-{3124CAD1-8628-74E3-14B9-07E24571E817}" dt="2023-07-25T13:58:02.005" v="0"/>
          <pc:sldLayoutMkLst>
            <pc:docMk/>
            <pc:sldMasterMk cId="1575964985" sldId="2147483648"/>
            <pc:sldLayoutMk cId="1160325362"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EAFC0-8A73-4AB1-B5DD-D3C73B09CFC1}" type="datetimeFigureOut">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36A70-EDDF-402F-A5C6-CB452863EA48}" type="slidenum">
              <a:t>‹#›</a:t>
            </a:fld>
            <a:endParaRPr lang="en-US"/>
          </a:p>
        </p:txBody>
      </p:sp>
    </p:spTree>
    <p:extLst>
      <p:ext uri="{BB962C8B-B14F-4D97-AF65-F5344CB8AC3E}">
        <p14:creationId xmlns:p14="http://schemas.microsoft.com/office/powerpoint/2010/main" val="138242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Media queries and OPQ</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2</a:t>
            </a:fld>
            <a:endParaRPr lang="en-US"/>
          </a:p>
        </p:txBody>
      </p:sp>
    </p:spTree>
    <p:extLst>
      <p:ext uri="{BB962C8B-B14F-4D97-AF65-F5344CB8AC3E}">
        <p14:creationId xmlns:p14="http://schemas.microsoft.com/office/powerpoint/2010/main" val="290637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r>
              <a:rPr lang="en-US" sz="1200" dirty="0">
                <a:latin typeface="Calibri"/>
                <a:cs typeface="Calibri"/>
              </a:rPr>
              <a:t>Especially since the early 1990s. From Census 2018, out of all households that rent, 4 out of 5 rent privately </a:t>
            </a:r>
            <a:endParaRPr lang="en-US" sz="1200" dirty="0">
              <a:cs typeface="Calibri"/>
            </a:endParaRPr>
          </a:p>
        </p:txBody>
      </p:sp>
      <p:sp>
        <p:nvSpPr>
          <p:cNvPr id="4" name="Slide Number Placeholder 3"/>
          <p:cNvSpPr>
            <a:spLocks noGrp="1"/>
          </p:cNvSpPr>
          <p:nvPr>
            <p:ph type="sldNum" sz="quarter" idx="5"/>
          </p:nvPr>
        </p:nvSpPr>
        <p:spPr/>
        <p:txBody>
          <a:bodyPr/>
          <a:lstStyle/>
          <a:p>
            <a:fld id="{0AD36A70-EDDF-402F-A5C6-CB452863EA48}" type="slidenum">
              <a:t>3</a:t>
            </a:fld>
            <a:endParaRPr lang="en-US"/>
          </a:p>
        </p:txBody>
      </p:sp>
    </p:spTree>
    <p:extLst>
      <p:ext uri="{BB962C8B-B14F-4D97-AF65-F5344CB8AC3E}">
        <p14:creationId xmlns:p14="http://schemas.microsoft.com/office/powerpoint/2010/main" val="192455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4</a:t>
            </a:fld>
            <a:endParaRPr lang="en-US"/>
          </a:p>
        </p:txBody>
      </p:sp>
    </p:spTree>
    <p:extLst>
      <p:ext uri="{BB962C8B-B14F-4D97-AF65-F5344CB8AC3E}">
        <p14:creationId xmlns:p14="http://schemas.microsoft.com/office/powerpoint/2010/main" val="369722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5</a:t>
            </a:fld>
            <a:endParaRPr lang="en-US"/>
          </a:p>
        </p:txBody>
      </p:sp>
    </p:spTree>
    <p:extLst>
      <p:ext uri="{BB962C8B-B14F-4D97-AF65-F5344CB8AC3E}">
        <p14:creationId xmlns:p14="http://schemas.microsoft.com/office/powerpoint/2010/main" val="248736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RBNZ’s user cost model People should be indifference between renting and owning</a:t>
            </a:r>
          </a:p>
          <a:p>
            <a:r>
              <a:rPr lang="en-NZ" dirty="0"/>
              <a:t>Think of owning a house as paying rents to yourself over however long you are owning it</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6</a:t>
            </a:fld>
            <a:endParaRPr lang="en-US"/>
          </a:p>
        </p:txBody>
      </p:sp>
    </p:spTree>
    <p:extLst>
      <p:ext uri="{BB962C8B-B14F-4D97-AF65-F5344CB8AC3E}">
        <p14:creationId xmlns:p14="http://schemas.microsoft.com/office/powerpoint/2010/main" val="146289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Ham-Wai paper</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7</a:t>
            </a:fld>
            <a:endParaRPr lang="en-US"/>
          </a:p>
        </p:txBody>
      </p:sp>
    </p:spTree>
    <p:extLst>
      <p:ext uri="{BB962C8B-B14F-4D97-AF65-F5344CB8AC3E}">
        <p14:creationId xmlns:p14="http://schemas.microsoft.com/office/powerpoint/2010/main" val="316331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2400" dirty="0">
                <a:latin typeface="Calibri"/>
                <a:cs typeface="Calibri"/>
              </a:rPr>
              <a:t>Not always realistic, but provide us with a framework for our advice</a:t>
            </a:r>
            <a:endParaRPr lang="en-NZ" sz="2000" dirty="0">
              <a:latin typeface="Calibri"/>
              <a:cs typeface="Calibri"/>
            </a:endParaRPr>
          </a:p>
        </p:txBody>
      </p:sp>
      <p:sp>
        <p:nvSpPr>
          <p:cNvPr id="4" name="Slide Number Placeholder 3"/>
          <p:cNvSpPr>
            <a:spLocks noGrp="1"/>
          </p:cNvSpPr>
          <p:nvPr>
            <p:ph type="sldNum" sz="quarter" idx="5"/>
          </p:nvPr>
        </p:nvSpPr>
        <p:spPr/>
        <p:txBody>
          <a:bodyPr/>
          <a:lstStyle/>
          <a:p>
            <a:fld id="{0AD36A70-EDDF-402F-A5C6-CB452863EA48}" type="slidenum">
              <a:rPr lang="en-US" smtClean="0"/>
              <a:t>9</a:t>
            </a:fld>
            <a:endParaRPr lang="en-US"/>
          </a:p>
        </p:txBody>
      </p:sp>
    </p:spTree>
    <p:extLst>
      <p:ext uri="{BB962C8B-B14F-4D97-AF65-F5344CB8AC3E}">
        <p14:creationId xmlns:p14="http://schemas.microsoft.com/office/powerpoint/2010/main" val="74657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Wage: Renters ability to pay</a:t>
            </a:r>
          </a:p>
          <a:p>
            <a:r>
              <a:rPr lang="en-NZ" dirty="0"/>
              <a:t>Supply/demand: Availability of rental properties </a:t>
            </a:r>
          </a:p>
          <a:p>
            <a:r>
              <a:rPr lang="en-NZ" dirty="0"/>
              <a:t>Mortgage rate: </a:t>
            </a:r>
            <a:r>
              <a:rPr lang="en-NZ" sz="1800" dirty="0">
                <a:effectLst/>
                <a:latin typeface="Segoe UI Light" panose="020B0502040204020203" pitchFamily="34" charset="0"/>
                <a:ea typeface="Segoe UI Light" panose="020B0502040204020203" pitchFamily="34" charset="0"/>
                <a:cs typeface="Times New Roman" panose="02020603050405020304" pitchFamily="18" charset="0"/>
              </a:rPr>
              <a:t>first home buyers may delay buying due to rising mortgage unaffordability, increasing demand for rental property. Higher financing cost reduces supply response. As supply increase, yield decrease so banks are less likely to lend to develop</a:t>
            </a:r>
            <a:endParaRPr lang="en-NZ" dirty="0"/>
          </a:p>
          <a:p>
            <a:r>
              <a:rPr lang="en-US" dirty="0"/>
              <a:t>Unemployment: Job security and household formation. </a:t>
            </a:r>
            <a:r>
              <a:rPr lang="en-NZ" sz="1800" dirty="0">
                <a:effectLst/>
                <a:latin typeface="Segoe UI Light" panose="020B0502040204020203" pitchFamily="34" charset="0"/>
                <a:cs typeface="Times New Roman" panose="02020603050405020304" pitchFamily="18" charset="0"/>
              </a:rPr>
              <a:t>B</a:t>
            </a:r>
            <a:r>
              <a:rPr lang="en-NZ" sz="1800" dirty="0">
                <a:effectLst/>
                <a:latin typeface="Segoe UI Light" panose="020B0502040204020203" pitchFamily="34" charset="0"/>
                <a:ea typeface="Segoe UI Light" panose="020B0502040204020203" pitchFamily="34" charset="0"/>
                <a:cs typeface="Times New Roman" panose="02020603050405020304" pitchFamily="18" charset="0"/>
              </a:rPr>
              <a:t>etter job security can encourage people to form new and smaller households, which in turn, increases the demand for rental properties. For example, young adults may be more inclined to leave the family home when unemployment is low. Secondly, a strong labour market and positive economic outlook would ensure tenants’ current and future ability to pay, allowing landlords to raise rents</a:t>
            </a:r>
            <a:endParaRPr lang="en-US" dirty="0"/>
          </a:p>
          <a:p>
            <a:r>
              <a:rPr lang="en-US" dirty="0"/>
              <a:t>Any other impact that are not included in wages</a:t>
            </a:r>
          </a:p>
          <a:p>
            <a:endParaRPr lang="en-US" dirty="0"/>
          </a:p>
          <a:p>
            <a:r>
              <a:rPr lang="en-US" dirty="0"/>
              <a:t>House price: </a:t>
            </a:r>
            <a:r>
              <a:rPr lang="en-NZ" sz="1800" dirty="0">
                <a:effectLst/>
                <a:latin typeface="Segoe UI Light" panose="020B0502040204020203" pitchFamily="34" charset="0"/>
                <a:ea typeface="Segoe UI Light" panose="020B0502040204020203" pitchFamily="34" charset="0"/>
                <a:cs typeface="Times New Roman" panose="02020603050405020304" pitchFamily="18" charset="0"/>
              </a:rPr>
              <a:t>unobserved region-specific factors act on the housing market as a whole, rather than just the rental market. in a falling market time to sell would be expected to increase which may lead to an increase in the rental stock, and therefore downward pressure on prices.</a:t>
            </a:r>
            <a:endParaRPr lang="en-US" dirty="0"/>
          </a:p>
          <a:p>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10</a:t>
            </a:fld>
            <a:endParaRPr lang="en-US"/>
          </a:p>
        </p:txBody>
      </p:sp>
    </p:spTree>
    <p:extLst>
      <p:ext uri="{BB962C8B-B14F-4D97-AF65-F5344CB8AC3E}">
        <p14:creationId xmlns:p14="http://schemas.microsoft.com/office/powerpoint/2010/main" val="208758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5 million people and 2 million dwellings</a:t>
            </a:r>
            <a:endParaRPr lang="en-US" dirty="0"/>
          </a:p>
        </p:txBody>
      </p:sp>
      <p:sp>
        <p:nvSpPr>
          <p:cNvPr id="4" name="Slide Number Placeholder 3"/>
          <p:cNvSpPr>
            <a:spLocks noGrp="1"/>
          </p:cNvSpPr>
          <p:nvPr>
            <p:ph type="sldNum" sz="quarter" idx="5"/>
          </p:nvPr>
        </p:nvSpPr>
        <p:spPr/>
        <p:txBody>
          <a:bodyPr/>
          <a:lstStyle/>
          <a:p>
            <a:fld id="{0AD36A70-EDDF-402F-A5C6-CB452863EA48}" type="slidenum">
              <a:rPr lang="en-US" smtClean="0"/>
              <a:t>12</a:t>
            </a:fld>
            <a:endParaRPr lang="en-US"/>
          </a:p>
        </p:txBody>
      </p:sp>
    </p:spTree>
    <p:extLst>
      <p:ext uri="{BB962C8B-B14F-4D97-AF65-F5344CB8AC3E}">
        <p14:creationId xmlns:p14="http://schemas.microsoft.com/office/powerpoint/2010/main" val="7741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2928-9E03-6186-EB8B-39B968EB9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188D2FF8-002F-530D-79EB-6EBA01ADE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805DB58-4F44-480A-FB26-4A0F5FE974D7}"/>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AF720459-7DAB-384B-09E1-31B4F886B7D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9793726-DF05-0CB7-F0C4-B33AE66F95AB}"/>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324967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EFC2-6425-BD81-AFF9-F7233DF4ADC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A8BD66D-557A-6419-EFE1-92B8539DF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50DEB63-15AC-862F-18B2-54D227825B13}"/>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46252362-E5AF-DEBA-15CF-0EBB4342D7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4B6BB07-7984-FF8C-7D8F-CAB9FD7DC0FD}"/>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58273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19EB-66AB-B630-E3FA-3C2CD5DDB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3E988C5-DC3D-E5F3-096F-A69E7D3A6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8A02B-2183-8491-C889-7844802DA5C7}"/>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E1971A28-F921-0B6C-70B1-702A5DB35C3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AA21D50-6D03-BE43-23E2-1E843FC12AF6}"/>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96430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CDE7-DA42-942A-A68F-292C7A91C2D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F92A6EF-C0C1-66B8-9347-4B7B70677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64C555F6-B19A-3732-DCA1-330CE17823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E25802A5-4EC3-9CAB-E9BA-DA2C8F936265}"/>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6" name="Footer Placeholder 5">
            <a:extLst>
              <a:ext uri="{FF2B5EF4-FFF2-40B4-BE49-F238E27FC236}">
                <a16:creationId xmlns:a16="http://schemas.microsoft.com/office/drawing/2014/main" id="{23F264B4-7706-E2E9-7488-CD748D6A24A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2C303DB-FFE3-2D78-39BE-B8E199A313D9}"/>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479256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6C83-29CE-7E36-DA78-562486C6210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0531A0D-60AA-2E49-FE85-38D133892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69F61-2EC0-1865-61BB-773C2BD89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E820A2D-95EF-4E19-6DF4-8729C33833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D2652-6B5A-CE61-26D0-1ACC86CBD9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9390E7AF-BAE9-B9FB-94E0-03C335F3546D}"/>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8" name="Footer Placeholder 7">
            <a:extLst>
              <a:ext uri="{FF2B5EF4-FFF2-40B4-BE49-F238E27FC236}">
                <a16:creationId xmlns:a16="http://schemas.microsoft.com/office/drawing/2014/main" id="{2F1FB0A7-35D1-E82C-FA16-1744DA3AF7EE}"/>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E25154E-300A-EBBE-F556-7A7F7005C496}"/>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161664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61DF-E0B4-E55A-2739-57B26AA2CAC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720E619-F394-6082-1A90-ACF0308CD32C}"/>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4" name="Footer Placeholder 3">
            <a:extLst>
              <a:ext uri="{FF2B5EF4-FFF2-40B4-BE49-F238E27FC236}">
                <a16:creationId xmlns:a16="http://schemas.microsoft.com/office/drawing/2014/main" id="{E142BD50-230A-858A-64E1-7B0E76A3433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C8E4282-23CB-CA49-3930-5258F55DE4FF}"/>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2911046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930C7-EB06-67F1-E705-9029AF35DDFF}"/>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3" name="Footer Placeholder 2">
            <a:extLst>
              <a:ext uri="{FF2B5EF4-FFF2-40B4-BE49-F238E27FC236}">
                <a16:creationId xmlns:a16="http://schemas.microsoft.com/office/drawing/2014/main" id="{7E2A87E5-154A-0B5D-B6E5-AC4E0D2D7D2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5408751D-FD2E-1CA9-B3D9-3C8A5ABA8829}"/>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766558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ED91-4140-9FD9-D107-6438F89CE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D559FA3-42A1-CC30-8681-F0E61520B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2AC3115-BF15-2FD7-4E13-19329F52D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B319A-B698-60D7-CA16-33E8B024550E}"/>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6" name="Footer Placeholder 5">
            <a:extLst>
              <a:ext uri="{FF2B5EF4-FFF2-40B4-BE49-F238E27FC236}">
                <a16:creationId xmlns:a16="http://schemas.microsoft.com/office/drawing/2014/main" id="{9A9C9237-D4EC-8F7F-37A7-CCC66825405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983545A-C405-EED7-3388-1F9FBA72FA3F}"/>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3428500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BA25-6CA3-C23C-7191-81D690F3E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60A0353-959A-0A62-EDAD-5D43A94C9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5C9FA4B-10D2-F878-DF66-207559CAE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0EBF6-56AD-EED8-B061-AB5CA7B18877}"/>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6" name="Footer Placeholder 5">
            <a:extLst>
              <a:ext uri="{FF2B5EF4-FFF2-40B4-BE49-F238E27FC236}">
                <a16:creationId xmlns:a16="http://schemas.microsoft.com/office/drawing/2014/main" id="{118124AD-3AE7-5A77-25AA-3AA85470A80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4574511-714D-16CB-3B26-13055F387ED8}"/>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463182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C62D-0B7D-9211-C554-FDA94AB58F5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9261126-424C-BFA1-975E-378963C44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46E6176-B19B-2BB7-742E-FC6233F55C60}"/>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CA32B6EF-7DB7-B949-3B69-6E4A65955CA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0AA395-12A5-ABA6-975B-9E0FA48626FE}"/>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3511222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FA84C-2DFA-B6FB-D169-68C9B3AD27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2EEEAAB-37E4-BA3F-BD81-936C7D1DF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5836536-B4B7-216D-07C1-CBB084AB85DF}"/>
              </a:ext>
            </a:extLst>
          </p:cNvPr>
          <p:cNvSpPr>
            <a:spLocks noGrp="1"/>
          </p:cNvSpPr>
          <p:nvPr>
            <p:ph type="dt" sz="half" idx="10"/>
          </p:nvPr>
        </p:nvSpPr>
        <p:spPr/>
        <p:txBody>
          <a:body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77135BB7-FE9D-B381-07A4-E77C4EF7B40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8C378E1-B8A5-FABE-50E5-42AD9BC8D063}"/>
              </a:ext>
            </a:extLst>
          </p:cNvPr>
          <p:cNvSpPr>
            <a:spLocks noGrp="1"/>
          </p:cNvSpPr>
          <p:nvPr>
            <p:ph type="sldNum" sz="quarter" idx="12"/>
          </p:nvPr>
        </p:nvSpPr>
        <p:spPr/>
        <p:txBody>
          <a:bodyPr/>
          <a:lstStyle/>
          <a:p>
            <a:fld id="{2D8DF5DD-ECAD-4E7A-883F-C629AA98CEF0}" type="slidenum">
              <a:rPr lang="en-NZ" smtClean="0"/>
              <a:t>‹#›</a:t>
            </a:fld>
            <a:endParaRPr lang="en-NZ"/>
          </a:p>
        </p:txBody>
      </p:sp>
    </p:spTree>
    <p:extLst>
      <p:ext uri="{BB962C8B-B14F-4D97-AF65-F5344CB8AC3E}">
        <p14:creationId xmlns:p14="http://schemas.microsoft.com/office/powerpoint/2010/main" val="116032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8" name="TextBox 7">
            <a:extLst>
              <a:ext uri="{FF2B5EF4-FFF2-40B4-BE49-F238E27FC236}">
                <a16:creationId xmlns:a16="http://schemas.microsoft.com/office/drawing/2014/main" id="{9E77CA52-9475-53EF-2DA3-701BA487D1B4}"/>
              </a:ext>
            </a:extLst>
          </p:cNvPr>
          <p:cNvSpPr txBox="1"/>
          <p:nvPr>
            <p:extLst>
              <p:ext uri="{1162E1C5-73C7-4A58-AE30-91384D911F3F}">
                <p184:classification xmlns:p184="http://schemas.microsoft.com/office/powerpoint/2018/4/main" val="ftr"/>
              </p:ext>
            </p:extLst>
          </p:nvPr>
        </p:nvSpPr>
        <p:spPr>
          <a:xfrm>
            <a:off x="5641150" y="6642100"/>
            <a:ext cx="93821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[IN-CONFIDENCE]</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07516-016D-F34B-665E-1C5E925F10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01EDFAC-49BD-7B78-D5E4-29974331ED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19B2707-0D0C-E342-C16E-7A6C95C1C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5DCAE-141E-458A-9717-123E1F508B6B}" type="datetimeFigureOut">
              <a:rPr lang="en-NZ" smtClean="0"/>
              <a:t>26/07/2023</a:t>
            </a:fld>
            <a:endParaRPr lang="en-NZ"/>
          </a:p>
        </p:txBody>
      </p:sp>
      <p:sp>
        <p:nvSpPr>
          <p:cNvPr id="5" name="Footer Placeholder 4">
            <a:extLst>
              <a:ext uri="{FF2B5EF4-FFF2-40B4-BE49-F238E27FC236}">
                <a16:creationId xmlns:a16="http://schemas.microsoft.com/office/drawing/2014/main" id="{26DCFA6F-2284-F43A-8637-2DC76F25E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B0D36251-5AA4-43C3-0937-1CFEA5222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DF5DD-ECAD-4E7A-883F-C629AA98CEF0}" type="slidenum">
              <a:rPr lang="en-NZ" smtClean="0"/>
              <a:t>‹#›</a:t>
            </a:fld>
            <a:endParaRPr lang="en-NZ"/>
          </a:p>
        </p:txBody>
      </p:sp>
      <p:sp>
        <p:nvSpPr>
          <p:cNvPr id="8" name="TextBox 7">
            <a:extLst>
              <a:ext uri="{FF2B5EF4-FFF2-40B4-BE49-F238E27FC236}">
                <a16:creationId xmlns:a16="http://schemas.microsoft.com/office/drawing/2014/main" id="{56B81D7A-7255-2BDE-7276-957EC98DA135}"/>
              </a:ext>
            </a:extLst>
          </p:cNvPr>
          <p:cNvSpPr txBox="1"/>
          <p:nvPr>
            <p:extLst>
              <p:ext uri="{1162E1C5-73C7-4A58-AE30-91384D911F3F}">
                <p184:classification xmlns:p184="http://schemas.microsoft.com/office/powerpoint/2018/4/main" val="ftr"/>
              </p:ext>
            </p:extLst>
          </p:nvPr>
        </p:nvSpPr>
        <p:spPr>
          <a:xfrm>
            <a:off x="5687187" y="6705600"/>
            <a:ext cx="846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[UNCLASSIFIED]</a:t>
            </a:r>
          </a:p>
        </p:txBody>
      </p:sp>
    </p:spTree>
    <p:extLst>
      <p:ext uri="{BB962C8B-B14F-4D97-AF65-F5344CB8AC3E}">
        <p14:creationId xmlns:p14="http://schemas.microsoft.com/office/powerpoint/2010/main" val="1575964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5FF8-33DD-4BF2-B696-31F976554BE7}"/>
              </a:ext>
            </a:extLst>
          </p:cNvPr>
          <p:cNvSpPr>
            <a:spLocks noGrp="1"/>
          </p:cNvSpPr>
          <p:nvPr>
            <p:ph type="ctrTitle"/>
          </p:nvPr>
        </p:nvSpPr>
        <p:spPr/>
        <p:txBody>
          <a:bodyPr/>
          <a:lstStyle/>
          <a:p>
            <a:endParaRPr lang="en-NZ"/>
          </a:p>
        </p:txBody>
      </p:sp>
      <p:sp>
        <p:nvSpPr>
          <p:cNvPr id="3" name="Subtitle 2">
            <a:extLst>
              <a:ext uri="{FF2B5EF4-FFF2-40B4-BE49-F238E27FC236}">
                <a16:creationId xmlns:a16="http://schemas.microsoft.com/office/drawing/2014/main" id="{072F8E4B-36BF-44E5-BCD2-1C1B465107E1}"/>
              </a:ext>
            </a:extLst>
          </p:cNvPr>
          <p:cNvSpPr>
            <a:spLocks noGrp="1"/>
          </p:cNvSpPr>
          <p:nvPr>
            <p:ph type="subTitle" idx="1"/>
          </p:nvPr>
        </p:nvSpPr>
        <p:spPr/>
        <p:txBody>
          <a:bodyPr/>
          <a:lstStyle/>
          <a:p>
            <a:endParaRPr lang="en-NZ"/>
          </a:p>
        </p:txBody>
      </p:sp>
      <p:pic>
        <p:nvPicPr>
          <p:cNvPr id="5" name="Picture 4">
            <a:extLst>
              <a:ext uri="{FF2B5EF4-FFF2-40B4-BE49-F238E27FC236}">
                <a16:creationId xmlns:a16="http://schemas.microsoft.com/office/drawing/2014/main" id="{3724A120-4548-4C03-A6E1-641569B21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5628" cy="7055893"/>
          </a:xfrm>
          <a:prstGeom prst="rect">
            <a:avLst/>
          </a:prstGeom>
        </p:spPr>
      </p:pic>
      <p:sp>
        <p:nvSpPr>
          <p:cNvPr id="6" name="TextBox 5">
            <a:extLst>
              <a:ext uri="{FF2B5EF4-FFF2-40B4-BE49-F238E27FC236}">
                <a16:creationId xmlns:a16="http://schemas.microsoft.com/office/drawing/2014/main" id="{85CCE5CF-376C-456A-A48A-F713A50F9974}"/>
              </a:ext>
            </a:extLst>
          </p:cNvPr>
          <p:cNvSpPr txBox="1"/>
          <p:nvPr/>
        </p:nvSpPr>
        <p:spPr>
          <a:xfrm>
            <a:off x="1000461" y="1600200"/>
            <a:ext cx="11046537" cy="2431435"/>
          </a:xfrm>
          <a:prstGeom prst="rect">
            <a:avLst/>
          </a:prstGeom>
          <a:noFill/>
        </p:spPr>
        <p:txBody>
          <a:bodyPr wrap="square" lIns="91440" tIns="45720" rIns="91440" bIns="45720" rtlCol="0" anchor="t">
            <a:spAutoFit/>
          </a:bodyPr>
          <a:lstStyle/>
          <a:p>
            <a:pPr algn="r"/>
            <a:r>
              <a:rPr lang="en-NZ" sz="4800" b="1" dirty="0">
                <a:solidFill>
                  <a:srgbClr val="FFFFFF"/>
                </a:solidFill>
                <a:ea typeface="+mn-lt"/>
                <a:cs typeface="+mn-lt"/>
              </a:rPr>
              <a:t>What drives rents in New Zealand</a:t>
            </a:r>
            <a:endParaRPr lang="en-NZ" sz="4800" b="1" dirty="0">
              <a:solidFill>
                <a:srgbClr val="FFFFFF"/>
              </a:solidFill>
              <a:cs typeface="Calibri"/>
            </a:endParaRPr>
          </a:p>
          <a:p>
            <a:pPr algn="r"/>
            <a:endParaRPr lang="en-NZ" sz="4800" b="1" dirty="0">
              <a:solidFill>
                <a:schemeClr val="bg1"/>
              </a:solidFill>
              <a:cs typeface="Calibri"/>
            </a:endParaRPr>
          </a:p>
          <a:p>
            <a:pPr algn="r"/>
            <a:r>
              <a:rPr lang="en-NZ" sz="2800" b="1" i="1" dirty="0">
                <a:solidFill>
                  <a:schemeClr val="bg1"/>
                </a:solidFill>
              </a:rPr>
              <a:t>Joint research paper with Treasury and RBNZ</a:t>
            </a:r>
            <a:endParaRPr lang="en-NZ" sz="2800" dirty="0">
              <a:solidFill>
                <a:schemeClr val="bg1"/>
              </a:solidFill>
              <a:cs typeface="Calibri"/>
            </a:endParaRPr>
          </a:p>
          <a:p>
            <a:pPr algn="r"/>
            <a:r>
              <a:rPr lang="en-NZ" sz="2800" b="1" i="1" dirty="0">
                <a:solidFill>
                  <a:schemeClr val="bg1"/>
                </a:solidFill>
              </a:rPr>
              <a:t>July 2023</a:t>
            </a:r>
            <a:endParaRPr lang="en-NZ" sz="2800">
              <a:solidFill>
                <a:schemeClr val="bg1"/>
              </a:solidFill>
              <a:cs typeface="Calibri"/>
            </a:endParaRPr>
          </a:p>
        </p:txBody>
      </p:sp>
    </p:spTree>
    <p:extLst>
      <p:ext uri="{BB962C8B-B14F-4D97-AF65-F5344CB8AC3E}">
        <p14:creationId xmlns:p14="http://schemas.microsoft.com/office/powerpoint/2010/main" val="751648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38FF-3E0F-1D87-C6D0-378839061857}"/>
              </a:ext>
            </a:extLst>
          </p:cNvPr>
          <p:cNvSpPr>
            <a:spLocks noGrp="1"/>
          </p:cNvSpPr>
          <p:nvPr>
            <p:ph type="title"/>
          </p:nvPr>
        </p:nvSpPr>
        <p:spPr/>
        <p:txBody>
          <a:bodyPr/>
          <a:lstStyle/>
          <a:p>
            <a:r>
              <a:rPr lang="en-NZ" b="1" dirty="0"/>
              <a:t>Potential factors</a:t>
            </a:r>
            <a:endParaRPr lang="en-US" b="1" dirty="0"/>
          </a:p>
        </p:txBody>
      </p:sp>
      <p:sp>
        <p:nvSpPr>
          <p:cNvPr id="3" name="Content Placeholder 2">
            <a:extLst>
              <a:ext uri="{FF2B5EF4-FFF2-40B4-BE49-F238E27FC236}">
                <a16:creationId xmlns:a16="http://schemas.microsoft.com/office/drawing/2014/main" id="{57C8AA26-AF2A-189F-077F-500BDF3EE73C}"/>
              </a:ext>
            </a:extLst>
          </p:cNvPr>
          <p:cNvSpPr>
            <a:spLocks noGrp="1"/>
          </p:cNvSpPr>
          <p:nvPr>
            <p:ph idx="1"/>
          </p:nvPr>
        </p:nvSpPr>
        <p:spPr/>
        <p:txBody>
          <a:bodyPr>
            <a:normAutofit fontScale="85000" lnSpcReduction="20000"/>
          </a:bodyPr>
          <a:lstStyle/>
          <a:p>
            <a:r>
              <a:rPr lang="en-NZ" dirty="0"/>
              <a:t>Wages</a:t>
            </a:r>
          </a:p>
          <a:p>
            <a:endParaRPr lang="en-NZ" dirty="0"/>
          </a:p>
          <a:p>
            <a:r>
              <a:rPr lang="en-NZ" dirty="0"/>
              <a:t>Physical supply and demand of dwellings (measured by people per dwellings) </a:t>
            </a:r>
          </a:p>
          <a:p>
            <a:endParaRPr lang="en-NZ" dirty="0"/>
          </a:p>
          <a:p>
            <a:r>
              <a:rPr lang="en-NZ" dirty="0"/>
              <a:t>Mortgage (interest) rate</a:t>
            </a:r>
          </a:p>
          <a:p>
            <a:endParaRPr lang="en-NZ" dirty="0"/>
          </a:p>
          <a:p>
            <a:r>
              <a:rPr lang="en-NZ" dirty="0"/>
              <a:t>General inflation</a:t>
            </a:r>
          </a:p>
          <a:p>
            <a:endParaRPr lang="en-NZ" dirty="0"/>
          </a:p>
          <a:p>
            <a:r>
              <a:rPr lang="en-NZ" dirty="0"/>
              <a:t>Unemployment rate/job security</a:t>
            </a:r>
          </a:p>
          <a:p>
            <a:endParaRPr lang="en-NZ" dirty="0"/>
          </a:p>
          <a:p>
            <a:r>
              <a:rPr lang="en-NZ" dirty="0"/>
              <a:t>House price</a:t>
            </a:r>
          </a:p>
          <a:p>
            <a:endParaRPr lang="en-NZ" dirty="0"/>
          </a:p>
          <a:p>
            <a:endParaRPr lang="en-NZ" dirty="0"/>
          </a:p>
          <a:p>
            <a:endParaRPr lang="en-NZ" dirty="0"/>
          </a:p>
          <a:p>
            <a:endParaRPr lang="en-NZ" dirty="0"/>
          </a:p>
          <a:p>
            <a:endParaRPr lang="en-NZ" dirty="0"/>
          </a:p>
          <a:p>
            <a:pPr marL="0" indent="0">
              <a:buNone/>
            </a:pPr>
            <a:endParaRPr lang="en-US" dirty="0"/>
          </a:p>
        </p:txBody>
      </p:sp>
    </p:spTree>
    <p:extLst>
      <p:ext uri="{BB962C8B-B14F-4D97-AF65-F5344CB8AC3E}">
        <p14:creationId xmlns:p14="http://schemas.microsoft.com/office/powerpoint/2010/main" val="252569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A912-4C77-5EB3-9F09-D04FA6E0C912}"/>
              </a:ext>
            </a:extLst>
          </p:cNvPr>
          <p:cNvSpPr>
            <a:spLocks noGrp="1"/>
          </p:cNvSpPr>
          <p:nvPr>
            <p:ph type="title"/>
          </p:nvPr>
        </p:nvSpPr>
        <p:spPr/>
        <p:txBody>
          <a:bodyPr>
            <a:normAutofit/>
          </a:bodyPr>
          <a:lstStyle/>
          <a:p>
            <a:r>
              <a:rPr lang="en-NZ" sz="3200" b="1" dirty="0"/>
              <a:t>Key findings</a:t>
            </a:r>
            <a:endParaRPr lang="en-US" sz="3200" b="1" dirty="0"/>
          </a:p>
        </p:txBody>
      </p:sp>
      <p:sp>
        <p:nvSpPr>
          <p:cNvPr id="6" name="Content Placeholder 5">
            <a:extLst>
              <a:ext uri="{FF2B5EF4-FFF2-40B4-BE49-F238E27FC236}">
                <a16:creationId xmlns:a16="http://schemas.microsoft.com/office/drawing/2014/main" id="{15BB16E8-F598-9D39-EFDC-29CC9854ADD2}"/>
              </a:ext>
            </a:extLst>
          </p:cNvPr>
          <p:cNvSpPr>
            <a:spLocks noGrp="1"/>
          </p:cNvSpPr>
          <p:nvPr>
            <p:ph idx="1"/>
          </p:nvPr>
        </p:nvSpPr>
        <p:spPr/>
        <p:txBody>
          <a:bodyPr>
            <a:normAutofit/>
          </a:bodyPr>
          <a:lstStyle/>
          <a:p>
            <a:r>
              <a:rPr lang="en-NZ" sz="2400" dirty="0"/>
              <a:t>Wage inflation and relative supply and demand of dwellings (measured by people per dwelling) are the two key drivers of rent inflation for new tenancies at the national level.</a:t>
            </a:r>
          </a:p>
          <a:p>
            <a:endParaRPr lang="en-NZ" sz="2400" dirty="0"/>
          </a:p>
          <a:p>
            <a:r>
              <a:rPr lang="en-NZ" sz="2400" dirty="0"/>
              <a:t>Increasing mortgage rates increase rents and increasing unemployment decreases rents but the impacts are relatively weak compared with wages and dwellings supply and demand</a:t>
            </a:r>
          </a:p>
          <a:p>
            <a:pPr marL="0" indent="0">
              <a:buNone/>
            </a:pPr>
            <a:endParaRPr lang="en-NZ" sz="2400" dirty="0"/>
          </a:p>
          <a:p>
            <a:r>
              <a:rPr lang="en-NZ" sz="2400" dirty="0"/>
              <a:t>The identified key drivers are robust to local circumstances, although unobserved region-specific factors can dampen or magnify the effects in particular regions.</a:t>
            </a:r>
          </a:p>
          <a:p>
            <a:endParaRPr lang="en-US" sz="2400" dirty="0"/>
          </a:p>
        </p:txBody>
      </p:sp>
    </p:spTree>
    <p:extLst>
      <p:ext uri="{BB962C8B-B14F-4D97-AF65-F5344CB8AC3E}">
        <p14:creationId xmlns:p14="http://schemas.microsoft.com/office/powerpoint/2010/main" val="78404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CDD-4F2A-F940-CD8F-05103D9A53AD}"/>
              </a:ext>
            </a:extLst>
          </p:cNvPr>
          <p:cNvSpPr>
            <a:spLocks noGrp="1"/>
          </p:cNvSpPr>
          <p:nvPr>
            <p:ph type="title"/>
          </p:nvPr>
        </p:nvSpPr>
        <p:spPr/>
        <p:txBody>
          <a:bodyPr/>
          <a:lstStyle/>
          <a:p>
            <a:r>
              <a:rPr lang="en-NZ" sz="4400" b="1" dirty="0"/>
              <a:t>Key findings in numbers</a:t>
            </a:r>
            <a:endParaRPr lang="en-US" dirty="0"/>
          </a:p>
        </p:txBody>
      </p:sp>
      <p:sp>
        <p:nvSpPr>
          <p:cNvPr id="3" name="Content Placeholder 2">
            <a:extLst>
              <a:ext uri="{FF2B5EF4-FFF2-40B4-BE49-F238E27FC236}">
                <a16:creationId xmlns:a16="http://schemas.microsoft.com/office/drawing/2014/main" id="{739F706A-3B72-2253-0C94-6030C1027CFE}"/>
              </a:ext>
            </a:extLst>
          </p:cNvPr>
          <p:cNvSpPr>
            <a:spLocks noGrp="1"/>
          </p:cNvSpPr>
          <p:nvPr>
            <p:ph idx="1"/>
          </p:nvPr>
        </p:nvSpPr>
        <p:spPr/>
        <p:txBody>
          <a:bodyPr/>
          <a:lstStyle/>
          <a:p>
            <a:r>
              <a:rPr lang="en-NZ" dirty="0"/>
              <a:t>All else equal</a:t>
            </a:r>
            <a:r>
              <a:rPr lang="en-NZ"/>
              <a:t>, a 1 per cent </a:t>
            </a:r>
            <a:r>
              <a:rPr lang="en-NZ" dirty="0"/>
              <a:t>increase in nominal wages leads directly to 1 per cent increase in new tenancy rents</a:t>
            </a:r>
          </a:p>
          <a:p>
            <a:endParaRPr lang="en-NZ" dirty="0"/>
          </a:p>
          <a:p>
            <a:endParaRPr lang="en-NZ" dirty="0"/>
          </a:p>
          <a:p>
            <a:r>
              <a:rPr lang="en-NZ" dirty="0"/>
              <a:t>A 1 percent increase in people per dwelling (50k more people or 20k less dwellings),  leads to a 1.5 percent increase in rents at the national level</a:t>
            </a:r>
            <a:endParaRPr lang="en-US" dirty="0"/>
          </a:p>
        </p:txBody>
      </p:sp>
    </p:spTree>
    <p:extLst>
      <p:ext uri="{BB962C8B-B14F-4D97-AF65-F5344CB8AC3E}">
        <p14:creationId xmlns:p14="http://schemas.microsoft.com/office/powerpoint/2010/main" val="368537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87C7-71A8-F6B0-7387-EEC35B2ABB10}"/>
              </a:ext>
            </a:extLst>
          </p:cNvPr>
          <p:cNvSpPr>
            <a:spLocks noGrp="1"/>
          </p:cNvSpPr>
          <p:nvPr>
            <p:ph type="title"/>
          </p:nvPr>
        </p:nvSpPr>
        <p:spPr/>
        <p:txBody>
          <a:bodyPr/>
          <a:lstStyle/>
          <a:p>
            <a:endParaRPr lang="en-US" dirty="0">
              <a:cs typeface="Calibri Light"/>
            </a:endParaRPr>
          </a:p>
        </p:txBody>
      </p:sp>
      <p:sp>
        <p:nvSpPr>
          <p:cNvPr id="3" name="Content Placeholder 2">
            <a:extLst>
              <a:ext uri="{FF2B5EF4-FFF2-40B4-BE49-F238E27FC236}">
                <a16:creationId xmlns:a16="http://schemas.microsoft.com/office/drawing/2014/main" id="{500B6D69-D0E2-5B0B-D938-47057B6996BA}"/>
              </a:ext>
            </a:extLst>
          </p:cNvPr>
          <p:cNvSpPr>
            <a:spLocks noGrp="1"/>
          </p:cNvSpPr>
          <p:nvPr>
            <p:ph idx="1"/>
          </p:nvPr>
        </p:nvSpPr>
        <p:spPr/>
        <p:txBody>
          <a:bodyPr vert="horz" lIns="91440" tIns="45720" rIns="91440" bIns="45720" rtlCol="0" anchor="t">
            <a:noAutofit/>
          </a:bodyPr>
          <a:lstStyle/>
          <a:p>
            <a:pPr marL="0" indent="0" algn="ctr">
              <a:buNone/>
            </a:pPr>
            <a:r>
              <a:rPr lang="en-US" sz="4000" b="1" dirty="0">
                <a:cs typeface="Calibri"/>
              </a:rPr>
              <a:t>Why should we care about rents?</a:t>
            </a:r>
            <a:endParaRPr lang="en-US" sz="4000" dirty="0">
              <a:latin typeface="Calibri"/>
              <a:cs typeface="Calibri"/>
            </a:endParaRPr>
          </a:p>
        </p:txBody>
      </p:sp>
    </p:spTree>
    <p:extLst>
      <p:ext uri="{BB962C8B-B14F-4D97-AF65-F5344CB8AC3E}">
        <p14:creationId xmlns:p14="http://schemas.microsoft.com/office/powerpoint/2010/main" val="93659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A79-B077-E1CB-8B67-C4A210795BF1}"/>
              </a:ext>
            </a:extLst>
          </p:cNvPr>
          <p:cNvSpPr>
            <a:spLocks noGrp="1"/>
          </p:cNvSpPr>
          <p:nvPr>
            <p:ph type="title"/>
          </p:nvPr>
        </p:nvSpPr>
        <p:spPr>
          <a:xfrm>
            <a:off x="810003" y="399500"/>
            <a:ext cx="10515600" cy="1166138"/>
          </a:xfrm>
        </p:spPr>
        <p:txBody>
          <a:bodyPr>
            <a:normAutofit/>
          </a:bodyPr>
          <a:lstStyle/>
          <a:p>
            <a:r>
              <a:rPr lang="en-US" sz="3200" b="1" dirty="0">
                <a:cs typeface="Calibri"/>
              </a:rPr>
              <a:t>More people are renting (privately)</a:t>
            </a:r>
            <a:r>
              <a:rPr lang="en-US" sz="3200" b="1" dirty="0">
                <a:latin typeface="Calibri"/>
                <a:cs typeface="Calibri"/>
              </a:rPr>
              <a:t> </a:t>
            </a:r>
            <a:endParaRPr lang="en-NZ" sz="3200" b="1" dirty="0">
              <a:cs typeface="Calibri Light"/>
            </a:endParaRPr>
          </a:p>
        </p:txBody>
      </p:sp>
      <p:sp>
        <p:nvSpPr>
          <p:cNvPr id="3" name="Content Placeholder 2">
            <a:extLst>
              <a:ext uri="{FF2B5EF4-FFF2-40B4-BE49-F238E27FC236}">
                <a16:creationId xmlns:a16="http://schemas.microsoft.com/office/drawing/2014/main" id="{DE7599C2-35D0-A2D1-9AC6-A8C58D672C69}"/>
              </a:ext>
            </a:extLst>
          </p:cNvPr>
          <p:cNvSpPr>
            <a:spLocks noGrp="1"/>
          </p:cNvSpPr>
          <p:nvPr>
            <p:ph idx="1"/>
          </p:nvPr>
        </p:nvSpPr>
        <p:spPr>
          <a:xfrm>
            <a:off x="781806" y="1484684"/>
            <a:ext cx="10515600" cy="4973816"/>
          </a:xfrm>
        </p:spPr>
        <p:txBody>
          <a:bodyPr vert="horz" lIns="91440" tIns="45720" rIns="91440" bIns="45720" rtlCol="0" anchor="t">
            <a:normAutofit/>
          </a:bodyPr>
          <a:lstStyle/>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pic>
        <p:nvPicPr>
          <p:cNvPr id="5" name="Picture 4" descr="A graph of population of household&#10;&#10;Description automatically generated">
            <a:extLst>
              <a:ext uri="{FF2B5EF4-FFF2-40B4-BE49-F238E27FC236}">
                <a16:creationId xmlns:a16="http://schemas.microsoft.com/office/drawing/2014/main" id="{ECE2FEB9-A2F1-6F97-89E3-3A0DA1ACCA28}"/>
              </a:ext>
            </a:extLst>
          </p:cNvPr>
          <p:cNvPicPr>
            <a:picLocks noChangeAspect="1"/>
          </p:cNvPicPr>
          <p:nvPr/>
        </p:nvPicPr>
        <p:blipFill>
          <a:blip r:embed="rId3"/>
          <a:stretch>
            <a:fillRect/>
          </a:stretch>
        </p:blipFill>
        <p:spPr>
          <a:xfrm>
            <a:off x="1856266" y="2638609"/>
            <a:ext cx="8479468" cy="3819891"/>
          </a:xfrm>
          <a:prstGeom prst="rect">
            <a:avLst/>
          </a:prstGeom>
        </p:spPr>
      </p:pic>
      <p:sp>
        <p:nvSpPr>
          <p:cNvPr id="6" name="TextBox 5">
            <a:extLst>
              <a:ext uri="{FF2B5EF4-FFF2-40B4-BE49-F238E27FC236}">
                <a16:creationId xmlns:a16="http://schemas.microsoft.com/office/drawing/2014/main" id="{75AA6D60-0135-84C5-EEAA-CECA499F385A}"/>
              </a:ext>
            </a:extLst>
          </p:cNvPr>
          <p:cNvSpPr txBox="1"/>
          <p:nvPr/>
        </p:nvSpPr>
        <p:spPr>
          <a:xfrm>
            <a:off x="4696204" y="414306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itle 1">
            <a:extLst>
              <a:ext uri="{FF2B5EF4-FFF2-40B4-BE49-F238E27FC236}">
                <a16:creationId xmlns:a16="http://schemas.microsoft.com/office/drawing/2014/main" id="{DAAACA8F-0481-98B6-AEC9-53F4973FBE52}"/>
              </a:ext>
            </a:extLst>
          </p:cNvPr>
          <p:cNvSpPr txBox="1">
            <a:spLocks/>
          </p:cNvSpPr>
          <p:nvPr/>
        </p:nvSpPr>
        <p:spPr>
          <a:xfrm>
            <a:off x="810003" y="954790"/>
            <a:ext cx="10515600" cy="11661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NZ" b="1" dirty="0">
              <a:cs typeface="Calibri Light"/>
            </a:endParaRPr>
          </a:p>
        </p:txBody>
      </p:sp>
    </p:spTree>
    <p:extLst>
      <p:ext uri="{BB962C8B-B14F-4D97-AF65-F5344CB8AC3E}">
        <p14:creationId xmlns:p14="http://schemas.microsoft.com/office/powerpoint/2010/main" val="140481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graph of a number of household costs&#10;&#10;Description automatically generated">
            <a:extLst>
              <a:ext uri="{FF2B5EF4-FFF2-40B4-BE49-F238E27FC236}">
                <a16:creationId xmlns:a16="http://schemas.microsoft.com/office/drawing/2014/main" id="{108C058D-68C7-1ACA-D8EC-79F8AECE1F86}"/>
              </a:ext>
            </a:extLst>
          </p:cNvPr>
          <p:cNvPicPr>
            <a:picLocks noGrp="1" noChangeAspect="1"/>
          </p:cNvPicPr>
          <p:nvPr>
            <p:ph idx="1"/>
          </p:nvPr>
        </p:nvPicPr>
        <p:blipFill>
          <a:blip r:embed="rId3"/>
          <a:stretch>
            <a:fillRect/>
          </a:stretch>
        </p:blipFill>
        <p:spPr>
          <a:xfrm>
            <a:off x="2408924" y="2473134"/>
            <a:ext cx="7374152" cy="4869498"/>
          </a:xfrm>
        </p:spPr>
      </p:pic>
      <p:sp>
        <p:nvSpPr>
          <p:cNvPr id="3" name="Title 1">
            <a:extLst>
              <a:ext uri="{FF2B5EF4-FFF2-40B4-BE49-F238E27FC236}">
                <a16:creationId xmlns:a16="http://schemas.microsoft.com/office/drawing/2014/main" id="{0528AF4E-820E-A1D7-9760-00FC546690BD}"/>
              </a:ext>
            </a:extLst>
          </p:cNvPr>
          <p:cNvSpPr>
            <a:spLocks noGrp="1"/>
          </p:cNvSpPr>
          <p:nvPr>
            <p:ph type="title"/>
          </p:nvPr>
        </p:nvSpPr>
        <p:spPr>
          <a:xfrm>
            <a:off x="838200" y="365125"/>
            <a:ext cx="10515600" cy="1481963"/>
          </a:xfrm>
        </p:spPr>
        <p:txBody>
          <a:bodyPr>
            <a:noAutofit/>
          </a:bodyPr>
          <a:lstStyle/>
          <a:p>
            <a:r>
              <a:rPr lang="en-NZ" sz="3200" b="1" dirty="0">
                <a:cs typeface="Calibri"/>
              </a:rPr>
              <a:t>Better understanding of rent drivers can lead to better policy as renters typically pay a larger proportion of their incomes on housing costs than owner occupiers and so are more vulnerable to large movements in housing costs</a:t>
            </a:r>
          </a:p>
        </p:txBody>
      </p:sp>
    </p:spTree>
    <p:extLst>
      <p:ext uri="{BB962C8B-B14F-4D97-AF65-F5344CB8AC3E}">
        <p14:creationId xmlns:p14="http://schemas.microsoft.com/office/powerpoint/2010/main" val="152393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BB2-FCDE-CADA-F509-1D67680CE6BA}"/>
              </a:ext>
            </a:extLst>
          </p:cNvPr>
          <p:cNvSpPr>
            <a:spLocks noGrp="1"/>
          </p:cNvSpPr>
          <p:nvPr>
            <p:ph type="title"/>
          </p:nvPr>
        </p:nvSpPr>
        <p:spPr>
          <a:xfrm>
            <a:off x="838200" y="392557"/>
            <a:ext cx="10515600" cy="1325563"/>
          </a:xfrm>
        </p:spPr>
        <p:txBody>
          <a:bodyPr>
            <a:noAutofit/>
          </a:bodyPr>
          <a:lstStyle/>
          <a:p>
            <a:r>
              <a:rPr lang="en-NZ" sz="3200" b="1" dirty="0"/>
              <a:t>Rents can provide a better signal of the balance of supply and demand for dwellings than house prices</a:t>
            </a:r>
            <a:br>
              <a:rPr lang="en-NZ" sz="3200" b="1" dirty="0"/>
            </a:br>
            <a:endParaRPr lang="en-US" sz="3200" b="1" dirty="0"/>
          </a:p>
        </p:txBody>
      </p:sp>
      <p:sp>
        <p:nvSpPr>
          <p:cNvPr id="5" name="Content Placeholder 4">
            <a:extLst>
              <a:ext uri="{FF2B5EF4-FFF2-40B4-BE49-F238E27FC236}">
                <a16:creationId xmlns:a16="http://schemas.microsoft.com/office/drawing/2014/main" id="{1EFEA25A-7002-C148-BEE6-6773E232DFAF}"/>
              </a:ext>
            </a:extLst>
          </p:cNvPr>
          <p:cNvSpPr>
            <a:spLocks noGrp="1"/>
          </p:cNvSpPr>
          <p:nvPr>
            <p:ph idx="1"/>
          </p:nvPr>
        </p:nvSpPr>
        <p:spPr>
          <a:xfrm>
            <a:off x="838200" y="2182241"/>
            <a:ext cx="10515600" cy="3669919"/>
          </a:xfrm>
        </p:spPr>
        <p:txBody>
          <a:bodyPr/>
          <a:lstStyle/>
          <a:p>
            <a:r>
              <a:rPr lang="en-NZ" dirty="0"/>
              <a:t>Rent prices reflect the “true” price/cost of housing services consumption</a:t>
            </a:r>
          </a:p>
          <a:p>
            <a:endParaRPr lang="en-NZ" dirty="0"/>
          </a:p>
          <a:p>
            <a:r>
              <a:rPr lang="en-NZ" dirty="0"/>
              <a:t>Rent prices do not include expectation of future gains like house prices do</a:t>
            </a:r>
            <a:endParaRPr lang="en-US" dirty="0"/>
          </a:p>
        </p:txBody>
      </p:sp>
    </p:spTree>
    <p:extLst>
      <p:ext uri="{BB962C8B-B14F-4D97-AF65-F5344CB8AC3E}">
        <p14:creationId xmlns:p14="http://schemas.microsoft.com/office/powerpoint/2010/main" val="17919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B04C-6805-169F-8E3E-EFDEE88993EE}"/>
              </a:ext>
            </a:extLst>
          </p:cNvPr>
          <p:cNvSpPr>
            <a:spLocks noGrp="1"/>
          </p:cNvSpPr>
          <p:nvPr>
            <p:ph type="title"/>
          </p:nvPr>
        </p:nvSpPr>
        <p:spPr/>
        <p:txBody>
          <a:bodyPr>
            <a:noAutofit/>
          </a:bodyPr>
          <a:lstStyle/>
          <a:p>
            <a:r>
              <a:rPr lang="en-NZ" sz="3200" b="1" dirty="0">
                <a:cs typeface="Calibri"/>
              </a:rPr>
              <a:t>Forecasting rents can also improve the accuracy of house price forecasts</a:t>
            </a:r>
            <a:br>
              <a:rPr lang="en-NZ" sz="3200" b="1" dirty="0">
                <a:cs typeface="Calibri"/>
              </a:rPr>
            </a:br>
            <a:endParaRPr lang="en-US" sz="3200" b="1" dirty="0"/>
          </a:p>
        </p:txBody>
      </p:sp>
      <p:sp>
        <p:nvSpPr>
          <p:cNvPr id="3" name="Content Placeholder 2">
            <a:extLst>
              <a:ext uri="{FF2B5EF4-FFF2-40B4-BE49-F238E27FC236}">
                <a16:creationId xmlns:a16="http://schemas.microsoft.com/office/drawing/2014/main" id="{893D07F5-1928-27E2-37BB-90E5C691A2D2}"/>
              </a:ext>
            </a:extLst>
          </p:cNvPr>
          <p:cNvSpPr>
            <a:spLocks noGrp="1"/>
          </p:cNvSpPr>
          <p:nvPr>
            <p:ph idx="1"/>
          </p:nvPr>
        </p:nvSpPr>
        <p:spPr/>
        <p:txBody>
          <a:bodyPr/>
          <a:lstStyle/>
          <a:p>
            <a:endParaRPr lang="en-NZ" dirty="0"/>
          </a:p>
          <a:p>
            <a:r>
              <a:rPr lang="en-NZ" sz="2800" dirty="0">
                <a:cs typeface="Calibri"/>
              </a:rPr>
              <a:t>They are one of the factors that influence house prices</a:t>
            </a:r>
          </a:p>
          <a:p>
            <a:endParaRPr lang="en-NZ" dirty="0">
              <a:cs typeface="Calibri"/>
            </a:endParaRPr>
          </a:p>
          <a:p>
            <a:r>
              <a:rPr lang="en-NZ" sz="2800" dirty="0">
                <a:cs typeface="Calibri"/>
              </a:rPr>
              <a:t>E</a:t>
            </a:r>
            <a:r>
              <a:rPr lang="en-NZ" dirty="0">
                <a:cs typeface="Calibri"/>
              </a:rPr>
              <a:t>xcluding debt servicing/maintaining cost and expected capital gains, house prices should equal to the net present value of rents</a:t>
            </a:r>
          </a:p>
          <a:p>
            <a:endParaRPr lang="en-NZ" sz="2800" dirty="0">
              <a:cs typeface="Calibri"/>
            </a:endParaRPr>
          </a:p>
          <a:p>
            <a:r>
              <a:rPr lang="en-NZ" dirty="0">
                <a:cs typeface="Calibri"/>
              </a:rPr>
              <a:t>Treasury are now planning to incorporate the finding into their rent and subsequently house prices forecast</a:t>
            </a:r>
            <a:endParaRPr lang="en-NZ" sz="2800" dirty="0">
              <a:cs typeface="Calibri"/>
            </a:endParaRPr>
          </a:p>
        </p:txBody>
      </p:sp>
    </p:spTree>
    <p:extLst>
      <p:ext uri="{BB962C8B-B14F-4D97-AF65-F5344CB8AC3E}">
        <p14:creationId xmlns:p14="http://schemas.microsoft.com/office/powerpoint/2010/main" val="619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37F6-79D3-DF39-E03D-9888EBF06921}"/>
              </a:ext>
            </a:extLst>
          </p:cNvPr>
          <p:cNvSpPr>
            <a:spLocks noGrp="1"/>
          </p:cNvSpPr>
          <p:nvPr>
            <p:ph type="title"/>
          </p:nvPr>
        </p:nvSpPr>
        <p:spPr/>
        <p:txBody>
          <a:bodyPr>
            <a:noAutofit/>
          </a:bodyPr>
          <a:lstStyle/>
          <a:p>
            <a:r>
              <a:rPr lang="en-NZ" sz="3200" b="1" dirty="0">
                <a:cs typeface="Calibri"/>
              </a:rPr>
              <a:t>The framework helps us to understand how land and housing markets operate.</a:t>
            </a:r>
            <a:br>
              <a:rPr lang="en-US" sz="3200" b="1" dirty="0">
                <a:cs typeface="Calibri"/>
              </a:rPr>
            </a:br>
            <a:endParaRPr lang="en-US" sz="3200" b="1" dirty="0"/>
          </a:p>
        </p:txBody>
      </p:sp>
      <p:sp>
        <p:nvSpPr>
          <p:cNvPr id="3" name="Content Placeholder 2">
            <a:extLst>
              <a:ext uri="{FF2B5EF4-FFF2-40B4-BE49-F238E27FC236}">
                <a16:creationId xmlns:a16="http://schemas.microsoft.com/office/drawing/2014/main" id="{B71A51D5-158D-B07B-9408-AFB384650E4F}"/>
              </a:ext>
            </a:extLst>
          </p:cNvPr>
          <p:cNvSpPr>
            <a:spLocks noGrp="1"/>
          </p:cNvSpPr>
          <p:nvPr>
            <p:ph idx="1"/>
          </p:nvPr>
        </p:nvSpPr>
        <p:spPr/>
        <p:txBody>
          <a:bodyPr>
            <a:normAutofit/>
          </a:bodyPr>
          <a:lstStyle/>
          <a:p>
            <a:r>
              <a:rPr lang="en-US" sz="2400" dirty="0"/>
              <a:t>The recent HTWG’s assessment of the housing system concludes </a:t>
            </a:r>
            <a:r>
              <a:rPr lang="en-NZ" sz="2400" dirty="0"/>
              <a:t>that the land market in NZ is restricted to some degree</a:t>
            </a:r>
          </a:p>
          <a:p>
            <a:endParaRPr lang="en-NZ" sz="2400" dirty="0"/>
          </a:p>
          <a:p>
            <a:r>
              <a:rPr lang="en-NZ" sz="2400" dirty="0"/>
              <a:t>Underpinning this is the assumption that interest rates impact house price but not rents</a:t>
            </a:r>
          </a:p>
          <a:p>
            <a:endParaRPr lang="en-NZ" sz="2400" dirty="0"/>
          </a:p>
          <a:p>
            <a:r>
              <a:rPr lang="en-NZ" sz="2400" dirty="0"/>
              <a:t>We want to test this hypothesis explicitly</a:t>
            </a:r>
          </a:p>
        </p:txBody>
      </p:sp>
    </p:spTree>
    <p:extLst>
      <p:ext uri="{BB962C8B-B14F-4D97-AF65-F5344CB8AC3E}">
        <p14:creationId xmlns:p14="http://schemas.microsoft.com/office/powerpoint/2010/main" val="2928632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B8B1-9E61-5DCB-CAFB-EA6F34B84424}"/>
              </a:ext>
            </a:extLst>
          </p:cNvPr>
          <p:cNvSpPr>
            <a:spLocks noGrp="1"/>
          </p:cNvSpPr>
          <p:nvPr>
            <p:ph type="title"/>
          </p:nvPr>
        </p:nvSpPr>
        <p:spPr/>
        <p:txBody>
          <a:bodyPr>
            <a:normAutofit fontScale="90000"/>
          </a:bodyPr>
          <a:lstStyle/>
          <a:p>
            <a:r>
              <a:rPr lang="en-NZ" sz="4400" b="1" dirty="0">
                <a:cs typeface="Calibri"/>
              </a:rPr>
              <a:t>The framework helps us to understand how land and housing markets operate.</a:t>
            </a:r>
            <a:br>
              <a:rPr lang="en-US" sz="4400" b="1" dirty="0">
                <a:cs typeface="Calibri"/>
              </a:rPr>
            </a:br>
            <a:endParaRPr lang="en-US" dirty="0"/>
          </a:p>
        </p:txBody>
      </p:sp>
      <p:pic>
        <p:nvPicPr>
          <p:cNvPr id="7" name="Content Placeholder 3" descr="A picture containing text, diagram, screenshot, font&#10;&#10;Description automatically generated">
            <a:extLst>
              <a:ext uri="{FF2B5EF4-FFF2-40B4-BE49-F238E27FC236}">
                <a16:creationId xmlns:a16="http://schemas.microsoft.com/office/drawing/2014/main" id="{522D38DE-6FFF-39F6-849F-4825CEFA5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424" y="2041577"/>
            <a:ext cx="5879151" cy="3919434"/>
          </a:xfrm>
          <a:prstGeom prst="rect">
            <a:avLst/>
          </a:prstGeom>
        </p:spPr>
      </p:pic>
    </p:spTree>
    <p:extLst>
      <p:ext uri="{BB962C8B-B14F-4D97-AF65-F5344CB8AC3E}">
        <p14:creationId xmlns:p14="http://schemas.microsoft.com/office/powerpoint/2010/main" val="16344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187C7-71A8-F6B0-7387-EEC35B2ABB10}"/>
              </a:ext>
            </a:extLst>
          </p:cNvPr>
          <p:cNvSpPr>
            <a:spLocks noGrp="1"/>
          </p:cNvSpPr>
          <p:nvPr>
            <p:ph type="title"/>
          </p:nvPr>
        </p:nvSpPr>
        <p:spPr/>
        <p:txBody>
          <a:bodyPr/>
          <a:lstStyle/>
          <a:p>
            <a:r>
              <a:rPr lang="en-US" sz="4400" b="1" dirty="0">
                <a:cs typeface="Calibri"/>
              </a:rPr>
              <a:t>Wh</a:t>
            </a:r>
            <a:r>
              <a:rPr lang="en-US" b="1" dirty="0">
                <a:cs typeface="Calibri"/>
              </a:rPr>
              <a:t>y did we want to do this research</a:t>
            </a:r>
            <a:endParaRPr lang="en-US" dirty="0">
              <a:cs typeface="Calibri Light"/>
            </a:endParaRPr>
          </a:p>
        </p:txBody>
      </p:sp>
      <p:sp>
        <p:nvSpPr>
          <p:cNvPr id="5" name="Content Placeholder 4">
            <a:extLst>
              <a:ext uri="{FF2B5EF4-FFF2-40B4-BE49-F238E27FC236}">
                <a16:creationId xmlns:a16="http://schemas.microsoft.com/office/drawing/2014/main" id="{0F3A02ED-EE2B-A0DF-1066-B3B6BDD04D20}"/>
              </a:ext>
            </a:extLst>
          </p:cNvPr>
          <p:cNvSpPr>
            <a:spLocks noGrp="1"/>
          </p:cNvSpPr>
          <p:nvPr>
            <p:ph idx="1"/>
          </p:nvPr>
        </p:nvSpPr>
        <p:spPr/>
        <p:txBody>
          <a:bodyPr/>
          <a:lstStyle/>
          <a:p>
            <a:r>
              <a:rPr lang="en-NZ" dirty="0"/>
              <a:t>In theory, there are many factors that can impact rents</a:t>
            </a:r>
          </a:p>
          <a:p>
            <a:endParaRPr lang="en-NZ" dirty="0"/>
          </a:p>
          <a:p>
            <a:r>
              <a:rPr lang="en-NZ" dirty="0"/>
              <a:t>We want to know what impact rents the most and by how much, </a:t>
            </a:r>
            <a:r>
              <a:rPr lang="en-NZ" dirty="0" err="1"/>
              <a:t>e.g</a:t>
            </a:r>
            <a:r>
              <a:rPr lang="en-NZ" dirty="0"/>
              <a:t> if wages increase by 1 percent, how much can we expect rents to increase, if everything else stay the same</a:t>
            </a:r>
          </a:p>
          <a:p>
            <a:endParaRPr lang="en-NZ" dirty="0"/>
          </a:p>
          <a:p>
            <a:endParaRPr lang="en-NZ" dirty="0"/>
          </a:p>
          <a:p>
            <a:endParaRPr lang="en-NZ" dirty="0"/>
          </a:p>
          <a:p>
            <a:endParaRPr lang="en-US" dirty="0"/>
          </a:p>
        </p:txBody>
      </p:sp>
    </p:spTree>
    <p:extLst>
      <p:ext uri="{BB962C8B-B14F-4D97-AF65-F5344CB8AC3E}">
        <p14:creationId xmlns:p14="http://schemas.microsoft.com/office/powerpoint/2010/main" val="1749368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5B607ACD773D4EB5E84443122CB37F" ma:contentTypeVersion="21" ma:contentTypeDescription="Create a new document." ma:contentTypeScope="" ma:versionID="44eb1b3e9bfe157bc32302a64727c9b1">
  <xsd:schema xmlns:xsd="http://www.w3.org/2001/XMLSchema" xmlns:xs="http://www.w3.org/2001/XMLSchema" xmlns:p="http://schemas.microsoft.com/office/2006/metadata/properties" xmlns:ns2="73ca0a6f-7b09-4afd-9907-63092b5f1a58" xmlns:ns3="1ed50118-65ac-419c-ba11-7335d912dad1" targetNamespace="http://schemas.microsoft.com/office/2006/metadata/properties" ma:root="true" ma:fieldsID="5125c5f8b3c7ce2820467e378773d346" ns2:_="" ns3:_="">
    <xsd:import namespace="73ca0a6f-7b09-4afd-9907-63092b5f1a58"/>
    <xsd:import namespace="1ed50118-65ac-419c-ba11-7335d912dad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AutoKeyPoints" minOccurs="0"/>
                <xsd:element ref="ns3:MediaServiceKeyPoints" minOccurs="0"/>
                <xsd:element ref="ns3:MediaServiceGenerationTime" minOccurs="0"/>
                <xsd:element ref="ns3:MediaServiceEventHashCode" minOccurs="0"/>
                <xsd:element ref="ns3:MediaServiceDateTaken" minOccurs="0"/>
                <xsd:element ref="ns3:MediaServiceLocation" minOccurs="0"/>
                <xsd:element ref="ns3:Authoritative_x0020_Data"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a0a6f-7b09-4afd-9907-63092b5f1a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7" nillable="true" ma:displayName="Taxonomy Catch All Column" ma:hidden="true" ma:list="{e263de34-72bd-42bb-987d-26b792ca997f}" ma:internalName="TaxCatchAll" ma:showField="CatchAllData" ma:web="73ca0a6f-7b09-4afd-9907-63092b5f1a5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d50118-65ac-419c-ba11-7335d912dad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Authoritative_x0020_Data" ma:index="23" nillable="true" ma:displayName="Authoritative Data" ma:format="Dropdown" ma:indexed="true" ma:internalName="Authoritative_x0020_Data">
      <xsd:simpleType>
        <xsd:restriction base="dms:Choice">
          <xsd:enumeration value="Yes"/>
          <xsd:enumeration value="No"/>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a37c7ead-e707-47a7-9154-f9bc55a4030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9A995D-D291-4DD1-923D-5165C7001809}"/>
</file>

<file path=customXml/itemProps2.xml><?xml version="1.0" encoding="utf-8"?>
<ds:datastoreItem xmlns:ds="http://schemas.openxmlformats.org/officeDocument/2006/customXml" ds:itemID="{1D070A55-224B-4CCF-8443-27E9EE297540}"/>
</file>

<file path=customXml/itemProps3.xml><?xml version="1.0" encoding="utf-8"?>
<ds:datastoreItem xmlns:ds="http://schemas.openxmlformats.org/officeDocument/2006/customXml" ds:itemID="{BDC549C7-4EF9-45E0-9151-E732B8F40A57}"/>
</file>

<file path=docMetadata/LabelInfo.xml><?xml version="1.0" encoding="utf-8"?>
<clbl:labelList xmlns:clbl="http://schemas.microsoft.com/office/2020/mipLabelMetadata">
  <clbl:label id="{14c3db6d-cfd0-4832-972f-4b6726d3a31d}" enabled="1" method="Privileged" siteId="{9e9b3020-3d38-48a6-9064-373bc7b156dc}" removed="0"/>
</clbl:labelList>
</file>

<file path=docProps/app.xml><?xml version="1.0" encoding="utf-8"?>
<Properties xmlns="http://schemas.openxmlformats.org/officeDocument/2006/extended-properties" xmlns:vt="http://schemas.openxmlformats.org/officeDocument/2006/docPropsVTypes">
  <Template>office theme</Template>
  <TotalTime>122</TotalTime>
  <Words>749</Words>
  <Application>Microsoft Office PowerPoint</Application>
  <PresentationFormat>Widescreen</PresentationFormat>
  <Paragraphs>91</Paragraphs>
  <Slides>12</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Segoe UI Light</vt:lpstr>
      <vt:lpstr>office theme</vt:lpstr>
      <vt:lpstr>Office Theme</vt:lpstr>
      <vt:lpstr>PowerPoint Presentation</vt:lpstr>
      <vt:lpstr>PowerPoint Presentation</vt:lpstr>
      <vt:lpstr>More people are renting (privately) </vt:lpstr>
      <vt:lpstr>Better understanding of rent drivers can lead to better policy as renters typically pay a larger proportion of their incomes on housing costs than owner occupiers and so are more vulnerable to large movements in housing costs</vt:lpstr>
      <vt:lpstr>Rents can provide a better signal of the balance of supply and demand for dwellings than house prices </vt:lpstr>
      <vt:lpstr>Forecasting rents can also improve the accuracy of house price forecasts </vt:lpstr>
      <vt:lpstr>The framework helps us to understand how land and housing markets operate. </vt:lpstr>
      <vt:lpstr>The framework helps us to understand how land and housing markets operate. </vt:lpstr>
      <vt:lpstr>Why did we want to do this research</vt:lpstr>
      <vt:lpstr>Potential factors</vt:lpstr>
      <vt:lpstr>Key findings</vt:lpstr>
      <vt:lpstr>Key findings in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Nam Ngo</cp:lastModifiedBy>
  <cp:revision>90</cp:revision>
  <dcterms:created xsi:type="dcterms:W3CDTF">2023-07-25T13:56:39Z</dcterms:created>
  <dcterms:modified xsi:type="dcterms:W3CDTF">2023-07-26T02:42:54Z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[IN-CONFIDENCE]</vt:lpwstr>
  </property>
</Properties>
</file>