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handoutMasterIdLst>
    <p:handoutMasterId r:id="rId44"/>
  </p:handoutMasterIdLst>
  <p:sldIdLst>
    <p:sldId id="256" r:id="rId5"/>
    <p:sldId id="264" r:id="rId6"/>
    <p:sldId id="265" r:id="rId7"/>
    <p:sldId id="266" r:id="rId8"/>
    <p:sldId id="277" r:id="rId9"/>
    <p:sldId id="278" r:id="rId10"/>
    <p:sldId id="279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303" r:id="rId20"/>
    <p:sldId id="275" r:id="rId21"/>
    <p:sldId id="302" r:id="rId22"/>
    <p:sldId id="276" r:id="rId23"/>
    <p:sldId id="280" r:id="rId24"/>
    <p:sldId id="281" r:id="rId25"/>
    <p:sldId id="282" r:id="rId26"/>
    <p:sldId id="283" r:id="rId27"/>
    <p:sldId id="296" r:id="rId28"/>
    <p:sldId id="297" r:id="rId29"/>
    <p:sldId id="285" r:id="rId30"/>
    <p:sldId id="298" r:id="rId31"/>
    <p:sldId id="299" r:id="rId32"/>
    <p:sldId id="301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9817" autoAdjust="0"/>
  </p:normalViewPr>
  <p:slideViewPr>
    <p:cSldViewPr snapToGrid="0">
      <p:cViewPr varScale="1">
        <p:scale>
          <a:sx n="71" d="100"/>
          <a:sy n="71" d="100"/>
        </p:scale>
        <p:origin x="687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openxmlformats.org/officeDocument/2006/relationships/customXml" Target="../customXml/item4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 Ngo" userId="3d40cd20-e081-4beb-a834-ec0c44af3e90" providerId="ADAL" clId="{B50B9453-68C9-4239-9322-24221811C885}"/>
    <pc:docChg chg="custSel modSld">
      <pc:chgData name="Nam Ngo" userId="3d40cd20-e081-4beb-a834-ec0c44af3e90" providerId="ADAL" clId="{B50B9453-68C9-4239-9322-24221811C885}" dt="2022-02-09T05:12:13.271" v="70" actId="20577"/>
      <pc:docMkLst>
        <pc:docMk/>
      </pc:docMkLst>
      <pc:sldChg chg="modNotesTx">
        <pc:chgData name="Nam Ngo" userId="3d40cd20-e081-4beb-a834-ec0c44af3e90" providerId="ADAL" clId="{B50B9453-68C9-4239-9322-24221811C885}" dt="2022-02-09T05:12:13.271" v="70" actId="20577"/>
        <pc:sldMkLst>
          <pc:docMk/>
          <pc:sldMk cId="173423497" sldId="276"/>
        </pc:sldMkLst>
      </pc:sldChg>
      <pc:sldChg chg="modNotesTx">
        <pc:chgData name="Nam Ngo" userId="3d40cd20-e081-4beb-a834-ec0c44af3e90" providerId="ADAL" clId="{B50B9453-68C9-4239-9322-24221811C885}" dt="2022-02-09T04:56:20.964" v="47" actId="20577"/>
        <pc:sldMkLst>
          <pc:docMk/>
          <pc:sldMk cId="3441234273" sldId="289"/>
        </pc:sldMkLst>
      </pc:sldChg>
      <pc:sldChg chg="modNotesTx">
        <pc:chgData name="Nam Ngo" userId="3d40cd20-e081-4beb-a834-ec0c44af3e90" providerId="ADAL" clId="{B50B9453-68C9-4239-9322-24221811C885}" dt="2022-02-09T04:56:04.054" v="0" actId="6549"/>
        <pc:sldMkLst>
          <pc:docMk/>
          <pc:sldMk cId="1044142051" sldId="295"/>
        </pc:sldMkLst>
      </pc:sldChg>
      <pc:sldChg chg="modSp mod">
        <pc:chgData name="Nam Ngo" userId="3d40cd20-e081-4beb-a834-ec0c44af3e90" providerId="ADAL" clId="{B50B9453-68C9-4239-9322-24221811C885}" dt="2022-02-09T05:11:48.982" v="69" actId="20577"/>
        <pc:sldMkLst>
          <pc:docMk/>
          <pc:sldMk cId="1171640783" sldId="302"/>
        </pc:sldMkLst>
        <pc:spChg chg="mod">
          <ac:chgData name="Nam Ngo" userId="3d40cd20-e081-4beb-a834-ec0c44af3e90" providerId="ADAL" clId="{B50B9453-68C9-4239-9322-24221811C885}" dt="2022-02-09T05:11:48.982" v="69" actId="20577"/>
          <ac:spMkLst>
            <pc:docMk/>
            <pc:sldMk cId="1171640783" sldId="302"/>
            <ac:spMk id="2" creationId="{91C16E9A-9D89-45EC-9F1A-4A647AAA0B03}"/>
          </ac:spMkLst>
        </pc:spChg>
      </pc:sldChg>
      <pc:sldChg chg="modSp mod">
        <pc:chgData name="Nam Ngo" userId="3d40cd20-e081-4beb-a834-ec0c44af3e90" providerId="ADAL" clId="{B50B9453-68C9-4239-9322-24221811C885}" dt="2022-02-09T05:11:13.380" v="50" actId="20577"/>
        <pc:sldMkLst>
          <pc:docMk/>
          <pc:sldMk cId="405199712" sldId="303"/>
        </pc:sldMkLst>
        <pc:spChg chg="mod">
          <ac:chgData name="Nam Ngo" userId="3d40cd20-e081-4beb-a834-ec0c44af3e90" providerId="ADAL" clId="{B50B9453-68C9-4239-9322-24221811C885}" dt="2022-02-09T05:11:13.380" v="50" actId="20577"/>
          <ac:spMkLst>
            <pc:docMk/>
            <pc:sldMk cId="405199712" sldId="303"/>
            <ac:spMk id="3" creationId="{5B8EFB3A-AE05-4C0D-AFBB-431A9B1A87D9}"/>
          </ac:spMkLst>
        </pc:spChg>
      </pc:sldChg>
    </pc:docChg>
  </pc:docChgLst>
  <pc:docChgLst>
    <pc:chgData name="Nam Ngo" userId="3d40cd20-e081-4beb-a834-ec0c44af3e90" providerId="ADAL" clId="{09AF0D51-0BB9-4F3C-8175-C3466E590B63}"/>
    <pc:docChg chg="modSld">
      <pc:chgData name="Nam Ngo" userId="3d40cd20-e081-4beb-a834-ec0c44af3e90" providerId="ADAL" clId="{09AF0D51-0BB9-4F3C-8175-C3466E590B63}" dt="2022-07-27T04:19:41.500" v="9"/>
      <pc:docMkLst>
        <pc:docMk/>
      </pc:docMkLst>
      <pc:sldChg chg="delSp modSp mod">
        <pc:chgData name="Nam Ngo" userId="3d40cd20-e081-4beb-a834-ec0c44af3e90" providerId="ADAL" clId="{09AF0D51-0BB9-4F3C-8175-C3466E590B63}" dt="2022-07-27T04:19:41.500" v="9"/>
        <pc:sldMkLst>
          <pc:docMk/>
          <pc:sldMk cId="2490416929" sldId="256"/>
        </pc:sldMkLst>
        <pc:spChg chg="mod">
          <ac:chgData name="Nam Ngo" userId="3d40cd20-e081-4beb-a834-ec0c44af3e90" providerId="ADAL" clId="{09AF0D51-0BB9-4F3C-8175-C3466E590B63}" dt="2022-07-27T04:19:40.013" v="7" actId="20577"/>
          <ac:spMkLst>
            <pc:docMk/>
            <pc:sldMk cId="2490416929" sldId="256"/>
            <ac:spMk id="6" creationId="{85CCE5CF-376C-456A-A48A-F713A50F9974}"/>
          </ac:spMkLst>
        </pc:spChg>
        <pc:spChg chg="mod">
          <ac:chgData name="Nam Ngo" userId="3d40cd20-e081-4beb-a834-ec0c44af3e90" providerId="ADAL" clId="{09AF0D51-0BB9-4F3C-8175-C3466E590B63}" dt="2022-07-27T04:19:32.924" v="5" actId="114"/>
          <ac:spMkLst>
            <pc:docMk/>
            <pc:sldMk cId="2490416929" sldId="256"/>
            <ac:spMk id="7" creationId="{F35A63E1-305C-49E0-943E-D0351166B0E1}"/>
          </ac:spMkLst>
        </pc:spChg>
        <pc:spChg chg="del mod">
          <ac:chgData name="Nam Ngo" userId="3d40cd20-e081-4beb-a834-ec0c44af3e90" providerId="ADAL" clId="{09AF0D51-0BB9-4F3C-8175-C3466E590B63}" dt="2022-07-27T04:19:41.500" v="9"/>
          <ac:spMkLst>
            <pc:docMk/>
            <pc:sldMk cId="2490416929" sldId="256"/>
            <ac:spMk id="8" creationId="{34CAEFA7-9B6D-4804-9875-1D75F4F4A356}"/>
          </ac:spMkLst>
        </pc:spChg>
      </pc:sldChg>
    </pc:docChg>
  </pc:docChgLst>
  <pc:docChgLst>
    <pc:chgData name="Nam Ngo" userId="3d40cd20-e081-4beb-a834-ec0c44af3e90" providerId="ADAL" clId="{7EFB4FD0-A382-4421-9DED-4E4A4211E0CF}"/>
    <pc:docChg chg="undo custSel addSld delSld modSld modMainMaster">
      <pc:chgData name="Nam Ngo" userId="3d40cd20-e081-4beb-a834-ec0c44af3e90" providerId="ADAL" clId="{7EFB4FD0-A382-4421-9DED-4E4A4211E0CF}" dt="2022-02-09T04:54:43.307" v="12212" actId="20577"/>
      <pc:docMkLst>
        <pc:docMk/>
      </pc:docMkLst>
      <pc:sldChg chg="addSp modSp mod">
        <pc:chgData name="Nam Ngo" userId="3d40cd20-e081-4beb-a834-ec0c44af3e90" providerId="ADAL" clId="{7EFB4FD0-A382-4421-9DED-4E4A4211E0CF}" dt="2022-02-09T04:48:34.041" v="11946" actId="1076"/>
        <pc:sldMkLst>
          <pc:docMk/>
          <pc:sldMk cId="2490416929" sldId="256"/>
        </pc:sldMkLst>
        <pc:spChg chg="mod">
          <ac:chgData name="Nam Ngo" userId="3d40cd20-e081-4beb-a834-ec0c44af3e90" providerId="ADAL" clId="{7EFB4FD0-A382-4421-9DED-4E4A4211E0CF}" dt="2022-02-09T04:48:21.459" v="11941" actId="1076"/>
          <ac:spMkLst>
            <pc:docMk/>
            <pc:sldMk cId="2490416929" sldId="256"/>
            <ac:spMk id="6" creationId="{85CCE5CF-376C-456A-A48A-F713A50F9974}"/>
          </ac:spMkLst>
        </pc:spChg>
        <pc:spChg chg="mod">
          <ac:chgData name="Nam Ngo" userId="3d40cd20-e081-4beb-a834-ec0c44af3e90" providerId="ADAL" clId="{7EFB4FD0-A382-4421-9DED-4E4A4211E0CF}" dt="2022-02-09T04:48:34.041" v="11946" actId="1076"/>
          <ac:spMkLst>
            <pc:docMk/>
            <pc:sldMk cId="2490416929" sldId="256"/>
            <ac:spMk id="7" creationId="{F35A63E1-305C-49E0-943E-D0351166B0E1}"/>
          </ac:spMkLst>
        </pc:spChg>
        <pc:spChg chg="add mod">
          <ac:chgData name="Nam Ngo" userId="3d40cd20-e081-4beb-a834-ec0c44af3e90" providerId="ADAL" clId="{7EFB4FD0-A382-4421-9DED-4E4A4211E0CF}" dt="2022-02-09T04:48:15.872" v="11940" actId="255"/>
          <ac:spMkLst>
            <pc:docMk/>
            <pc:sldMk cId="2490416929" sldId="256"/>
            <ac:spMk id="8" creationId="{34CAEFA7-9B6D-4804-9875-1D75F4F4A356}"/>
          </ac:spMkLst>
        </pc:spChg>
        <pc:picChg chg="mod">
          <ac:chgData name="Nam Ngo" userId="3d40cd20-e081-4beb-a834-ec0c44af3e90" providerId="ADAL" clId="{7EFB4FD0-A382-4421-9DED-4E4A4211E0CF}" dt="2022-02-09T04:48:30.602" v="11945" actId="1076"/>
          <ac:picMkLst>
            <pc:docMk/>
            <pc:sldMk cId="2490416929" sldId="256"/>
            <ac:picMk id="5" creationId="{3724A120-4548-4C03-A6E1-641569B21FF8}"/>
          </ac:picMkLst>
        </pc:picChg>
      </pc:sldChg>
      <pc:sldChg chg="del">
        <pc:chgData name="Nam Ngo" userId="3d40cd20-e081-4beb-a834-ec0c44af3e90" providerId="ADAL" clId="{7EFB4FD0-A382-4421-9DED-4E4A4211E0CF}" dt="2022-01-21T04:17:56.235" v="6741" actId="47"/>
        <pc:sldMkLst>
          <pc:docMk/>
          <pc:sldMk cId="4077487960" sldId="259"/>
        </pc:sldMkLst>
      </pc:sldChg>
      <pc:sldChg chg="modSp del mod">
        <pc:chgData name="Nam Ngo" userId="3d40cd20-e081-4beb-a834-ec0c44af3e90" providerId="ADAL" clId="{7EFB4FD0-A382-4421-9DED-4E4A4211E0CF}" dt="2022-01-21T03:21:52.929" v="397" actId="47"/>
        <pc:sldMkLst>
          <pc:docMk/>
          <pc:sldMk cId="3883817066" sldId="262"/>
        </pc:sldMkLst>
        <pc:spChg chg="mod">
          <ac:chgData name="Nam Ngo" userId="3d40cd20-e081-4beb-a834-ec0c44af3e90" providerId="ADAL" clId="{7EFB4FD0-A382-4421-9DED-4E4A4211E0CF}" dt="2022-01-21T03:20:18.641" v="320" actId="255"/>
          <ac:spMkLst>
            <pc:docMk/>
            <pc:sldMk cId="3883817066" sldId="262"/>
            <ac:spMk id="2" creationId="{91C16E9A-9D89-45EC-9F1A-4A647AAA0B03}"/>
          </ac:spMkLst>
        </pc:spChg>
        <pc:spChg chg="mod">
          <ac:chgData name="Nam Ngo" userId="3d40cd20-e081-4beb-a834-ec0c44af3e90" providerId="ADAL" clId="{7EFB4FD0-A382-4421-9DED-4E4A4211E0CF}" dt="2022-01-21T03:20:32.005" v="379" actId="20577"/>
          <ac:spMkLst>
            <pc:docMk/>
            <pc:sldMk cId="3883817066" sldId="262"/>
            <ac:spMk id="3" creationId="{5B8EFB3A-AE05-4C0D-AFBB-431A9B1A87D9}"/>
          </ac:spMkLst>
        </pc:spChg>
      </pc:sldChg>
      <pc:sldChg chg="del">
        <pc:chgData name="Nam Ngo" userId="3d40cd20-e081-4beb-a834-ec0c44af3e90" providerId="ADAL" clId="{7EFB4FD0-A382-4421-9DED-4E4A4211E0CF}" dt="2022-01-21T04:17:57.907" v="6742" actId="47"/>
        <pc:sldMkLst>
          <pc:docMk/>
          <pc:sldMk cId="1373811581" sldId="263"/>
        </pc:sldMkLst>
      </pc:sldChg>
      <pc:sldChg chg="modSp add mod modNotesTx">
        <pc:chgData name="Nam Ngo" userId="3d40cd20-e081-4beb-a834-ec0c44af3e90" providerId="ADAL" clId="{7EFB4FD0-A382-4421-9DED-4E4A4211E0CF}" dt="2022-02-09T00:20:42.676" v="11324" actId="20577"/>
        <pc:sldMkLst>
          <pc:docMk/>
          <pc:sldMk cId="3026990559" sldId="264"/>
        </pc:sldMkLst>
        <pc:spChg chg="mod">
          <ac:chgData name="Nam Ngo" userId="3d40cd20-e081-4beb-a834-ec0c44af3e90" providerId="ADAL" clId="{7EFB4FD0-A382-4421-9DED-4E4A4211E0CF}" dt="2022-01-25T02:46:38.974" v="9460" actId="20577"/>
          <ac:spMkLst>
            <pc:docMk/>
            <pc:sldMk cId="3026990559" sldId="264"/>
            <ac:spMk id="2" creationId="{91C16E9A-9D89-45EC-9F1A-4A647AAA0B03}"/>
          </ac:spMkLst>
        </pc:spChg>
        <pc:spChg chg="mod">
          <ac:chgData name="Nam Ngo" userId="3d40cd20-e081-4beb-a834-ec0c44af3e90" providerId="ADAL" clId="{7EFB4FD0-A382-4421-9DED-4E4A4211E0CF}" dt="2022-01-21T03:22:42.341" v="659" actId="20577"/>
          <ac:spMkLst>
            <pc:docMk/>
            <pc:sldMk cId="3026990559" sldId="264"/>
            <ac:spMk id="3" creationId="{5B8EFB3A-AE05-4C0D-AFBB-431A9B1A87D9}"/>
          </ac:spMkLst>
        </pc:spChg>
      </pc:sldChg>
      <pc:sldChg chg="addSp delSp modSp add mod modNotesTx">
        <pc:chgData name="Nam Ngo" userId="3d40cd20-e081-4beb-a834-ec0c44af3e90" providerId="ADAL" clId="{7EFB4FD0-A382-4421-9DED-4E4A4211E0CF}" dt="2022-01-25T02:28:15.316" v="9102" actId="14100"/>
        <pc:sldMkLst>
          <pc:docMk/>
          <pc:sldMk cId="2307435326" sldId="265"/>
        </pc:sldMkLst>
        <pc:spChg chg="mod">
          <ac:chgData name="Nam Ngo" userId="3d40cd20-e081-4beb-a834-ec0c44af3e90" providerId="ADAL" clId="{7EFB4FD0-A382-4421-9DED-4E4A4211E0CF}" dt="2022-01-25T01:30:24.203" v="8861" actId="20577"/>
          <ac:spMkLst>
            <pc:docMk/>
            <pc:sldMk cId="2307435326" sldId="265"/>
            <ac:spMk id="2" creationId="{91C16E9A-9D89-45EC-9F1A-4A647AAA0B03}"/>
          </ac:spMkLst>
        </pc:spChg>
        <pc:spChg chg="mod">
          <ac:chgData name="Nam Ngo" userId="3d40cd20-e081-4beb-a834-ec0c44af3e90" providerId="ADAL" clId="{7EFB4FD0-A382-4421-9DED-4E4A4211E0CF}" dt="2022-01-25T02:28:15.316" v="9102" actId="14100"/>
          <ac:spMkLst>
            <pc:docMk/>
            <pc:sldMk cId="2307435326" sldId="265"/>
            <ac:spMk id="3" creationId="{5B8EFB3A-AE05-4C0D-AFBB-431A9B1A87D9}"/>
          </ac:spMkLst>
        </pc:spChg>
        <pc:spChg chg="add del">
          <ac:chgData name="Nam Ngo" userId="3d40cd20-e081-4beb-a834-ec0c44af3e90" providerId="ADAL" clId="{7EFB4FD0-A382-4421-9DED-4E4A4211E0CF}" dt="2022-01-21T03:23:58.407" v="831" actId="22"/>
          <ac:spMkLst>
            <pc:docMk/>
            <pc:sldMk cId="2307435326" sldId="265"/>
            <ac:spMk id="5" creationId="{9C46A38B-9D64-41B5-8984-316C1029BE69}"/>
          </ac:spMkLst>
        </pc:spChg>
        <pc:spChg chg="add del">
          <ac:chgData name="Nam Ngo" userId="3d40cd20-e081-4beb-a834-ec0c44af3e90" providerId="ADAL" clId="{7EFB4FD0-A382-4421-9DED-4E4A4211E0CF}" dt="2022-01-21T03:24:00.924" v="833" actId="22"/>
          <ac:spMkLst>
            <pc:docMk/>
            <pc:sldMk cId="2307435326" sldId="265"/>
            <ac:spMk id="7" creationId="{0735F835-7881-4003-B3F0-0B69B581C2C2}"/>
          </ac:spMkLst>
        </pc:spChg>
      </pc:sldChg>
      <pc:sldChg chg="modSp add mod modNotesTx">
        <pc:chgData name="Nam Ngo" userId="3d40cd20-e081-4beb-a834-ec0c44af3e90" providerId="ADAL" clId="{7EFB4FD0-A382-4421-9DED-4E4A4211E0CF}" dt="2022-02-09T00:20:49.573" v="11325" actId="20577"/>
        <pc:sldMkLst>
          <pc:docMk/>
          <pc:sldMk cId="3614485403" sldId="266"/>
        </pc:sldMkLst>
        <pc:spChg chg="mod">
          <ac:chgData name="Nam Ngo" userId="3d40cd20-e081-4beb-a834-ec0c44af3e90" providerId="ADAL" clId="{7EFB4FD0-A382-4421-9DED-4E4A4211E0CF}" dt="2022-02-09T00:20:49.573" v="11325" actId="20577"/>
          <ac:spMkLst>
            <pc:docMk/>
            <pc:sldMk cId="3614485403" sldId="266"/>
            <ac:spMk id="2" creationId="{91C16E9A-9D89-45EC-9F1A-4A647AAA0B03}"/>
          </ac:spMkLst>
        </pc:spChg>
        <pc:spChg chg="mod">
          <ac:chgData name="Nam Ngo" userId="3d40cd20-e081-4beb-a834-ec0c44af3e90" providerId="ADAL" clId="{7EFB4FD0-A382-4421-9DED-4E4A4211E0CF}" dt="2022-01-25T02:29:23.395" v="9108" actId="1076"/>
          <ac:spMkLst>
            <pc:docMk/>
            <pc:sldMk cId="3614485403" sldId="266"/>
            <ac:spMk id="3" creationId="{5B8EFB3A-AE05-4C0D-AFBB-431A9B1A87D9}"/>
          </ac:spMkLst>
        </pc:spChg>
      </pc:sldChg>
      <pc:sldChg chg="add del">
        <pc:chgData name="Nam Ngo" userId="3d40cd20-e081-4beb-a834-ec0c44af3e90" providerId="ADAL" clId="{7EFB4FD0-A382-4421-9DED-4E4A4211E0CF}" dt="2022-01-21T03:24:20.002" v="863"/>
        <pc:sldMkLst>
          <pc:docMk/>
          <pc:sldMk cId="63189554" sldId="267"/>
        </pc:sldMkLst>
      </pc:sldChg>
      <pc:sldChg chg="add del">
        <pc:chgData name="Nam Ngo" userId="3d40cd20-e081-4beb-a834-ec0c44af3e90" providerId="ADAL" clId="{7EFB4FD0-A382-4421-9DED-4E4A4211E0CF}" dt="2022-01-21T03:24:17.391" v="861"/>
        <pc:sldMkLst>
          <pc:docMk/>
          <pc:sldMk cId="657063672" sldId="267"/>
        </pc:sldMkLst>
      </pc:sldChg>
      <pc:sldChg chg="modSp add mod modNotesTx">
        <pc:chgData name="Nam Ngo" userId="3d40cd20-e081-4beb-a834-ec0c44af3e90" providerId="ADAL" clId="{7EFB4FD0-A382-4421-9DED-4E4A4211E0CF}" dt="2022-02-09T00:06:47.357" v="9982" actId="20577"/>
        <pc:sldMkLst>
          <pc:docMk/>
          <pc:sldMk cId="1823960092" sldId="267"/>
        </pc:sldMkLst>
        <pc:spChg chg="mod">
          <ac:chgData name="Nam Ngo" userId="3d40cd20-e081-4beb-a834-ec0c44af3e90" providerId="ADAL" clId="{7EFB4FD0-A382-4421-9DED-4E4A4211E0CF}" dt="2022-01-21T03:27:17.074" v="1169" actId="5793"/>
          <ac:spMkLst>
            <pc:docMk/>
            <pc:sldMk cId="1823960092" sldId="267"/>
            <ac:spMk id="2" creationId="{91C16E9A-9D89-45EC-9F1A-4A647AAA0B03}"/>
          </ac:spMkLst>
        </pc:spChg>
        <pc:spChg chg="mod">
          <ac:chgData name="Nam Ngo" userId="3d40cd20-e081-4beb-a834-ec0c44af3e90" providerId="ADAL" clId="{7EFB4FD0-A382-4421-9DED-4E4A4211E0CF}" dt="2022-01-21T03:27:33.396" v="1172" actId="1076"/>
          <ac:spMkLst>
            <pc:docMk/>
            <pc:sldMk cId="1823960092" sldId="267"/>
            <ac:spMk id="3" creationId="{5B8EFB3A-AE05-4C0D-AFBB-431A9B1A87D9}"/>
          </ac:spMkLst>
        </pc:spChg>
      </pc:sldChg>
      <pc:sldChg chg="addSp delSp modSp add mod setBg modNotesTx">
        <pc:chgData name="Nam Ngo" userId="3d40cd20-e081-4beb-a834-ec0c44af3e90" providerId="ADAL" clId="{7EFB4FD0-A382-4421-9DED-4E4A4211E0CF}" dt="2022-02-09T04:49:59.431" v="11991" actId="1076"/>
        <pc:sldMkLst>
          <pc:docMk/>
          <pc:sldMk cId="2685436522" sldId="268"/>
        </pc:sldMkLst>
        <pc:spChg chg="mod ord">
          <ac:chgData name="Nam Ngo" userId="3d40cd20-e081-4beb-a834-ec0c44af3e90" providerId="ADAL" clId="{7EFB4FD0-A382-4421-9DED-4E4A4211E0CF}" dt="2022-01-24T20:57:10.648" v="7354" actId="26606"/>
          <ac:spMkLst>
            <pc:docMk/>
            <pc:sldMk cId="2685436522" sldId="268"/>
            <ac:spMk id="2" creationId="{91C16E9A-9D89-45EC-9F1A-4A647AAA0B03}"/>
          </ac:spMkLst>
        </pc:spChg>
        <pc:spChg chg="mod">
          <ac:chgData name="Nam Ngo" userId="3d40cd20-e081-4beb-a834-ec0c44af3e90" providerId="ADAL" clId="{7EFB4FD0-A382-4421-9DED-4E4A4211E0CF}" dt="2022-02-09T04:49:56.628" v="11990" actId="20577"/>
          <ac:spMkLst>
            <pc:docMk/>
            <pc:sldMk cId="2685436522" sldId="268"/>
            <ac:spMk id="3" creationId="{5B8EFB3A-AE05-4C0D-AFBB-431A9B1A87D9}"/>
          </ac:spMkLst>
        </pc:spChg>
        <pc:spChg chg="add del mod">
          <ac:chgData name="Nam Ngo" userId="3d40cd20-e081-4beb-a834-ec0c44af3e90" providerId="ADAL" clId="{7EFB4FD0-A382-4421-9DED-4E4A4211E0CF}" dt="2022-01-21T03:28:00.789" v="1183" actId="478"/>
          <ac:spMkLst>
            <pc:docMk/>
            <pc:sldMk cId="2685436522" sldId="268"/>
            <ac:spMk id="4" creationId="{62C87BEF-C422-4769-A4DA-8CAAFC2296F6}"/>
          </ac:spMkLst>
        </pc:spChg>
        <pc:spChg chg="add del">
          <ac:chgData name="Nam Ngo" userId="3d40cd20-e081-4beb-a834-ec0c44af3e90" providerId="ADAL" clId="{7EFB4FD0-A382-4421-9DED-4E4A4211E0CF}" dt="2022-01-24T20:57:10.648" v="7354" actId="26606"/>
          <ac:spMkLst>
            <pc:docMk/>
            <pc:sldMk cId="2685436522" sldId="268"/>
            <ac:spMk id="10" creationId="{1A95671B-3CC6-4792-9114-B74FAEA224E6}"/>
          </ac:spMkLst>
        </pc:spChg>
        <pc:spChg chg="add del">
          <ac:chgData name="Nam Ngo" userId="3d40cd20-e081-4beb-a834-ec0c44af3e90" providerId="ADAL" clId="{7EFB4FD0-A382-4421-9DED-4E4A4211E0CF}" dt="2022-01-24T20:59:11.573" v="7373" actId="478"/>
          <ac:spMkLst>
            <pc:docMk/>
            <pc:sldMk cId="2685436522" sldId="268"/>
            <ac:spMk id="13" creationId="{703D5D48-1C05-467F-A8A2-9401C859C032}"/>
          </ac:spMkLst>
        </pc:spChg>
        <pc:picChg chg="add del mod">
          <ac:chgData name="Nam Ngo" userId="3d40cd20-e081-4beb-a834-ec0c44af3e90" providerId="ADAL" clId="{7EFB4FD0-A382-4421-9DED-4E4A4211E0CF}" dt="2022-01-24T20:57:13.176" v="7356"/>
          <ac:picMkLst>
            <pc:docMk/>
            <pc:sldMk cId="2685436522" sldId="268"/>
            <ac:picMk id="5" creationId="{C7E4663F-A09A-4645-AEE4-5708E2B30ADE}"/>
          </ac:picMkLst>
        </pc:picChg>
        <pc:picChg chg="add del mod">
          <ac:chgData name="Nam Ngo" userId="3d40cd20-e081-4beb-a834-ec0c44af3e90" providerId="ADAL" clId="{7EFB4FD0-A382-4421-9DED-4E4A4211E0CF}" dt="2022-01-24T20:58:50.273" v="7366" actId="478"/>
          <ac:picMkLst>
            <pc:docMk/>
            <pc:sldMk cId="2685436522" sldId="268"/>
            <ac:picMk id="7" creationId="{2D8843FC-4440-48CD-A07C-BFBA7B787E9B}"/>
          </ac:picMkLst>
        </pc:picChg>
        <pc:picChg chg="add del mod">
          <ac:chgData name="Nam Ngo" userId="3d40cd20-e081-4beb-a834-ec0c44af3e90" providerId="ADAL" clId="{7EFB4FD0-A382-4421-9DED-4E4A4211E0CF}" dt="2022-01-24T20:59:08.398" v="7371"/>
          <ac:picMkLst>
            <pc:docMk/>
            <pc:sldMk cId="2685436522" sldId="268"/>
            <ac:picMk id="9" creationId="{8F382C08-A1CA-434F-AFD0-33DCBCC50BB2}"/>
          </ac:picMkLst>
        </pc:picChg>
        <pc:picChg chg="add mod">
          <ac:chgData name="Nam Ngo" userId="3d40cd20-e081-4beb-a834-ec0c44af3e90" providerId="ADAL" clId="{7EFB4FD0-A382-4421-9DED-4E4A4211E0CF}" dt="2022-02-09T04:49:59.431" v="11991" actId="1076"/>
          <ac:picMkLst>
            <pc:docMk/>
            <pc:sldMk cId="2685436522" sldId="268"/>
            <ac:picMk id="14" creationId="{963218FB-C2C8-4AD6-9B7A-DDAE98A8B6AF}"/>
          </ac:picMkLst>
        </pc:picChg>
        <pc:picChg chg="add del mod">
          <ac:chgData name="Nam Ngo" userId="3d40cd20-e081-4beb-a834-ec0c44af3e90" providerId="ADAL" clId="{7EFB4FD0-A382-4421-9DED-4E4A4211E0CF}" dt="2022-01-24T20:57:01.259" v="7348" actId="478"/>
          <ac:picMkLst>
            <pc:docMk/>
            <pc:sldMk cId="2685436522" sldId="268"/>
            <ac:picMk id="1026" creationId="{0CD122EC-C3CE-443F-AEAC-D3D2092354BC}"/>
          </ac:picMkLst>
        </pc:picChg>
      </pc:sldChg>
      <pc:sldChg chg="addSp delSp modSp add mod modNotesTx">
        <pc:chgData name="Nam Ngo" userId="3d40cd20-e081-4beb-a834-ec0c44af3e90" providerId="ADAL" clId="{7EFB4FD0-A382-4421-9DED-4E4A4211E0CF}" dt="2022-02-09T04:49:51.685" v="11987" actId="20577"/>
        <pc:sldMkLst>
          <pc:docMk/>
          <pc:sldMk cId="1911065855" sldId="269"/>
        </pc:sldMkLst>
        <pc:spChg chg="mod">
          <ac:chgData name="Nam Ngo" userId="3d40cd20-e081-4beb-a834-ec0c44af3e90" providerId="ADAL" clId="{7EFB4FD0-A382-4421-9DED-4E4A4211E0CF}" dt="2022-02-09T04:49:51.685" v="11987" actId="20577"/>
          <ac:spMkLst>
            <pc:docMk/>
            <pc:sldMk cId="1911065855" sldId="269"/>
            <ac:spMk id="3" creationId="{5B8EFB3A-AE05-4C0D-AFBB-431A9B1A87D9}"/>
          </ac:spMkLst>
        </pc:spChg>
        <pc:picChg chg="add mod">
          <ac:chgData name="Nam Ngo" userId="3d40cd20-e081-4beb-a834-ec0c44af3e90" providerId="ADAL" clId="{7EFB4FD0-A382-4421-9DED-4E4A4211E0CF}" dt="2022-01-25T02:31:01.825" v="9257" actId="1076"/>
          <ac:picMkLst>
            <pc:docMk/>
            <pc:sldMk cId="1911065855" sldId="269"/>
            <ac:picMk id="5" creationId="{5D1A5674-B4A7-40D7-BC0C-71E688B7158F}"/>
          </ac:picMkLst>
        </pc:picChg>
        <pc:picChg chg="del">
          <ac:chgData name="Nam Ngo" userId="3d40cd20-e081-4beb-a834-ec0c44af3e90" providerId="ADAL" clId="{7EFB4FD0-A382-4421-9DED-4E4A4211E0CF}" dt="2022-01-21T03:29:02.908" v="1207" actId="478"/>
          <ac:picMkLst>
            <pc:docMk/>
            <pc:sldMk cId="1911065855" sldId="269"/>
            <ac:picMk id="1026" creationId="{0CD122EC-C3CE-443F-AEAC-D3D2092354BC}"/>
          </ac:picMkLst>
        </pc:picChg>
        <pc:picChg chg="add del mod">
          <ac:chgData name="Nam Ngo" userId="3d40cd20-e081-4beb-a834-ec0c44af3e90" providerId="ADAL" clId="{7EFB4FD0-A382-4421-9DED-4E4A4211E0CF}" dt="2022-01-24T20:59:29.166" v="7381" actId="478"/>
          <ac:picMkLst>
            <pc:docMk/>
            <pc:sldMk cId="1911065855" sldId="269"/>
            <ac:picMk id="2050" creationId="{5D276233-2A81-4C4D-A50D-B40C8E3BE37D}"/>
          </ac:picMkLst>
        </pc:picChg>
      </pc:sldChg>
      <pc:sldChg chg="addSp delSp modSp add mod">
        <pc:chgData name="Nam Ngo" userId="3d40cd20-e081-4beb-a834-ec0c44af3e90" providerId="ADAL" clId="{7EFB4FD0-A382-4421-9DED-4E4A4211E0CF}" dt="2022-01-24T21:25:32.735" v="7402" actId="14100"/>
        <pc:sldMkLst>
          <pc:docMk/>
          <pc:sldMk cId="470326808" sldId="270"/>
        </pc:sldMkLst>
        <pc:spChg chg="mod">
          <ac:chgData name="Nam Ngo" userId="3d40cd20-e081-4beb-a834-ec0c44af3e90" providerId="ADAL" clId="{7EFB4FD0-A382-4421-9DED-4E4A4211E0CF}" dt="2022-01-24T21:23:56.568" v="7393" actId="20577"/>
          <ac:spMkLst>
            <pc:docMk/>
            <pc:sldMk cId="470326808" sldId="270"/>
            <ac:spMk id="3" creationId="{5B8EFB3A-AE05-4C0D-AFBB-431A9B1A87D9}"/>
          </ac:spMkLst>
        </pc:spChg>
        <pc:picChg chg="add mod">
          <ac:chgData name="Nam Ngo" userId="3d40cd20-e081-4beb-a834-ec0c44af3e90" providerId="ADAL" clId="{7EFB4FD0-A382-4421-9DED-4E4A4211E0CF}" dt="2022-01-24T21:25:32.735" v="7402" actId="14100"/>
          <ac:picMkLst>
            <pc:docMk/>
            <pc:sldMk cId="470326808" sldId="270"/>
            <ac:picMk id="5" creationId="{63CC9350-E057-4714-A495-FE28BDC72BB1}"/>
          </ac:picMkLst>
        </pc:picChg>
        <pc:picChg chg="del">
          <ac:chgData name="Nam Ngo" userId="3d40cd20-e081-4beb-a834-ec0c44af3e90" providerId="ADAL" clId="{7EFB4FD0-A382-4421-9DED-4E4A4211E0CF}" dt="2022-01-21T03:30:38.831" v="1384" actId="478"/>
          <ac:picMkLst>
            <pc:docMk/>
            <pc:sldMk cId="470326808" sldId="270"/>
            <ac:picMk id="2050" creationId="{5D276233-2A81-4C4D-A50D-B40C8E3BE37D}"/>
          </ac:picMkLst>
        </pc:picChg>
        <pc:picChg chg="add del mod">
          <ac:chgData name="Nam Ngo" userId="3d40cd20-e081-4beb-a834-ec0c44af3e90" providerId="ADAL" clId="{7EFB4FD0-A382-4421-9DED-4E4A4211E0CF}" dt="2022-01-24T21:24:37.223" v="7394" actId="478"/>
          <ac:picMkLst>
            <pc:docMk/>
            <pc:sldMk cId="470326808" sldId="270"/>
            <ac:picMk id="3074" creationId="{B7AD0D3C-B8D4-457D-8E05-7FB8E7C6459E}"/>
          </ac:picMkLst>
        </pc:picChg>
      </pc:sldChg>
      <pc:sldChg chg="new del">
        <pc:chgData name="Nam Ngo" userId="3d40cd20-e081-4beb-a834-ec0c44af3e90" providerId="ADAL" clId="{7EFB4FD0-A382-4421-9DED-4E4A4211E0CF}" dt="2022-01-21T03:31:33.525" v="1424" actId="47"/>
        <pc:sldMkLst>
          <pc:docMk/>
          <pc:sldMk cId="2362118845" sldId="271"/>
        </pc:sldMkLst>
      </pc:sldChg>
      <pc:sldChg chg="delSp modSp add mod">
        <pc:chgData name="Nam Ngo" userId="3d40cd20-e081-4beb-a834-ec0c44af3e90" providerId="ADAL" clId="{7EFB4FD0-A382-4421-9DED-4E4A4211E0CF}" dt="2022-02-09T04:50:17.277" v="11994" actId="14100"/>
        <pc:sldMkLst>
          <pc:docMk/>
          <pc:sldMk cId="3839396020" sldId="271"/>
        </pc:sldMkLst>
        <pc:spChg chg="mod">
          <ac:chgData name="Nam Ngo" userId="3d40cd20-e081-4beb-a834-ec0c44af3e90" providerId="ADAL" clId="{7EFB4FD0-A382-4421-9DED-4E4A4211E0CF}" dt="2022-02-09T04:50:17.277" v="11994" actId="14100"/>
          <ac:spMkLst>
            <pc:docMk/>
            <pc:sldMk cId="3839396020" sldId="271"/>
            <ac:spMk id="2" creationId="{91C16E9A-9D89-45EC-9F1A-4A647AAA0B03}"/>
          </ac:spMkLst>
        </pc:spChg>
        <pc:spChg chg="del mod">
          <ac:chgData name="Nam Ngo" userId="3d40cd20-e081-4beb-a834-ec0c44af3e90" providerId="ADAL" clId="{7EFB4FD0-A382-4421-9DED-4E4A4211E0CF}" dt="2022-02-09T04:50:07.609" v="11992" actId="478"/>
          <ac:spMkLst>
            <pc:docMk/>
            <pc:sldMk cId="3839396020" sldId="271"/>
            <ac:spMk id="3" creationId="{5B8EFB3A-AE05-4C0D-AFBB-431A9B1A87D9}"/>
          </ac:spMkLst>
        </pc:spChg>
      </pc:sldChg>
      <pc:sldChg chg="add del">
        <pc:chgData name="Nam Ngo" userId="3d40cd20-e081-4beb-a834-ec0c44af3e90" providerId="ADAL" clId="{7EFB4FD0-A382-4421-9DED-4E4A4211E0CF}" dt="2022-01-21T03:31:31.575" v="1423" actId="47"/>
        <pc:sldMkLst>
          <pc:docMk/>
          <pc:sldMk cId="2081660021" sldId="272"/>
        </pc:sldMkLst>
      </pc:sldChg>
      <pc:sldChg chg="delSp modSp add mod modNotesTx">
        <pc:chgData name="Nam Ngo" userId="3d40cd20-e081-4beb-a834-ec0c44af3e90" providerId="ADAL" clId="{7EFB4FD0-A382-4421-9DED-4E4A4211E0CF}" dt="2022-02-09T04:51:16.937" v="12114" actId="20577"/>
        <pc:sldMkLst>
          <pc:docMk/>
          <pc:sldMk cId="4138315534" sldId="272"/>
        </pc:sldMkLst>
        <pc:spChg chg="mod">
          <ac:chgData name="Nam Ngo" userId="3d40cd20-e081-4beb-a834-ec0c44af3e90" providerId="ADAL" clId="{7EFB4FD0-A382-4421-9DED-4E4A4211E0CF}" dt="2022-02-09T00:22:45.093" v="11621" actId="20577"/>
          <ac:spMkLst>
            <pc:docMk/>
            <pc:sldMk cId="4138315534" sldId="272"/>
            <ac:spMk id="2" creationId="{91C16E9A-9D89-45EC-9F1A-4A647AAA0B03}"/>
          </ac:spMkLst>
        </pc:spChg>
        <pc:spChg chg="del">
          <ac:chgData name="Nam Ngo" userId="3d40cd20-e081-4beb-a834-ec0c44af3e90" providerId="ADAL" clId="{7EFB4FD0-A382-4421-9DED-4E4A4211E0CF}" dt="2022-01-21T03:33:39.601" v="1561" actId="478"/>
          <ac:spMkLst>
            <pc:docMk/>
            <pc:sldMk cId="4138315534" sldId="272"/>
            <ac:spMk id="3" creationId="{5B8EFB3A-AE05-4C0D-AFBB-431A9B1A87D9}"/>
          </ac:spMkLst>
        </pc:spChg>
      </pc:sldChg>
      <pc:sldChg chg="addSp delSp modSp add mod modNotesTx">
        <pc:chgData name="Nam Ngo" userId="3d40cd20-e081-4beb-a834-ec0c44af3e90" providerId="ADAL" clId="{7EFB4FD0-A382-4421-9DED-4E4A4211E0CF}" dt="2022-01-25T03:08:07.994" v="9634" actId="20577"/>
        <pc:sldMkLst>
          <pc:docMk/>
          <pc:sldMk cId="1973977530" sldId="273"/>
        </pc:sldMkLst>
        <pc:spChg chg="mod">
          <ac:chgData name="Nam Ngo" userId="3d40cd20-e081-4beb-a834-ec0c44af3e90" providerId="ADAL" clId="{7EFB4FD0-A382-4421-9DED-4E4A4211E0CF}" dt="2022-01-25T03:08:07.994" v="9634" actId="20577"/>
          <ac:spMkLst>
            <pc:docMk/>
            <pc:sldMk cId="1973977530" sldId="273"/>
            <ac:spMk id="3" creationId="{5B8EFB3A-AE05-4C0D-AFBB-431A9B1A87D9}"/>
          </ac:spMkLst>
        </pc:spChg>
        <pc:picChg chg="add mod">
          <ac:chgData name="Nam Ngo" userId="3d40cd20-e081-4beb-a834-ec0c44af3e90" providerId="ADAL" clId="{7EFB4FD0-A382-4421-9DED-4E4A4211E0CF}" dt="2022-01-25T03:07:55.389" v="9622" actId="14100"/>
          <ac:picMkLst>
            <pc:docMk/>
            <pc:sldMk cId="1973977530" sldId="273"/>
            <ac:picMk id="5" creationId="{61617975-F308-417C-AE67-184E88FB7B67}"/>
          </ac:picMkLst>
        </pc:picChg>
        <pc:picChg chg="del">
          <ac:chgData name="Nam Ngo" userId="3d40cd20-e081-4beb-a834-ec0c44af3e90" providerId="ADAL" clId="{7EFB4FD0-A382-4421-9DED-4E4A4211E0CF}" dt="2022-01-21T03:36:44.635" v="2029" actId="478"/>
          <ac:picMkLst>
            <pc:docMk/>
            <pc:sldMk cId="1973977530" sldId="273"/>
            <ac:picMk id="3074" creationId="{B7AD0D3C-B8D4-457D-8E05-7FB8E7C6459E}"/>
          </ac:picMkLst>
        </pc:picChg>
        <pc:picChg chg="add del mod">
          <ac:chgData name="Nam Ngo" userId="3d40cd20-e081-4beb-a834-ec0c44af3e90" providerId="ADAL" clId="{7EFB4FD0-A382-4421-9DED-4E4A4211E0CF}" dt="2022-01-24T21:29:03.090" v="7403" actId="478"/>
          <ac:picMkLst>
            <pc:docMk/>
            <pc:sldMk cId="1973977530" sldId="273"/>
            <ac:picMk id="4098" creationId="{95B34EA4-C4E0-40F4-8A72-87D9131062BB}"/>
          </ac:picMkLst>
        </pc:picChg>
      </pc:sldChg>
      <pc:sldChg chg="addSp delSp modSp add mod">
        <pc:chgData name="Nam Ngo" userId="3d40cd20-e081-4beb-a834-ec0c44af3e90" providerId="ADAL" clId="{7EFB4FD0-A382-4421-9DED-4E4A4211E0CF}" dt="2022-02-09T00:11:19.500" v="10442" actId="403"/>
        <pc:sldMkLst>
          <pc:docMk/>
          <pc:sldMk cId="1397627413" sldId="274"/>
        </pc:sldMkLst>
        <pc:spChg chg="mod">
          <ac:chgData name="Nam Ngo" userId="3d40cd20-e081-4beb-a834-ec0c44af3e90" providerId="ADAL" clId="{7EFB4FD0-A382-4421-9DED-4E4A4211E0CF}" dt="2022-01-21T03:39:23.044" v="2433" actId="1076"/>
          <ac:spMkLst>
            <pc:docMk/>
            <pc:sldMk cId="1397627413" sldId="274"/>
            <ac:spMk id="2" creationId="{91C16E9A-9D89-45EC-9F1A-4A647AAA0B03}"/>
          </ac:spMkLst>
        </pc:spChg>
        <pc:spChg chg="mod">
          <ac:chgData name="Nam Ngo" userId="3d40cd20-e081-4beb-a834-ec0c44af3e90" providerId="ADAL" clId="{7EFB4FD0-A382-4421-9DED-4E4A4211E0CF}" dt="2022-02-09T00:11:19.500" v="10442" actId="403"/>
          <ac:spMkLst>
            <pc:docMk/>
            <pc:sldMk cId="1397627413" sldId="274"/>
            <ac:spMk id="3" creationId="{5B8EFB3A-AE05-4C0D-AFBB-431A9B1A87D9}"/>
          </ac:spMkLst>
        </pc:spChg>
        <pc:picChg chg="add mod">
          <ac:chgData name="Nam Ngo" userId="3d40cd20-e081-4beb-a834-ec0c44af3e90" providerId="ADAL" clId="{7EFB4FD0-A382-4421-9DED-4E4A4211E0CF}" dt="2022-02-09T00:11:01.177" v="10439" actId="14100"/>
          <ac:picMkLst>
            <pc:docMk/>
            <pc:sldMk cId="1397627413" sldId="274"/>
            <ac:picMk id="5" creationId="{19153DED-0ED9-4823-B184-88FD26750644}"/>
          </ac:picMkLst>
        </pc:picChg>
        <pc:picChg chg="del">
          <ac:chgData name="Nam Ngo" userId="3d40cd20-e081-4beb-a834-ec0c44af3e90" providerId="ADAL" clId="{7EFB4FD0-A382-4421-9DED-4E4A4211E0CF}" dt="2022-01-21T03:37:57.263" v="2134" actId="478"/>
          <ac:picMkLst>
            <pc:docMk/>
            <pc:sldMk cId="1397627413" sldId="274"/>
            <ac:picMk id="4098" creationId="{95B34EA4-C4E0-40F4-8A72-87D9131062BB}"/>
          </ac:picMkLst>
        </pc:picChg>
        <pc:picChg chg="add del mod">
          <ac:chgData name="Nam Ngo" userId="3d40cd20-e081-4beb-a834-ec0c44af3e90" providerId="ADAL" clId="{7EFB4FD0-A382-4421-9DED-4E4A4211E0CF}" dt="2022-01-24T21:31:57.785" v="7588" actId="478"/>
          <ac:picMkLst>
            <pc:docMk/>
            <pc:sldMk cId="1397627413" sldId="274"/>
            <ac:picMk id="5122" creationId="{B82981D4-937A-4FD5-8A7E-42B1A10A739F}"/>
          </ac:picMkLst>
        </pc:picChg>
      </pc:sldChg>
      <pc:sldChg chg="addSp delSp modSp add mod modNotesTx">
        <pc:chgData name="Nam Ngo" userId="3d40cd20-e081-4beb-a834-ec0c44af3e90" providerId="ADAL" clId="{7EFB4FD0-A382-4421-9DED-4E4A4211E0CF}" dt="2022-02-09T00:23:18.814" v="11622"/>
        <pc:sldMkLst>
          <pc:docMk/>
          <pc:sldMk cId="1559277866" sldId="275"/>
        </pc:sldMkLst>
        <pc:spChg chg="mod">
          <ac:chgData name="Nam Ngo" userId="3d40cd20-e081-4beb-a834-ec0c44af3e90" providerId="ADAL" clId="{7EFB4FD0-A382-4421-9DED-4E4A4211E0CF}" dt="2022-02-09T00:12:00.703" v="10485" actId="20577"/>
          <ac:spMkLst>
            <pc:docMk/>
            <pc:sldMk cId="1559277866" sldId="275"/>
            <ac:spMk id="3" creationId="{5B8EFB3A-AE05-4C0D-AFBB-431A9B1A87D9}"/>
          </ac:spMkLst>
        </pc:spChg>
        <pc:picChg chg="add mod">
          <ac:chgData name="Nam Ngo" userId="3d40cd20-e081-4beb-a834-ec0c44af3e90" providerId="ADAL" clId="{7EFB4FD0-A382-4421-9DED-4E4A4211E0CF}" dt="2022-02-09T00:11:55.102" v="10481" actId="1076"/>
          <ac:picMkLst>
            <pc:docMk/>
            <pc:sldMk cId="1559277866" sldId="275"/>
            <ac:picMk id="5" creationId="{6E79864A-7BCF-476D-915D-79CCA8478E34}"/>
          </ac:picMkLst>
        </pc:picChg>
        <pc:picChg chg="add del mod">
          <ac:chgData name="Nam Ngo" userId="3d40cd20-e081-4beb-a834-ec0c44af3e90" providerId="ADAL" clId="{7EFB4FD0-A382-4421-9DED-4E4A4211E0CF}" dt="2022-01-21T03:47:39.302" v="2806" actId="478"/>
          <ac:picMkLst>
            <pc:docMk/>
            <pc:sldMk cId="1559277866" sldId="275"/>
            <ac:picMk id="5" creationId="{CB433CDB-F9A8-438D-A9DC-B485A29B46C2}"/>
          </ac:picMkLst>
        </pc:picChg>
        <pc:picChg chg="add del mod">
          <ac:chgData name="Nam Ngo" userId="3d40cd20-e081-4beb-a834-ec0c44af3e90" providerId="ADAL" clId="{7EFB4FD0-A382-4421-9DED-4E4A4211E0CF}" dt="2022-01-21T03:49:02.674" v="2825" actId="478"/>
          <ac:picMkLst>
            <pc:docMk/>
            <pc:sldMk cId="1559277866" sldId="275"/>
            <ac:picMk id="6" creationId="{9E682288-8552-4BE5-B402-F8DB3220A484}"/>
          </ac:picMkLst>
        </pc:picChg>
        <pc:picChg chg="add del mod">
          <ac:chgData name="Nam Ngo" userId="3d40cd20-e081-4beb-a834-ec0c44af3e90" providerId="ADAL" clId="{7EFB4FD0-A382-4421-9DED-4E4A4211E0CF}" dt="2022-01-24T21:33:35.836" v="7598" actId="478"/>
          <ac:picMkLst>
            <pc:docMk/>
            <pc:sldMk cId="1559277866" sldId="275"/>
            <ac:picMk id="8" creationId="{EA3FDD11-083C-448A-8AF5-D7C1273406F7}"/>
          </ac:picMkLst>
        </pc:picChg>
        <pc:picChg chg="add">
          <ac:chgData name="Nam Ngo" userId="3d40cd20-e081-4beb-a834-ec0c44af3e90" providerId="ADAL" clId="{7EFB4FD0-A382-4421-9DED-4E4A4211E0CF}" dt="2022-02-09T00:23:18.814" v="11622"/>
          <ac:picMkLst>
            <pc:docMk/>
            <pc:sldMk cId="1559277866" sldId="275"/>
            <ac:picMk id="1026" creationId="{2EB1E484-F34D-45C9-BAC1-1F2A2317A7BD}"/>
          </ac:picMkLst>
        </pc:picChg>
        <pc:picChg chg="del">
          <ac:chgData name="Nam Ngo" userId="3d40cd20-e081-4beb-a834-ec0c44af3e90" providerId="ADAL" clId="{7EFB4FD0-A382-4421-9DED-4E4A4211E0CF}" dt="2022-01-21T03:41:11.272" v="2638" actId="478"/>
          <ac:picMkLst>
            <pc:docMk/>
            <pc:sldMk cId="1559277866" sldId="275"/>
            <ac:picMk id="5122" creationId="{B82981D4-937A-4FD5-8A7E-42B1A10A739F}"/>
          </ac:picMkLst>
        </pc:picChg>
      </pc:sldChg>
      <pc:sldChg chg="addSp delSp modSp add mod modNotesTx">
        <pc:chgData name="Nam Ngo" userId="3d40cd20-e081-4beb-a834-ec0c44af3e90" providerId="ADAL" clId="{7EFB4FD0-A382-4421-9DED-4E4A4211E0CF}" dt="2022-01-24T21:33:50.372" v="7605" actId="1076"/>
        <pc:sldMkLst>
          <pc:docMk/>
          <pc:sldMk cId="173423497" sldId="276"/>
        </pc:sldMkLst>
        <pc:spChg chg="mod">
          <ac:chgData name="Nam Ngo" userId="3d40cd20-e081-4beb-a834-ec0c44af3e90" providerId="ADAL" clId="{7EFB4FD0-A382-4421-9DED-4E4A4211E0CF}" dt="2022-01-21T03:50:01.296" v="2912" actId="404"/>
          <ac:spMkLst>
            <pc:docMk/>
            <pc:sldMk cId="173423497" sldId="276"/>
            <ac:spMk id="3" creationId="{5B8EFB3A-AE05-4C0D-AFBB-431A9B1A87D9}"/>
          </ac:spMkLst>
        </pc:spChg>
        <pc:spChg chg="add del">
          <ac:chgData name="Nam Ngo" userId="3d40cd20-e081-4beb-a834-ec0c44af3e90" providerId="ADAL" clId="{7EFB4FD0-A382-4421-9DED-4E4A4211E0CF}" dt="2022-01-21T03:45:11.830" v="2728" actId="478"/>
          <ac:spMkLst>
            <pc:docMk/>
            <pc:sldMk cId="173423497" sldId="276"/>
            <ac:spMk id="4" creationId="{7AEC1B22-004C-4221-ACAE-A7F80DF2F05B}"/>
          </ac:spMkLst>
        </pc:spChg>
        <pc:picChg chg="add mod">
          <ac:chgData name="Nam Ngo" userId="3d40cd20-e081-4beb-a834-ec0c44af3e90" providerId="ADAL" clId="{7EFB4FD0-A382-4421-9DED-4E4A4211E0CF}" dt="2022-01-24T21:33:50.372" v="7605" actId="1076"/>
          <ac:picMkLst>
            <pc:docMk/>
            <pc:sldMk cId="173423497" sldId="276"/>
            <ac:picMk id="5" creationId="{9B76435C-CF42-4CA9-B357-C6067F220700}"/>
          </ac:picMkLst>
        </pc:picChg>
        <pc:picChg chg="del">
          <ac:chgData name="Nam Ngo" userId="3d40cd20-e081-4beb-a834-ec0c44af3e90" providerId="ADAL" clId="{7EFB4FD0-A382-4421-9DED-4E4A4211E0CF}" dt="2022-01-21T03:42:35.962" v="2722" actId="478"/>
          <ac:picMkLst>
            <pc:docMk/>
            <pc:sldMk cId="173423497" sldId="276"/>
            <ac:picMk id="5" creationId="{CB433CDB-F9A8-438D-A9DC-B485A29B46C2}"/>
          </ac:picMkLst>
        </pc:picChg>
        <pc:picChg chg="add del mod">
          <ac:chgData name="Nam Ngo" userId="3d40cd20-e081-4beb-a834-ec0c44af3e90" providerId="ADAL" clId="{7EFB4FD0-A382-4421-9DED-4E4A4211E0CF}" dt="2022-01-21T03:48:48.466" v="2816" actId="478"/>
          <ac:picMkLst>
            <pc:docMk/>
            <pc:sldMk cId="173423497" sldId="276"/>
            <ac:picMk id="7" creationId="{BA3D645A-5ED5-421E-A444-3AA2D0D41096}"/>
          </ac:picMkLst>
        </pc:picChg>
        <pc:picChg chg="add del mod">
          <ac:chgData name="Nam Ngo" userId="3d40cd20-e081-4beb-a834-ec0c44af3e90" providerId="ADAL" clId="{7EFB4FD0-A382-4421-9DED-4E4A4211E0CF}" dt="2022-01-24T21:33:37.280" v="7599" actId="478"/>
          <ac:picMkLst>
            <pc:docMk/>
            <pc:sldMk cId="173423497" sldId="276"/>
            <ac:picMk id="9" creationId="{643BA313-8A4C-41DC-AD3A-1E0FC825B914}"/>
          </ac:picMkLst>
        </pc:picChg>
        <pc:picChg chg="add del mod">
          <ac:chgData name="Nam Ngo" userId="3d40cd20-e081-4beb-a834-ec0c44af3e90" providerId="ADAL" clId="{7EFB4FD0-A382-4421-9DED-4E4A4211E0CF}" dt="2022-01-21T03:45:09.456" v="2726" actId="478"/>
          <ac:picMkLst>
            <pc:docMk/>
            <pc:sldMk cId="173423497" sldId="276"/>
            <ac:picMk id="8194" creationId="{81F52557-CA1F-4E64-A80A-250D9D55EE37}"/>
          </ac:picMkLst>
        </pc:picChg>
      </pc:sldChg>
      <pc:sldChg chg="addSp delSp modSp add del">
        <pc:chgData name="Nam Ngo" userId="3d40cd20-e081-4beb-a834-ec0c44af3e90" providerId="ADAL" clId="{7EFB4FD0-A382-4421-9DED-4E4A4211E0CF}" dt="2022-01-21T03:41:58.413" v="2647" actId="47"/>
        <pc:sldMkLst>
          <pc:docMk/>
          <pc:sldMk cId="256497045" sldId="276"/>
        </pc:sldMkLst>
        <pc:picChg chg="del">
          <ac:chgData name="Nam Ngo" userId="3d40cd20-e081-4beb-a834-ec0c44af3e90" providerId="ADAL" clId="{7EFB4FD0-A382-4421-9DED-4E4A4211E0CF}" dt="2022-01-21T03:41:28.576" v="2640" actId="478"/>
          <ac:picMkLst>
            <pc:docMk/>
            <pc:sldMk cId="256497045" sldId="276"/>
            <ac:picMk id="5122" creationId="{B82981D4-937A-4FD5-8A7E-42B1A10A739F}"/>
          </ac:picMkLst>
        </pc:picChg>
        <pc:picChg chg="add del mod">
          <ac:chgData name="Nam Ngo" userId="3d40cd20-e081-4beb-a834-ec0c44af3e90" providerId="ADAL" clId="{7EFB4FD0-A382-4421-9DED-4E4A4211E0CF}" dt="2022-01-21T03:41:40.878" v="2643" actId="21"/>
          <ac:picMkLst>
            <pc:docMk/>
            <pc:sldMk cId="256497045" sldId="276"/>
            <ac:picMk id="6146" creationId="{08B41AD1-77E4-4DD0-B4E6-6216C9CB3A0E}"/>
          </ac:picMkLst>
        </pc:picChg>
      </pc:sldChg>
      <pc:sldChg chg="add modNotesTx">
        <pc:chgData name="Nam Ngo" userId="3d40cd20-e081-4beb-a834-ec0c44af3e90" providerId="ADAL" clId="{7EFB4FD0-A382-4421-9DED-4E4A4211E0CF}" dt="2022-02-09T00:05:31.012" v="9773" actId="20577"/>
        <pc:sldMkLst>
          <pc:docMk/>
          <pc:sldMk cId="2273436319" sldId="277"/>
        </pc:sldMkLst>
      </pc:sldChg>
      <pc:sldChg chg="modSp add del mod">
        <pc:chgData name="Nam Ngo" userId="3d40cd20-e081-4beb-a834-ec0c44af3e90" providerId="ADAL" clId="{7EFB4FD0-A382-4421-9DED-4E4A4211E0CF}" dt="2022-01-25T01:04:18.049" v="8098" actId="2696"/>
        <pc:sldMkLst>
          <pc:docMk/>
          <pc:sldMk cId="2875427960" sldId="277"/>
        </pc:sldMkLst>
        <pc:spChg chg="mod">
          <ac:chgData name="Nam Ngo" userId="3d40cd20-e081-4beb-a834-ec0c44af3e90" providerId="ADAL" clId="{7EFB4FD0-A382-4421-9DED-4E4A4211E0CF}" dt="2022-01-21T03:50:36.246" v="2948" actId="20577"/>
          <ac:spMkLst>
            <pc:docMk/>
            <pc:sldMk cId="2875427960" sldId="277"/>
            <ac:spMk id="3" creationId="{5B8EFB3A-AE05-4C0D-AFBB-431A9B1A87D9}"/>
          </ac:spMkLst>
        </pc:spChg>
      </pc:sldChg>
      <pc:sldChg chg="addSp delSp modSp add del mod modNotesTx">
        <pc:chgData name="Nam Ngo" userId="3d40cd20-e081-4beb-a834-ec0c44af3e90" providerId="ADAL" clId="{7EFB4FD0-A382-4421-9DED-4E4A4211E0CF}" dt="2022-01-25T01:04:18.049" v="8098" actId="2696"/>
        <pc:sldMkLst>
          <pc:docMk/>
          <pc:sldMk cId="1454955580" sldId="278"/>
        </pc:sldMkLst>
        <pc:spChg chg="mod">
          <ac:chgData name="Nam Ngo" userId="3d40cd20-e081-4beb-a834-ec0c44af3e90" providerId="ADAL" clId="{7EFB4FD0-A382-4421-9DED-4E4A4211E0CF}" dt="2022-01-24T21:38:32.708" v="7633" actId="20577"/>
          <ac:spMkLst>
            <pc:docMk/>
            <pc:sldMk cId="1454955580" sldId="278"/>
            <ac:spMk id="3" creationId="{5B8EFB3A-AE05-4C0D-AFBB-431A9B1A87D9}"/>
          </ac:spMkLst>
        </pc:spChg>
        <pc:picChg chg="add mod">
          <ac:chgData name="Nam Ngo" userId="3d40cd20-e081-4beb-a834-ec0c44af3e90" providerId="ADAL" clId="{7EFB4FD0-A382-4421-9DED-4E4A4211E0CF}" dt="2022-01-24T21:38:42.448" v="7637" actId="962"/>
          <ac:picMkLst>
            <pc:docMk/>
            <pc:sldMk cId="1454955580" sldId="278"/>
            <ac:picMk id="5" creationId="{963951E4-BDC6-4C8D-ABCB-715C2A528F76}"/>
          </ac:picMkLst>
        </pc:picChg>
        <pc:picChg chg="del">
          <ac:chgData name="Nam Ngo" userId="3d40cd20-e081-4beb-a834-ec0c44af3e90" providerId="ADAL" clId="{7EFB4FD0-A382-4421-9DED-4E4A4211E0CF}" dt="2022-01-21T03:52:30.646" v="2989" actId="478"/>
          <ac:picMkLst>
            <pc:docMk/>
            <pc:sldMk cId="1454955580" sldId="278"/>
            <ac:picMk id="9" creationId="{643BA313-8A4C-41DC-AD3A-1E0FC825B914}"/>
          </ac:picMkLst>
        </pc:picChg>
        <pc:picChg chg="add del mod">
          <ac:chgData name="Nam Ngo" userId="3d40cd20-e081-4beb-a834-ec0c44af3e90" providerId="ADAL" clId="{7EFB4FD0-A382-4421-9DED-4E4A4211E0CF}" dt="2022-01-24T21:38:35.684" v="7634" actId="478"/>
          <ac:picMkLst>
            <pc:docMk/>
            <pc:sldMk cId="1454955580" sldId="278"/>
            <ac:picMk id="10242" creationId="{68AC576D-EAC9-4BC1-ADD1-5A265AF93E78}"/>
          </ac:picMkLst>
        </pc:picChg>
      </pc:sldChg>
      <pc:sldChg chg="modSp add mod modNotesTx">
        <pc:chgData name="Nam Ngo" userId="3d40cd20-e081-4beb-a834-ec0c44af3e90" providerId="ADAL" clId="{7EFB4FD0-A382-4421-9DED-4E4A4211E0CF}" dt="2022-02-09T04:49:09.231" v="11965" actId="20577"/>
        <pc:sldMkLst>
          <pc:docMk/>
          <pc:sldMk cId="1752775923" sldId="278"/>
        </pc:sldMkLst>
        <pc:spChg chg="mod">
          <ac:chgData name="Nam Ngo" userId="3d40cd20-e081-4beb-a834-ec0c44af3e90" providerId="ADAL" clId="{7EFB4FD0-A382-4421-9DED-4E4A4211E0CF}" dt="2022-02-09T00:20:55.743" v="11327" actId="20577"/>
          <ac:spMkLst>
            <pc:docMk/>
            <pc:sldMk cId="1752775923" sldId="278"/>
            <ac:spMk id="3" creationId="{5B8EFB3A-AE05-4C0D-AFBB-431A9B1A87D9}"/>
          </ac:spMkLst>
        </pc:spChg>
        <pc:picChg chg="mod">
          <ac:chgData name="Nam Ngo" userId="3d40cd20-e081-4beb-a834-ec0c44af3e90" providerId="ADAL" clId="{7EFB4FD0-A382-4421-9DED-4E4A4211E0CF}" dt="2022-01-25T01:04:46.806" v="8103" actId="14100"/>
          <ac:picMkLst>
            <pc:docMk/>
            <pc:sldMk cId="1752775923" sldId="278"/>
            <ac:picMk id="5" creationId="{963951E4-BDC6-4C8D-ABCB-715C2A528F76}"/>
          </ac:picMkLst>
        </pc:picChg>
      </pc:sldChg>
      <pc:sldChg chg="add del">
        <pc:chgData name="Nam Ngo" userId="3d40cd20-e081-4beb-a834-ec0c44af3e90" providerId="ADAL" clId="{7EFB4FD0-A382-4421-9DED-4E4A4211E0CF}" dt="2022-01-21T03:54:04.462" v="3358"/>
        <pc:sldMkLst>
          <pc:docMk/>
          <pc:sldMk cId="2207954350" sldId="279"/>
        </pc:sldMkLst>
      </pc:sldChg>
      <pc:sldChg chg="modSp add mod modNotesTx">
        <pc:chgData name="Nam Ngo" userId="3d40cd20-e081-4beb-a834-ec0c44af3e90" providerId="ADAL" clId="{7EFB4FD0-A382-4421-9DED-4E4A4211E0CF}" dt="2022-02-09T04:49:31.425" v="11979" actId="5793"/>
        <pc:sldMkLst>
          <pc:docMk/>
          <pc:sldMk cId="2461096956" sldId="279"/>
        </pc:sldMkLst>
        <pc:spChg chg="mod">
          <ac:chgData name="Nam Ngo" userId="3d40cd20-e081-4beb-a834-ec0c44af3e90" providerId="ADAL" clId="{7EFB4FD0-A382-4421-9DED-4E4A4211E0CF}" dt="2022-02-09T00:21:58.523" v="11557" actId="20577"/>
          <ac:spMkLst>
            <pc:docMk/>
            <pc:sldMk cId="2461096956" sldId="279"/>
            <ac:spMk id="3" creationId="{5B8EFB3A-AE05-4C0D-AFBB-431A9B1A87D9}"/>
          </ac:spMkLst>
        </pc:spChg>
        <pc:picChg chg="mod">
          <ac:chgData name="Nam Ngo" userId="3d40cd20-e081-4beb-a834-ec0c44af3e90" providerId="ADAL" clId="{7EFB4FD0-A382-4421-9DED-4E4A4211E0CF}" dt="2022-01-25T03:18:56.887" v="9656" actId="1076"/>
          <ac:picMkLst>
            <pc:docMk/>
            <pc:sldMk cId="2461096956" sldId="279"/>
            <ac:picMk id="6" creationId="{23918150-2A66-4FF5-8DB0-76DB6B3C9247}"/>
          </ac:picMkLst>
        </pc:picChg>
      </pc:sldChg>
      <pc:sldChg chg="addSp delSp modSp add del mod">
        <pc:chgData name="Nam Ngo" userId="3d40cd20-e081-4beb-a834-ec0c44af3e90" providerId="ADAL" clId="{7EFB4FD0-A382-4421-9DED-4E4A4211E0CF}" dt="2022-01-25T01:04:18.049" v="8098" actId="2696"/>
        <pc:sldMkLst>
          <pc:docMk/>
          <pc:sldMk cId="4162225452" sldId="279"/>
        </pc:sldMkLst>
        <pc:spChg chg="mod">
          <ac:chgData name="Nam Ngo" userId="3d40cd20-e081-4beb-a834-ec0c44af3e90" providerId="ADAL" clId="{7EFB4FD0-A382-4421-9DED-4E4A4211E0CF}" dt="2022-01-24T21:42:30.682" v="7665" actId="20577"/>
          <ac:spMkLst>
            <pc:docMk/>
            <pc:sldMk cId="4162225452" sldId="279"/>
            <ac:spMk id="3" creationId="{5B8EFB3A-AE05-4C0D-AFBB-431A9B1A87D9}"/>
          </ac:spMkLst>
        </pc:spChg>
        <pc:picChg chg="add del mod">
          <ac:chgData name="Nam Ngo" userId="3d40cd20-e081-4beb-a834-ec0c44af3e90" providerId="ADAL" clId="{7EFB4FD0-A382-4421-9DED-4E4A4211E0CF}" dt="2022-01-24T21:41:54.873" v="7638" actId="478"/>
          <ac:picMkLst>
            <pc:docMk/>
            <pc:sldMk cId="4162225452" sldId="279"/>
            <ac:picMk id="5" creationId="{16BB86DF-68E3-4A47-8C71-E9AB0C694187}"/>
          </ac:picMkLst>
        </pc:picChg>
        <pc:picChg chg="add mod">
          <ac:chgData name="Nam Ngo" userId="3d40cd20-e081-4beb-a834-ec0c44af3e90" providerId="ADAL" clId="{7EFB4FD0-A382-4421-9DED-4E4A4211E0CF}" dt="2022-01-24T21:42:40.401" v="7672" actId="1076"/>
          <ac:picMkLst>
            <pc:docMk/>
            <pc:sldMk cId="4162225452" sldId="279"/>
            <ac:picMk id="6" creationId="{23918150-2A66-4FF5-8DB0-76DB6B3C9247}"/>
          </ac:picMkLst>
        </pc:picChg>
        <pc:picChg chg="del">
          <ac:chgData name="Nam Ngo" userId="3d40cd20-e081-4beb-a834-ec0c44af3e90" providerId="ADAL" clId="{7EFB4FD0-A382-4421-9DED-4E4A4211E0CF}" dt="2022-01-21T03:56:39.194" v="3648" actId="478"/>
          <ac:picMkLst>
            <pc:docMk/>
            <pc:sldMk cId="4162225452" sldId="279"/>
            <ac:picMk id="10242" creationId="{68AC576D-EAC9-4BC1-ADD1-5A265AF93E78}"/>
          </ac:picMkLst>
        </pc:picChg>
      </pc:sldChg>
      <pc:sldChg chg="modSp add mod modNotesTx">
        <pc:chgData name="Nam Ngo" userId="3d40cd20-e081-4beb-a834-ec0c44af3e90" providerId="ADAL" clId="{7EFB4FD0-A382-4421-9DED-4E4A4211E0CF}" dt="2022-02-09T00:15:47.816" v="10936" actId="20577"/>
        <pc:sldMkLst>
          <pc:docMk/>
          <pc:sldMk cId="3440125787" sldId="280"/>
        </pc:sldMkLst>
        <pc:spChg chg="mod">
          <ac:chgData name="Nam Ngo" userId="3d40cd20-e081-4beb-a834-ec0c44af3e90" providerId="ADAL" clId="{7EFB4FD0-A382-4421-9DED-4E4A4211E0CF}" dt="2022-01-21T03:57:18.592" v="3670" actId="20577"/>
          <ac:spMkLst>
            <pc:docMk/>
            <pc:sldMk cId="3440125787" sldId="280"/>
            <ac:spMk id="3" creationId="{5B8EFB3A-AE05-4C0D-AFBB-431A9B1A87D9}"/>
          </ac:spMkLst>
        </pc:spChg>
      </pc:sldChg>
      <pc:sldChg chg="addSp delSp modSp add mod modNotesTx">
        <pc:chgData name="Nam Ngo" userId="3d40cd20-e081-4beb-a834-ec0c44af3e90" providerId="ADAL" clId="{7EFB4FD0-A382-4421-9DED-4E4A4211E0CF}" dt="2022-01-25T02:32:42.854" v="9393" actId="20577"/>
        <pc:sldMkLst>
          <pc:docMk/>
          <pc:sldMk cId="1390490110" sldId="281"/>
        </pc:sldMkLst>
        <pc:spChg chg="mod">
          <ac:chgData name="Nam Ngo" userId="3d40cd20-e081-4beb-a834-ec0c44af3e90" providerId="ADAL" clId="{7EFB4FD0-A382-4421-9DED-4E4A4211E0CF}" dt="2022-01-24T21:42:58.841" v="7674" actId="403"/>
          <ac:spMkLst>
            <pc:docMk/>
            <pc:sldMk cId="1390490110" sldId="281"/>
            <ac:spMk id="2" creationId="{91C16E9A-9D89-45EC-9F1A-4A647AAA0B03}"/>
          </ac:spMkLst>
        </pc:spChg>
        <pc:spChg chg="add del">
          <ac:chgData name="Nam Ngo" userId="3d40cd20-e081-4beb-a834-ec0c44af3e90" providerId="ADAL" clId="{7EFB4FD0-A382-4421-9DED-4E4A4211E0CF}" dt="2022-01-21T03:59:21.964" v="3952" actId="478"/>
          <ac:spMkLst>
            <pc:docMk/>
            <pc:sldMk cId="1390490110" sldId="281"/>
            <ac:spMk id="4" creationId="{B2E4AF62-1DA2-42B7-8671-D23F0EF584B3}"/>
          </ac:spMkLst>
        </pc:spChg>
      </pc:sldChg>
      <pc:sldChg chg="modSp add mod modNotesTx">
        <pc:chgData name="Nam Ngo" userId="3d40cd20-e081-4beb-a834-ec0c44af3e90" providerId="ADAL" clId="{7EFB4FD0-A382-4421-9DED-4E4A4211E0CF}" dt="2022-01-25T02:33:01.786" v="9395" actId="20577"/>
        <pc:sldMkLst>
          <pc:docMk/>
          <pc:sldMk cId="3195380769" sldId="282"/>
        </pc:sldMkLst>
        <pc:spChg chg="mod">
          <ac:chgData name="Nam Ngo" userId="3d40cd20-e081-4beb-a834-ec0c44af3e90" providerId="ADAL" clId="{7EFB4FD0-A382-4421-9DED-4E4A4211E0CF}" dt="2022-01-25T02:33:01.786" v="9395" actId="20577"/>
          <ac:spMkLst>
            <pc:docMk/>
            <pc:sldMk cId="3195380769" sldId="282"/>
            <ac:spMk id="2" creationId="{91C16E9A-9D89-45EC-9F1A-4A647AAA0B03}"/>
          </ac:spMkLst>
        </pc:spChg>
      </pc:sldChg>
      <pc:sldChg chg="modSp add mod modNotesTx">
        <pc:chgData name="Nam Ngo" userId="3d40cd20-e081-4beb-a834-ec0c44af3e90" providerId="ADAL" clId="{7EFB4FD0-A382-4421-9DED-4E4A4211E0CF}" dt="2022-02-09T00:24:36.767" v="11793" actId="20577"/>
        <pc:sldMkLst>
          <pc:docMk/>
          <pc:sldMk cId="479031574" sldId="283"/>
        </pc:sldMkLst>
        <pc:spChg chg="mod">
          <ac:chgData name="Nam Ngo" userId="3d40cd20-e081-4beb-a834-ec0c44af3e90" providerId="ADAL" clId="{7EFB4FD0-A382-4421-9DED-4E4A4211E0CF}" dt="2022-02-09T00:24:11.992" v="11624" actId="20577"/>
          <ac:spMkLst>
            <pc:docMk/>
            <pc:sldMk cId="479031574" sldId="283"/>
            <ac:spMk id="2" creationId="{91C16E9A-9D89-45EC-9F1A-4A647AAA0B03}"/>
          </ac:spMkLst>
        </pc:spChg>
      </pc:sldChg>
      <pc:sldChg chg="new del">
        <pc:chgData name="Nam Ngo" userId="3d40cd20-e081-4beb-a834-ec0c44af3e90" providerId="ADAL" clId="{7EFB4FD0-A382-4421-9DED-4E4A4211E0CF}" dt="2022-01-21T04:17:01.171" v="6595" actId="47"/>
        <pc:sldMkLst>
          <pc:docMk/>
          <pc:sldMk cId="1392678606" sldId="284"/>
        </pc:sldMkLst>
      </pc:sldChg>
      <pc:sldChg chg="modSp add mod modNotesTx">
        <pc:chgData name="Nam Ngo" userId="3d40cd20-e081-4beb-a834-ec0c44af3e90" providerId="ADAL" clId="{7EFB4FD0-A382-4421-9DED-4E4A4211E0CF}" dt="2022-01-25T01:06:35.202" v="8206" actId="20577"/>
        <pc:sldMkLst>
          <pc:docMk/>
          <pc:sldMk cId="206861186" sldId="285"/>
        </pc:sldMkLst>
        <pc:spChg chg="mod">
          <ac:chgData name="Nam Ngo" userId="3d40cd20-e081-4beb-a834-ec0c44af3e90" providerId="ADAL" clId="{7EFB4FD0-A382-4421-9DED-4E4A4211E0CF}" dt="2022-01-25T01:06:35.202" v="8206" actId="20577"/>
          <ac:spMkLst>
            <pc:docMk/>
            <pc:sldMk cId="206861186" sldId="285"/>
            <ac:spMk id="2" creationId="{91C16E9A-9D89-45EC-9F1A-4A647AAA0B03}"/>
          </ac:spMkLst>
        </pc:spChg>
      </pc:sldChg>
      <pc:sldChg chg="add del">
        <pc:chgData name="Nam Ngo" userId="3d40cd20-e081-4beb-a834-ec0c44af3e90" providerId="ADAL" clId="{7EFB4FD0-A382-4421-9DED-4E4A4211E0CF}" dt="2022-01-21T04:08:21.208" v="5010" actId="47"/>
        <pc:sldMkLst>
          <pc:docMk/>
          <pc:sldMk cId="18167493" sldId="286"/>
        </pc:sldMkLst>
      </pc:sldChg>
      <pc:sldChg chg="new del">
        <pc:chgData name="Nam Ngo" userId="3d40cd20-e081-4beb-a834-ec0c44af3e90" providerId="ADAL" clId="{7EFB4FD0-A382-4421-9DED-4E4A4211E0CF}" dt="2022-01-21T04:08:00.401" v="4945" actId="47"/>
        <pc:sldMkLst>
          <pc:docMk/>
          <pc:sldMk cId="1371480953" sldId="286"/>
        </pc:sldMkLst>
      </pc:sldChg>
      <pc:sldChg chg="modSp add mod modNotesTx">
        <pc:chgData name="Nam Ngo" userId="3d40cd20-e081-4beb-a834-ec0c44af3e90" providerId="ADAL" clId="{7EFB4FD0-A382-4421-9DED-4E4A4211E0CF}" dt="2022-02-09T00:17:10.622" v="11022" actId="20577"/>
        <pc:sldMkLst>
          <pc:docMk/>
          <pc:sldMk cId="4090129305" sldId="287"/>
        </pc:sldMkLst>
        <pc:spChg chg="mod">
          <ac:chgData name="Nam Ngo" userId="3d40cd20-e081-4beb-a834-ec0c44af3e90" providerId="ADAL" clId="{7EFB4FD0-A382-4421-9DED-4E4A4211E0CF}" dt="2022-01-21T04:08:17.209" v="5009" actId="20577"/>
          <ac:spMkLst>
            <pc:docMk/>
            <pc:sldMk cId="4090129305" sldId="287"/>
            <ac:spMk id="3" creationId="{5B8EFB3A-AE05-4C0D-AFBB-431A9B1A87D9}"/>
          </ac:spMkLst>
        </pc:spChg>
      </pc:sldChg>
      <pc:sldChg chg="addSp modSp add mod modNotesTx">
        <pc:chgData name="Nam Ngo" userId="3d40cd20-e081-4beb-a834-ec0c44af3e90" providerId="ADAL" clId="{7EFB4FD0-A382-4421-9DED-4E4A4211E0CF}" dt="2022-02-09T04:53:53.593" v="12145" actId="20577"/>
        <pc:sldMkLst>
          <pc:docMk/>
          <pc:sldMk cId="2058890029" sldId="288"/>
        </pc:sldMkLst>
        <pc:spChg chg="mod">
          <ac:chgData name="Nam Ngo" userId="3d40cd20-e081-4beb-a834-ec0c44af3e90" providerId="ADAL" clId="{7EFB4FD0-A382-4421-9DED-4E4A4211E0CF}" dt="2022-01-21T04:08:27.805" v="5013" actId="20577"/>
          <ac:spMkLst>
            <pc:docMk/>
            <pc:sldMk cId="2058890029" sldId="288"/>
            <ac:spMk id="2" creationId="{91C16E9A-9D89-45EC-9F1A-4A647AAA0B03}"/>
          </ac:spMkLst>
        </pc:spChg>
        <pc:spChg chg="add mod">
          <ac:chgData name="Nam Ngo" userId="3d40cd20-e081-4beb-a834-ec0c44af3e90" providerId="ADAL" clId="{7EFB4FD0-A382-4421-9DED-4E4A4211E0CF}" dt="2022-02-09T00:25:48.315" v="11829" actId="20577"/>
          <ac:spMkLst>
            <pc:docMk/>
            <pc:sldMk cId="2058890029" sldId="288"/>
            <ac:spMk id="3" creationId="{50406EB9-2381-4F3E-BBF5-B2A2F4D42FCA}"/>
          </ac:spMkLst>
        </pc:spChg>
      </pc:sldChg>
      <pc:sldChg chg="addSp delSp modSp add mod modNotesTx">
        <pc:chgData name="Nam Ngo" userId="3d40cd20-e081-4beb-a834-ec0c44af3e90" providerId="ADAL" clId="{7EFB4FD0-A382-4421-9DED-4E4A4211E0CF}" dt="2022-01-25T02:37:11.751" v="9445" actId="1076"/>
        <pc:sldMkLst>
          <pc:docMk/>
          <pc:sldMk cId="3441234273" sldId="289"/>
        </pc:sldMkLst>
        <pc:spChg chg="mod">
          <ac:chgData name="Nam Ngo" userId="3d40cd20-e081-4beb-a834-ec0c44af3e90" providerId="ADAL" clId="{7EFB4FD0-A382-4421-9DED-4E4A4211E0CF}" dt="2022-01-25T02:37:11.751" v="9445" actId="1076"/>
          <ac:spMkLst>
            <pc:docMk/>
            <pc:sldMk cId="3441234273" sldId="289"/>
            <ac:spMk id="3" creationId="{5B8EFB3A-AE05-4C0D-AFBB-431A9B1A87D9}"/>
          </ac:spMkLst>
        </pc:spChg>
        <pc:picChg chg="del">
          <ac:chgData name="Nam Ngo" userId="3d40cd20-e081-4beb-a834-ec0c44af3e90" providerId="ADAL" clId="{7EFB4FD0-A382-4421-9DED-4E4A4211E0CF}" dt="2022-01-21T04:13:19.659" v="6081" actId="478"/>
          <ac:picMkLst>
            <pc:docMk/>
            <pc:sldMk cId="3441234273" sldId="289"/>
            <ac:picMk id="5" creationId="{16BB86DF-68E3-4A47-8C71-E9AB0C694187}"/>
          </ac:picMkLst>
        </pc:picChg>
        <pc:picChg chg="add mod">
          <ac:chgData name="Nam Ngo" userId="3d40cd20-e081-4beb-a834-ec0c44af3e90" providerId="ADAL" clId="{7EFB4FD0-A382-4421-9DED-4E4A4211E0CF}" dt="2022-01-24T22:02:48.726" v="8048" actId="1076"/>
          <ac:picMkLst>
            <pc:docMk/>
            <pc:sldMk cId="3441234273" sldId="289"/>
            <ac:picMk id="5" creationId="{F36F5756-96B2-451F-B547-77172379DD61}"/>
          </ac:picMkLst>
        </pc:picChg>
        <pc:picChg chg="add del mod">
          <ac:chgData name="Nam Ngo" userId="3d40cd20-e081-4beb-a834-ec0c44af3e90" providerId="ADAL" clId="{7EFB4FD0-A382-4421-9DED-4E4A4211E0CF}" dt="2022-01-24T22:02:26.393" v="8042" actId="478"/>
          <ac:picMkLst>
            <pc:docMk/>
            <pc:sldMk cId="3441234273" sldId="289"/>
            <ac:picMk id="11266" creationId="{EA479611-3A72-41F3-9FD9-4A577F8DCD3D}"/>
          </ac:picMkLst>
        </pc:picChg>
      </pc:sldChg>
      <pc:sldChg chg="addSp delSp modSp add mod modNotesTx">
        <pc:chgData name="Nam Ngo" userId="3d40cd20-e081-4beb-a834-ec0c44af3e90" providerId="ADAL" clId="{7EFB4FD0-A382-4421-9DED-4E4A4211E0CF}" dt="2022-02-09T00:25:59.523" v="11830" actId="20577"/>
        <pc:sldMkLst>
          <pc:docMk/>
          <pc:sldMk cId="2419440829" sldId="290"/>
        </pc:sldMkLst>
        <pc:spChg chg="add del mod">
          <ac:chgData name="Nam Ngo" userId="3d40cd20-e081-4beb-a834-ec0c44af3e90" providerId="ADAL" clId="{7EFB4FD0-A382-4421-9DED-4E4A4211E0CF}" dt="2022-01-25T02:37:17.241" v="9446" actId="1076"/>
          <ac:spMkLst>
            <pc:docMk/>
            <pc:sldMk cId="2419440829" sldId="290"/>
            <ac:spMk id="3" creationId="{5B8EFB3A-AE05-4C0D-AFBB-431A9B1A87D9}"/>
          </ac:spMkLst>
        </pc:spChg>
        <pc:spChg chg="add del mod">
          <ac:chgData name="Nam Ngo" userId="3d40cd20-e081-4beb-a834-ec0c44af3e90" providerId="ADAL" clId="{7EFB4FD0-A382-4421-9DED-4E4A4211E0CF}" dt="2022-01-21T04:14:35.872" v="6225" actId="478"/>
          <ac:spMkLst>
            <pc:docMk/>
            <pc:sldMk cId="2419440829" sldId="290"/>
            <ac:spMk id="4" creationId="{E1B3BDDC-E479-4CF4-8DC8-5D4DC4708ADD}"/>
          </ac:spMkLst>
        </pc:spChg>
        <pc:spChg chg="add del mod">
          <ac:chgData name="Nam Ngo" userId="3d40cd20-e081-4beb-a834-ec0c44af3e90" providerId="ADAL" clId="{7EFB4FD0-A382-4421-9DED-4E4A4211E0CF}" dt="2022-01-21T04:14:43.417" v="6231" actId="478"/>
          <ac:spMkLst>
            <pc:docMk/>
            <pc:sldMk cId="2419440829" sldId="290"/>
            <ac:spMk id="5" creationId="{394A21A4-2706-4A6D-8303-A1860E2D105B}"/>
          </ac:spMkLst>
        </pc:spChg>
        <pc:picChg chg="add mod">
          <ac:chgData name="Nam Ngo" userId="3d40cd20-e081-4beb-a834-ec0c44af3e90" providerId="ADAL" clId="{7EFB4FD0-A382-4421-9DED-4E4A4211E0CF}" dt="2022-01-24T22:04:30.832" v="8059" actId="14100"/>
          <ac:picMkLst>
            <pc:docMk/>
            <pc:sldMk cId="2419440829" sldId="290"/>
            <ac:picMk id="5" creationId="{EC2A95DC-DC23-4BFA-BFF4-8DEA22C0A092}"/>
          </ac:picMkLst>
        </pc:picChg>
        <pc:picChg chg="del">
          <ac:chgData name="Nam Ngo" userId="3d40cd20-e081-4beb-a834-ec0c44af3e90" providerId="ADAL" clId="{7EFB4FD0-A382-4421-9DED-4E4A4211E0CF}" dt="2022-01-21T04:13:56.199" v="6097" actId="478"/>
          <ac:picMkLst>
            <pc:docMk/>
            <pc:sldMk cId="2419440829" sldId="290"/>
            <ac:picMk id="11266" creationId="{EA479611-3A72-41F3-9FD9-4A577F8DCD3D}"/>
          </ac:picMkLst>
        </pc:picChg>
        <pc:picChg chg="add del mod">
          <ac:chgData name="Nam Ngo" userId="3d40cd20-e081-4beb-a834-ec0c44af3e90" providerId="ADAL" clId="{7EFB4FD0-A382-4421-9DED-4E4A4211E0CF}" dt="2022-01-21T04:14:44.469" v="6233"/>
          <ac:picMkLst>
            <pc:docMk/>
            <pc:sldMk cId="2419440829" sldId="290"/>
            <ac:picMk id="13314" creationId="{02772B18-FB06-472A-AEF8-1B49508A8099}"/>
          </ac:picMkLst>
        </pc:picChg>
        <pc:picChg chg="add del mod">
          <ac:chgData name="Nam Ngo" userId="3d40cd20-e081-4beb-a834-ec0c44af3e90" providerId="ADAL" clId="{7EFB4FD0-A382-4421-9DED-4E4A4211E0CF}" dt="2022-01-24T22:04:19.253" v="8049" actId="478"/>
          <ac:picMkLst>
            <pc:docMk/>
            <pc:sldMk cId="2419440829" sldId="290"/>
            <ac:picMk id="13316" creationId="{E309A352-596C-46A7-B118-06E263015C78}"/>
          </ac:picMkLst>
        </pc:picChg>
      </pc:sldChg>
      <pc:sldChg chg="addSp delSp modSp add mod modNotesTx">
        <pc:chgData name="Nam Ngo" userId="3d40cd20-e081-4beb-a834-ec0c44af3e90" providerId="ADAL" clId="{7EFB4FD0-A382-4421-9DED-4E4A4211E0CF}" dt="2022-02-09T04:54:32.990" v="12211" actId="20577"/>
        <pc:sldMkLst>
          <pc:docMk/>
          <pc:sldMk cId="753286350" sldId="291"/>
        </pc:sldMkLst>
        <pc:spChg chg="mod">
          <ac:chgData name="Nam Ngo" userId="3d40cd20-e081-4beb-a834-ec0c44af3e90" providerId="ADAL" clId="{7EFB4FD0-A382-4421-9DED-4E4A4211E0CF}" dt="2022-02-09T00:26:05.304" v="11831" actId="20577"/>
          <ac:spMkLst>
            <pc:docMk/>
            <pc:sldMk cId="753286350" sldId="291"/>
            <ac:spMk id="3" creationId="{5B8EFB3A-AE05-4C0D-AFBB-431A9B1A87D9}"/>
          </ac:spMkLst>
        </pc:spChg>
        <pc:picChg chg="add del mod">
          <ac:chgData name="Nam Ngo" userId="3d40cd20-e081-4beb-a834-ec0c44af3e90" providerId="ADAL" clId="{7EFB4FD0-A382-4421-9DED-4E4A4211E0CF}" dt="2022-01-21T04:16:57.587" v="6592"/>
          <ac:picMkLst>
            <pc:docMk/>
            <pc:sldMk cId="753286350" sldId="291"/>
            <ac:picMk id="6" creationId="{A5CADF25-C8A3-4020-BA66-575C7546CF91}"/>
          </ac:picMkLst>
        </pc:picChg>
        <pc:picChg chg="add del mod">
          <ac:chgData name="Nam Ngo" userId="3d40cd20-e081-4beb-a834-ec0c44af3e90" providerId="ADAL" clId="{7EFB4FD0-A382-4421-9DED-4E4A4211E0CF}" dt="2022-01-21T04:17:00.236" v="6594"/>
          <ac:picMkLst>
            <pc:docMk/>
            <pc:sldMk cId="753286350" sldId="291"/>
            <ac:picMk id="7" creationId="{295CBA35-94B8-4E77-9260-5E863DC05B9D}"/>
          </ac:picMkLst>
        </pc:picChg>
        <pc:picChg chg="add del mod">
          <ac:chgData name="Nam Ngo" userId="3d40cd20-e081-4beb-a834-ec0c44af3e90" providerId="ADAL" clId="{7EFB4FD0-A382-4421-9DED-4E4A4211E0CF}" dt="2022-01-21T04:17:05.365" v="6597" actId="478"/>
          <ac:picMkLst>
            <pc:docMk/>
            <pc:sldMk cId="753286350" sldId="291"/>
            <ac:picMk id="8" creationId="{22E0F6B1-26CD-4FCA-9BAE-70DDD3684311}"/>
          </ac:picMkLst>
        </pc:picChg>
        <pc:picChg chg="del">
          <ac:chgData name="Nam Ngo" userId="3d40cd20-e081-4beb-a834-ec0c44af3e90" providerId="ADAL" clId="{7EFB4FD0-A382-4421-9DED-4E4A4211E0CF}" dt="2022-01-21T04:15:33.126" v="6300" actId="478"/>
          <ac:picMkLst>
            <pc:docMk/>
            <pc:sldMk cId="753286350" sldId="291"/>
            <ac:picMk id="13316" creationId="{E309A352-596C-46A7-B118-06E263015C78}"/>
          </ac:picMkLst>
        </pc:picChg>
        <pc:picChg chg="add mod">
          <ac:chgData name="Nam Ngo" userId="3d40cd20-e081-4beb-a834-ec0c44af3e90" providerId="ADAL" clId="{7EFB4FD0-A382-4421-9DED-4E4A4211E0CF}" dt="2022-01-21T04:16:53.246" v="6590" actId="1076"/>
          <ac:picMkLst>
            <pc:docMk/>
            <pc:sldMk cId="753286350" sldId="291"/>
            <ac:picMk id="14338" creationId="{0927A36F-4057-4E17-8775-E86E002071C3}"/>
          </ac:picMkLst>
        </pc:picChg>
      </pc:sldChg>
      <pc:sldChg chg="addSp delSp modSp add mod modNotesTx">
        <pc:chgData name="Nam Ngo" userId="3d40cd20-e081-4beb-a834-ec0c44af3e90" providerId="ADAL" clId="{7EFB4FD0-A382-4421-9DED-4E4A4211E0CF}" dt="2022-02-09T04:54:43.307" v="12212" actId="20577"/>
        <pc:sldMkLst>
          <pc:docMk/>
          <pc:sldMk cId="996924535" sldId="292"/>
        </pc:sldMkLst>
        <pc:spChg chg="mod">
          <ac:chgData name="Nam Ngo" userId="3d40cd20-e081-4beb-a834-ec0c44af3e90" providerId="ADAL" clId="{7EFB4FD0-A382-4421-9DED-4E4A4211E0CF}" dt="2022-02-09T00:27:08.131" v="11928" actId="20577"/>
          <ac:spMkLst>
            <pc:docMk/>
            <pc:sldMk cId="996924535" sldId="292"/>
            <ac:spMk id="3" creationId="{5B8EFB3A-AE05-4C0D-AFBB-431A9B1A87D9}"/>
          </ac:spMkLst>
        </pc:spChg>
        <pc:picChg chg="del">
          <ac:chgData name="Nam Ngo" userId="3d40cd20-e081-4beb-a834-ec0c44af3e90" providerId="ADAL" clId="{7EFB4FD0-A382-4421-9DED-4E4A4211E0CF}" dt="2022-01-21T04:17:40.007" v="6737" actId="478"/>
          <ac:picMkLst>
            <pc:docMk/>
            <pc:sldMk cId="996924535" sldId="292"/>
            <ac:picMk id="14338" creationId="{0927A36F-4057-4E17-8775-E86E002071C3}"/>
          </ac:picMkLst>
        </pc:picChg>
        <pc:picChg chg="add mod">
          <ac:chgData name="Nam Ngo" userId="3d40cd20-e081-4beb-a834-ec0c44af3e90" providerId="ADAL" clId="{7EFB4FD0-A382-4421-9DED-4E4A4211E0CF}" dt="2022-02-09T00:27:14.934" v="11930" actId="1076"/>
          <ac:picMkLst>
            <pc:docMk/>
            <pc:sldMk cId="996924535" sldId="292"/>
            <ac:picMk id="15362" creationId="{E99346CD-D978-463D-992A-98495EB72D32}"/>
          </ac:picMkLst>
        </pc:picChg>
      </pc:sldChg>
      <pc:sldChg chg="addSp delSp modSp add mod modNotesTx">
        <pc:chgData name="Nam Ngo" userId="3d40cd20-e081-4beb-a834-ec0c44af3e90" providerId="ADAL" clId="{7EFB4FD0-A382-4421-9DED-4E4A4211E0CF}" dt="2022-02-09T00:27:23.817" v="11931" actId="20577"/>
        <pc:sldMkLst>
          <pc:docMk/>
          <pc:sldMk cId="4179486849" sldId="293"/>
        </pc:sldMkLst>
        <pc:spChg chg="mod">
          <ac:chgData name="Nam Ngo" userId="3d40cd20-e081-4beb-a834-ec0c44af3e90" providerId="ADAL" clId="{7EFB4FD0-A382-4421-9DED-4E4A4211E0CF}" dt="2022-02-09T00:27:23.817" v="11931" actId="20577"/>
          <ac:spMkLst>
            <pc:docMk/>
            <pc:sldMk cId="4179486849" sldId="293"/>
            <ac:spMk id="3" creationId="{5B8EFB3A-AE05-4C0D-AFBB-431A9B1A87D9}"/>
          </ac:spMkLst>
        </pc:spChg>
        <pc:picChg chg="del">
          <ac:chgData name="Nam Ngo" userId="3d40cd20-e081-4beb-a834-ec0c44af3e90" providerId="ADAL" clId="{7EFB4FD0-A382-4421-9DED-4E4A4211E0CF}" dt="2022-01-21T04:18:33.520" v="6813" actId="478"/>
          <ac:picMkLst>
            <pc:docMk/>
            <pc:sldMk cId="4179486849" sldId="293"/>
            <ac:picMk id="15362" creationId="{E99346CD-D978-463D-992A-98495EB72D32}"/>
          </ac:picMkLst>
        </pc:picChg>
        <pc:picChg chg="add mod">
          <ac:chgData name="Nam Ngo" userId="3d40cd20-e081-4beb-a834-ec0c44af3e90" providerId="ADAL" clId="{7EFB4FD0-A382-4421-9DED-4E4A4211E0CF}" dt="2022-01-25T02:37:37.188" v="9449" actId="1076"/>
          <ac:picMkLst>
            <pc:docMk/>
            <pc:sldMk cId="4179486849" sldId="293"/>
            <ac:picMk id="16386" creationId="{32A868B7-91DF-405B-BB2B-531E57D2618F}"/>
          </ac:picMkLst>
        </pc:picChg>
      </pc:sldChg>
      <pc:sldChg chg="modSp add mod modNotesTx">
        <pc:chgData name="Nam Ngo" userId="3d40cd20-e081-4beb-a834-ec0c44af3e90" providerId="ADAL" clId="{7EFB4FD0-A382-4421-9DED-4E4A4211E0CF}" dt="2022-02-08T22:53:21.805" v="9772" actId="20577"/>
        <pc:sldMkLst>
          <pc:docMk/>
          <pc:sldMk cId="3400441469" sldId="294"/>
        </pc:sldMkLst>
        <pc:spChg chg="mod">
          <ac:chgData name="Nam Ngo" userId="3d40cd20-e081-4beb-a834-ec0c44af3e90" providerId="ADAL" clId="{7EFB4FD0-A382-4421-9DED-4E4A4211E0CF}" dt="2022-02-08T22:53:21.805" v="9772" actId="20577"/>
          <ac:spMkLst>
            <pc:docMk/>
            <pc:sldMk cId="3400441469" sldId="294"/>
            <ac:spMk id="3" creationId="{50406EB9-2381-4F3E-BBF5-B2A2F4D42FCA}"/>
          </ac:spMkLst>
        </pc:spChg>
      </pc:sldChg>
      <pc:sldChg chg="modSp add mod">
        <pc:chgData name="Nam Ngo" userId="3d40cd20-e081-4beb-a834-ec0c44af3e90" providerId="ADAL" clId="{7EFB4FD0-A382-4421-9DED-4E4A4211E0CF}" dt="2022-01-21T04:21:34.433" v="7314" actId="20577"/>
        <pc:sldMkLst>
          <pc:docMk/>
          <pc:sldMk cId="1044142051" sldId="295"/>
        </pc:sldMkLst>
        <pc:spChg chg="mod">
          <ac:chgData name="Nam Ngo" userId="3d40cd20-e081-4beb-a834-ec0c44af3e90" providerId="ADAL" clId="{7EFB4FD0-A382-4421-9DED-4E4A4211E0CF}" dt="2022-01-21T04:21:34.433" v="7314" actId="20577"/>
          <ac:spMkLst>
            <pc:docMk/>
            <pc:sldMk cId="1044142051" sldId="295"/>
            <ac:spMk id="3" creationId="{5B8EFB3A-AE05-4C0D-AFBB-431A9B1A87D9}"/>
          </ac:spMkLst>
        </pc:spChg>
      </pc:sldChg>
      <pc:sldChg chg="new del">
        <pc:chgData name="Nam Ngo" userId="3d40cd20-e081-4beb-a834-ec0c44af3e90" providerId="ADAL" clId="{7EFB4FD0-A382-4421-9DED-4E4A4211E0CF}" dt="2022-01-21T04:21:19.262" v="7288" actId="47"/>
        <pc:sldMkLst>
          <pc:docMk/>
          <pc:sldMk cId="1230363852" sldId="295"/>
        </pc:sldMkLst>
      </pc:sldChg>
      <pc:sldChg chg="addSp delSp modSp add mod modNotesTx">
        <pc:chgData name="Nam Ngo" userId="3d40cd20-e081-4beb-a834-ec0c44af3e90" providerId="ADAL" clId="{7EFB4FD0-A382-4421-9DED-4E4A4211E0CF}" dt="2022-02-09T00:24:59.602" v="11823" actId="20577"/>
        <pc:sldMkLst>
          <pc:docMk/>
          <pc:sldMk cId="707754297" sldId="296"/>
        </pc:sldMkLst>
        <pc:spChg chg="del mod">
          <ac:chgData name="Nam Ngo" userId="3d40cd20-e081-4beb-a834-ec0c44af3e90" providerId="ADAL" clId="{7EFB4FD0-A382-4421-9DED-4E4A4211E0CF}" dt="2022-01-25T02:13:46.712" v="8947" actId="478"/>
          <ac:spMkLst>
            <pc:docMk/>
            <pc:sldMk cId="707754297" sldId="296"/>
            <ac:spMk id="3" creationId="{5B8EFB3A-AE05-4C0D-AFBB-431A9B1A87D9}"/>
          </ac:spMkLst>
        </pc:spChg>
        <pc:spChg chg="add del mod">
          <ac:chgData name="Nam Ngo" userId="3d40cd20-e081-4beb-a834-ec0c44af3e90" providerId="ADAL" clId="{7EFB4FD0-A382-4421-9DED-4E4A4211E0CF}" dt="2022-01-25T02:14:07.703" v="8953"/>
          <ac:spMkLst>
            <pc:docMk/>
            <pc:sldMk cId="707754297" sldId="296"/>
            <ac:spMk id="4" creationId="{3444EC3A-B34E-4B10-BEAB-EC0349CF7DAB}"/>
          </ac:spMkLst>
        </pc:spChg>
        <pc:spChg chg="add del">
          <ac:chgData name="Nam Ngo" userId="3d40cd20-e081-4beb-a834-ec0c44af3e90" providerId="ADAL" clId="{7EFB4FD0-A382-4421-9DED-4E4A4211E0CF}" dt="2022-01-24T21:49:49.277" v="7975" actId="478"/>
          <ac:spMkLst>
            <pc:docMk/>
            <pc:sldMk cId="707754297" sldId="296"/>
            <ac:spMk id="8" creationId="{A5412F9D-B724-4FA1-87EB-583E3A9E5499}"/>
          </ac:spMkLst>
        </pc:spChg>
        <pc:spChg chg="add del">
          <ac:chgData name="Nam Ngo" userId="3d40cd20-e081-4beb-a834-ec0c44af3e90" providerId="ADAL" clId="{7EFB4FD0-A382-4421-9DED-4E4A4211E0CF}" dt="2022-01-24T21:49:55.425" v="7977" actId="478"/>
          <ac:spMkLst>
            <pc:docMk/>
            <pc:sldMk cId="707754297" sldId="296"/>
            <ac:spMk id="10" creationId="{2BEC7235-B586-409C-B57B-D9A89B2806C8}"/>
          </ac:spMkLst>
        </pc:spChg>
        <pc:spChg chg="add mod">
          <ac:chgData name="Nam Ngo" userId="3d40cd20-e081-4beb-a834-ec0c44af3e90" providerId="ADAL" clId="{7EFB4FD0-A382-4421-9DED-4E4A4211E0CF}" dt="2022-01-25T02:34:26.706" v="9416" actId="1076"/>
          <ac:spMkLst>
            <pc:docMk/>
            <pc:sldMk cId="707754297" sldId="296"/>
            <ac:spMk id="10" creationId="{7BEBB0F8-6593-4D66-ABFE-BE31419CECAD}"/>
          </ac:spMkLst>
        </pc:spChg>
        <pc:picChg chg="add mod">
          <ac:chgData name="Nam Ngo" userId="3d40cd20-e081-4beb-a834-ec0c44af3e90" providerId="ADAL" clId="{7EFB4FD0-A382-4421-9DED-4E4A4211E0CF}" dt="2022-01-25T02:13:51.284" v="8948" actId="1076"/>
          <ac:picMkLst>
            <pc:docMk/>
            <pc:sldMk cId="707754297" sldId="296"/>
            <ac:picMk id="5" creationId="{88481612-DC25-4E4B-983D-B62788FC136B}"/>
          </ac:picMkLst>
        </pc:picChg>
        <pc:picChg chg="del">
          <ac:chgData name="Nam Ngo" userId="3d40cd20-e081-4beb-a834-ec0c44af3e90" providerId="ADAL" clId="{7EFB4FD0-A382-4421-9DED-4E4A4211E0CF}" dt="2022-01-24T21:45:37.435" v="7970" actId="478"/>
          <ac:picMkLst>
            <pc:docMk/>
            <pc:sldMk cId="707754297" sldId="296"/>
            <ac:picMk id="6" creationId="{23918150-2A66-4FF5-8DB0-76DB6B3C9247}"/>
          </ac:picMkLst>
        </pc:picChg>
        <pc:cxnChg chg="add del">
          <ac:chgData name="Nam Ngo" userId="3d40cd20-e081-4beb-a834-ec0c44af3e90" providerId="ADAL" clId="{7EFB4FD0-A382-4421-9DED-4E4A4211E0CF}" dt="2022-01-25T02:14:07.703" v="8951" actId="478"/>
          <ac:cxnSpMkLst>
            <pc:docMk/>
            <pc:sldMk cId="707754297" sldId="296"/>
            <ac:cxnSpMk id="7" creationId="{8A1E5135-9F71-4D97-8F55-31C27FEFE41C}"/>
          </ac:cxnSpMkLst>
        </pc:cxnChg>
        <pc:cxnChg chg="add mod">
          <ac:chgData name="Nam Ngo" userId="3d40cd20-e081-4beb-a834-ec0c44af3e90" providerId="ADAL" clId="{7EFB4FD0-A382-4421-9DED-4E4A4211E0CF}" dt="2022-01-25T02:34:24.320" v="9415" actId="14100"/>
          <ac:cxnSpMkLst>
            <pc:docMk/>
            <pc:sldMk cId="707754297" sldId="296"/>
            <ac:cxnSpMk id="9" creationId="{B1857CE4-0D41-4BCF-A340-0D252467EFF2}"/>
          </ac:cxnSpMkLst>
        </pc:cxnChg>
      </pc:sldChg>
      <pc:sldChg chg="addSp delSp modSp add mod">
        <pc:chgData name="Nam Ngo" userId="3d40cd20-e081-4beb-a834-ec0c44af3e90" providerId="ADAL" clId="{7EFB4FD0-A382-4421-9DED-4E4A4211E0CF}" dt="2022-01-25T02:18:11.668" v="9091" actId="13822"/>
        <pc:sldMkLst>
          <pc:docMk/>
          <pc:sldMk cId="50671609" sldId="297"/>
        </pc:sldMkLst>
        <pc:spChg chg="del">
          <ac:chgData name="Nam Ngo" userId="3d40cd20-e081-4beb-a834-ec0c44af3e90" providerId="ADAL" clId="{7EFB4FD0-A382-4421-9DED-4E4A4211E0CF}" dt="2022-01-25T02:17:19.125" v="9079" actId="478"/>
          <ac:spMkLst>
            <pc:docMk/>
            <pc:sldMk cId="50671609" sldId="297"/>
            <ac:spMk id="3" creationId="{5B8EFB3A-AE05-4C0D-AFBB-431A9B1A87D9}"/>
          </ac:spMkLst>
        </pc:spChg>
        <pc:spChg chg="add mod">
          <ac:chgData name="Nam Ngo" userId="3d40cd20-e081-4beb-a834-ec0c44af3e90" providerId="ADAL" clId="{7EFB4FD0-A382-4421-9DED-4E4A4211E0CF}" dt="2022-01-25T02:17:11.860" v="9078" actId="20577"/>
          <ac:spMkLst>
            <pc:docMk/>
            <pc:sldMk cId="50671609" sldId="297"/>
            <ac:spMk id="6" creationId="{96C3AF5C-17D6-44F0-8125-BE2320D04815}"/>
          </ac:spMkLst>
        </pc:spChg>
        <pc:picChg chg="del">
          <ac:chgData name="Nam Ngo" userId="3d40cd20-e081-4beb-a834-ec0c44af3e90" providerId="ADAL" clId="{7EFB4FD0-A382-4421-9DED-4E4A4211E0CF}" dt="2022-01-24T21:50:00.535" v="7979" actId="478"/>
          <ac:picMkLst>
            <pc:docMk/>
            <pc:sldMk cId="50671609" sldId="297"/>
            <ac:picMk id="5" creationId="{88481612-DC25-4E4B-983D-B62788FC136B}"/>
          </ac:picMkLst>
        </pc:picChg>
        <pc:picChg chg="add del mod">
          <ac:chgData name="Nam Ngo" userId="3d40cd20-e081-4beb-a834-ec0c44af3e90" providerId="ADAL" clId="{7EFB4FD0-A382-4421-9DED-4E4A4211E0CF}" dt="2022-01-24T21:50:48.645" v="7983" actId="478"/>
          <ac:picMkLst>
            <pc:docMk/>
            <pc:sldMk cId="50671609" sldId="297"/>
            <ac:picMk id="6" creationId="{5AC3B03E-69A6-4FF7-8C5C-EBE6AAA0B4BA}"/>
          </ac:picMkLst>
        </pc:picChg>
        <pc:picChg chg="add mod">
          <ac:chgData name="Nam Ngo" userId="3d40cd20-e081-4beb-a834-ec0c44af3e90" providerId="ADAL" clId="{7EFB4FD0-A382-4421-9DED-4E4A4211E0CF}" dt="2022-01-25T02:17:27.936" v="9081" actId="1076"/>
          <ac:picMkLst>
            <pc:docMk/>
            <pc:sldMk cId="50671609" sldId="297"/>
            <ac:picMk id="8" creationId="{62CBB7AC-2FBB-462E-B75F-B6978A982B12}"/>
          </ac:picMkLst>
        </pc:picChg>
        <pc:cxnChg chg="add mod">
          <ac:chgData name="Nam Ngo" userId="3d40cd20-e081-4beb-a834-ec0c44af3e90" providerId="ADAL" clId="{7EFB4FD0-A382-4421-9DED-4E4A4211E0CF}" dt="2022-01-25T02:18:11.668" v="9091" actId="13822"/>
          <ac:cxnSpMkLst>
            <pc:docMk/>
            <pc:sldMk cId="50671609" sldId="297"/>
            <ac:cxnSpMk id="5" creationId="{336341DA-DC30-456B-966A-B2CABBCE0708}"/>
          </ac:cxnSpMkLst>
        </pc:cxnChg>
      </pc:sldChg>
      <pc:sldChg chg="addSp delSp modSp add mod modNotesTx">
        <pc:chgData name="Nam Ngo" userId="3d40cd20-e081-4beb-a834-ec0c44af3e90" providerId="ADAL" clId="{7EFB4FD0-A382-4421-9DED-4E4A4211E0CF}" dt="2022-02-09T00:16:43.681" v="10967" actId="20577"/>
        <pc:sldMkLst>
          <pc:docMk/>
          <pc:sldMk cId="1037688171" sldId="298"/>
        </pc:sldMkLst>
        <pc:spChg chg="del">
          <ac:chgData name="Nam Ngo" userId="3d40cd20-e081-4beb-a834-ec0c44af3e90" providerId="ADAL" clId="{7EFB4FD0-A382-4421-9DED-4E4A4211E0CF}" dt="2022-01-25T02:18:23.282" v="9093" actId="478"/>
          <ac:spMkLst>
            <pc:docMk/>
            <pc:sldMk cId="1037688171" sldId="298"/>
            <ac:spMk id="3" creationId="{5B8EFB3A-AE05-4C0D-AFBB-431A9B1A87D9}"/>
          </ac:spMkLst>
        </pc:spChg>
        <pc:spChg chg="add mod">
          <ac:chgData name="Nam Ngo" userId="3d40cd20-e081-4beb-a834-ec0c44af3e90" providerId="ADAL" clId="{7EFB4FD0-A382-4421-9DED-4E4A4211E0CF}" dt="2022-01-25T02:36:06.441" v="9425" actId="1076"/>
          <ac:spMkLst>
            <pc:docMk/>
            <pc:sldMk cId="1037688171" sldId="298"/>
            <ac:spMk id="7" creationId="{6B7B9FCC-3DE4-4D47-8106-C9538B18476B}"/>
          </ac:spMkLst>
        </pc:spChg>
        <pc:picChg chg="del">
          <ac:chgData name="Nam Ngo" userId="3d40cd20-e081-4beb-a834-ec0c44af3e90" providerId="ADAL" clId="{7EFB4FD0-A382-4421-9DED-4E4A4211E0CF}" dt="2022-01-24T21:51:08.793" v="7990" actId="478"/>
          <ac:picMkLst>
            <pc:docMk/>
            <pc:sldMk cId="1037688171" sldId="298"/>
            <ac:picMk id="5" creationId="{88481612-DC25-4E4B-983D-B62788FC136B}"/>
          </ac:picMkLst>
        </pc:picChg>
        <pc:picChg chg="add mod">
          <ac:chgData name="Nam Ngo" userId="3d40cd20-e081-4beb-a834-ec0c44af3e90" providerId="ADAL" clId="{7EFB4FD0-A382-4421-9DED-4E4A4211E0CF}" dt="2022-01-25T02:17:38.413" v="9082" actId="1076"/>
          <ac:picMkLst>
            <pc:docMk/>
            <pc:sldMk cId="1037688171" sldId="298"/>
            <ac:picMk id="6" creationId="{B79959B4-1823-46AD-8BB1-2EFF72C446E8}"/>
          </ac:picMkLst>
        </pc:picChg>
        <pc:cxnChg chg="add mod">
          <ac:chgData name="Nam Ngo" userId="3d40cd20-e081-4beb-a834-ec0c44af3e90" providerId="ADAL" clId="{7EFB4FD0-A382-4421-9DED-4E4A4211E0CF}" dt="2022-01-25T02:36:04.132" v="9424" actId="1076"/>
          <ac:cxnSpMkLst>
            <pc:docMk/>
            <pc:sldMk cId="1037688171" sldId="298"/>
            <ac:cxnSpMk id="5" creationId="{369E7246-8A8B-4F79-AA13-9E0805452D2F}"/>
          </ac:cxnSpMkLst>
        </pc:cxnChg>
      </pc:sldChg>
      <pc:sldChg chg="new del">
        <pc:chgData name="Nam Ngo" userId="3d40cd20-e081-4beb-a834-ec0c44af3e90" providerId="ADAL" clId="{7EFB4FD0-A382-4421-9DED-4E4A4211E0CF}" dt="2022-01-24T21:51:05.270" v="7988" actId="47"/>
        <pc:sldMkLst>
          <pc:docMk/>
          <pc:sldMk cId="3059863993" sldId="298"/>
        </pc:sldMkLst>
      </pc:sldChg>
      <pc:sldChg chg="addSp delSp modSp add mod">
        <pc:chgData name="Nam Ngo" userId="3d40cd20-e081-4beb-a834-ec0c44af3e90" providerId="ADAL" clId="{7EFB4FD0-A382-4421-9DED-4E4A4211E0CF}" dt="2022-01-25T02:35:56.334" v="9421" actId="1076"/>
        <pc:sldMkLst>
          <pc:docMk/>
          <pc:sldMk cId="1518509246" sldId="299"/>
        </pc:sldMkLst>
        <pc:spChg chg="del">
          <ac:chgData name="Nam Ngo" userId="3d40cd20-e081-4beb-a834-ec0c44af3e90" providerId="ADAL" clId="{7EFB4FD0-A382-4421-9DED-4E4A4211E0CF}" dt="2022-01-25T02:18:33.727" v="9095" actId="478"/>
          <ac:spMkLst>
            <pc:docMk/>
            <pc:sldMk cId="1518509246" sldId="299"/>
            <ac:spMk id="3" creationId="{5B8EFB3A-AE05-4C0D-AFBB-431A9B1A87D9}"/>
          </ac:spMkLst>
        </pc:spChg>
        <pc:spChg chg="add mod">
          <ac:chgData name="Nam Ngo" userId="3d40cd20-e081-4beb-a834-ec0c44af3e90" providerId="ADAL" clId="{7EFB4FD0-A382-4421-9DED-4E4A4211E0CF}" dt="2022-01-25T02:35:53.654" v="9420" actId="1076"/>
          <ac:spMkLst>
            <pc:docMk/>
            <pc:sldMk cId="1518509246" sldId="299"/>
            <ac:spMk id="7" creationId="{ED3F5D11-EC12-4810-A999-3C6F9FFE09E5}"/>
          </ac:spMkLst>
        </pc:spChg>
        <pc:picChg chg="add mod">
          <ac:chgData name="Nam Ngo" userId="3d40cd20-e081-4beb-a834-ec0c44af3e90" providerId="ADAL" clId="{7EFB4FD0-A382-4421-9DED-4E4A4211E0CF}" dt="2022-01-25T02:18:30.939" v="9094" actId="1076"/>
          <ac:picMkLst>
            <pc:docMk/>
            <pc:sldMk cId="1518509246" sldId="299"/>
            <ac:picMk id="5" creationId="{923C98F7-F90E-44B0-A96D-A427086BFCDA}"/>
          </ac:picMkLst>
        </pc:picChg>
        <pc:picChg chg="del">
          <ac:chgData name="Nam Ngo" userId="3d40cd20-e081-4beb-a834-ec0c44af3e90" providerId="ADAL" clId="{7EFB4FD0-A382-4421-9DED-4E4A4211E0CF}" dt="2022-01-24T21:59:02.098" v="7997" actId="478"/>
          <ac:picMkLst>
            <pc:docMk/>
            <pc:sldMk cId="1518509246" sldId="299"/>
            <ac:picMk id="6" creationId="{B79959B4-1823-46AD-8BB1-2EFF72C446E8}"/>
          </ac:picMkLst>
        </pc:picChg>
        <pc:cxnChg chg="add mod">
          <ac:chgData name="Nam Ngo" userId="3d40cd20-e081-4beb-a834-ec0c44af3e90" providerId="ADAL" clId="{7EFB4FD0-A382-4421-9DED-4E4A4211E0CF}" dt="2022-01-25T02:35:56.334" v="9421" actId="1076"/>
          <ac:cxnSpMkLst>
            <pc:docMk/>
            <pc:sldMk cId="1518509246" sldId="299"/>
            <ac:cxnSpMk id="6" creationId="{4FB151B9-79CB-4CFF-8577-F17AC7E2C8F3}"/>
          </ac:cxnSpMkLst>
        </pc:cxnChg>
      </pc:sldChg>
      <pc:sldChg chg="addSp delSp modSp add del mod modShow">
        <pc:chgData name="Nam Ngo" userId="3d40cd20-e081-4beb-a834-ec0c44af3e90" providerId="ADAL" clId="{7EFB4FD0-A382-4421-9DED-4E4A4211E0CF}" dt="2022-01-25T02:32:04.956" v="9284" actId="2696"/>
        <pc:sldMkLst>
          <pc:docMk/>
          <pc:sldMk cId="1260363416" sldId="300"/>
        </pc:sldMkLst>
        <pc:picChg chg="del">
          <ac:chgData name="Nam Ngo" userId="3d40cd20-e081-4beb-a834-ec0c44af3e90" providerId="ADAL" clId="{7EFB4FD0-A382-4421-9DED-4E4A4211E0CF}" dt="2022-01-24T22:11:40.029" v="8087" actId="478"/>
          <ac:picMkLst>
            <pc:docMk/>
            <pc:sldMk cId="1260363416" sldId="300"/>
            <ac:picMk id="5" creationId="{61617975-F308-417C-AE67-184E88FB7B67}"/>
          </ac:picMkLst>
        </pc:picChg>
        <pc:picChg chg="add mod">
          <ac:chgData name="Nam Ngo" userId="3d40cd20-e081-4beb-a834-ec0c44af3e90" providerId="ADAL" clId="{7EFB4FD0-A382-4421-9DED-4E4A4211E0CF}" dt="2022-01-24T22:11:58.406" v="8093" actId="14100"/>
          <ac:picMkLst>
            <pc:docMk/>
            <pc:sldMk cId="1260363416" sldId="300"/>
            <ac:picMk id="6" creationId="{2FD7972D-169D-4272-BB91-9D326B0382B4}"/>
          </ac:picMkLst>
        </pc:picChg>
      </pc:sldChg>
      <pc:sldChg chg="modSp add mod modNotesTx">
        <pc:chgData name="Nam Ngo" userId="3d40cd20-e081-4beb-a834-ec0c44af3e90" providerId="ADAL" clId="{7EFB4FD0-A382-4421-9DED-4E4A4211E0CF}" dt="2022-02-09T00:25:29.610" v="11825" actId="20577"/>
        <pc:sldMkLst>
          <pc:docMk/>
          <pc:sldMk cId="4240074561" sldId="301"/>
        </pc:sldMkLst>
        <pc:spChg chg="mod">
          <ac:chgData name="Nam Ngo" userId="3d40cd20-e081-4beb-a834-ec0c44af3e90" providerId="ADAL" clId="{7EFB4FD0-A382-4421-9DED-4E4A4211E0CF}" dt="2022-02-09T00:25:26.218" v="11824" actId="20577"/>
          <ac:spMkLst>
            <pc:docMk/>
            <pc:sldMk cId="4240074561" sldId="301"/>
            <ac:spMk id="2" creationId="{91C16E9A-9D89-45EC-9F1A-4A647AAA0B03}"/>
          </ac:spMkLst>
        </pc:spChg>
      </pc:sldChg>
      <pc:sldChg chg="modSp add mod modNotesTx">
        <pc:chgData name="Nam Ngo" userId="3d40cd20-e081-4beb-a834-ec0c44af3e90" providerId="ADAL" clId="{7EFB4FD0-A382-4421-9DED-4E4A4211E0CF}" dt="2022-02-09T04:53:16.743" v="12143" actId="20577"/>
        <pc:sldMkLst>
          <pc:docMk/>
          <pc:sldMk cId="1171640783" sldId="302"/>
        </pc:sldMkLst>
        <pc:spChg chg="mod">
          <ac:chgData name="Nam Ngo" userId="3d40cd20-e081-4beb-a834-ec0c44af3e90" providerId="ADAL" clId="{7EFB4FD0-A382-4421-9DED-4E4A4211E0CF}" dt="2022-02-09T04:53:16.743" v="12143" actId="20577"/>
          <ac:spMkLst>
            <pc:docMk/>
            <pc:sldMk cId="1171640783" sldId="302"/>
            <ac:spMk id="2" creationId="{91C16E9A-9D89-45EC-9F1A-4A647AAA0B03}"/>
          </ac:spMkLst>
        </pc:spChg>
      </pc:sldChg>
      <pc:sldChg chg="modSp add mod">
        <pc:chgData name="Nam Ngo" userId="3d40cd20-e081-4beb-a834-ec0c44af3e90" providerId="ADAL" clId="{7EFB4FD0-A382-4421-9DED-4E4A4211E0CF}" dt="2022-02-09T04:53:01.731" v="12132" actId="14100"/>
        <pc:sldMkLst>
          <pc:docMk/>
          <pc:sldMk cId="405199712" sldId="303"/>
        </pc:sldMkLst>
        <pc:spChg chg="mod">
          <ac:chgData name="Nam Ngo" userId="3d40cd20-e081-4beb-a834-ec0c44af3e90" providerId="ADAL" clId="{7EFB4FD0-A382-4421-9DED-4E4A4211E0CF}" dt="2022-02-09T04:52:58.282" v="12131" actId="20577"/>
          <ac:spMkLst>
            <pc:docMk/>
            <pc:sldMk cId="405199712" sldId="303"/>
            <ac:spMk id="3" creationId="{5B8EFB3A-AE05-4C0D-AFBB-431A9B1A87D9}"/>
          </ac:spMkLst>
        </pc:spChg>
        <pc:picChg chg="mod">
          <ac:chgData name="Nam Ngo" userId="3d40cd20-e081-4beb-a834-ec0c44af3e90" providerId="ADAL" clId="{7EFB4FD0-A382-4421-9DED-4E4A4211E0CF}" dt="2022-02-09T04:53:01.731" v="12132" actId="14100"/>
          <ac:picMkLst>
            <pc:docMk/>
            <pc:sldMk cId="405199712" sldId="303"/>
            <ac:picMk id="8" creationId="{EA3FDD11-083C-448A-8AF5-D7C1273406F7}"/>
          </ac:picMkLst>
        </pc:picChg>
      </pc:sldChg>
      <pc:sldMasterChg chg="addSp modSp mod">
        <pc:chgData name="Nam Ngo" userId="3d40cd20-e081-4beb-a834-ec0c44af3e90" providerId="ADAL" clId="{7EFB4FD0-A382-4421-9DED-4E4A4211E0CF}" dt="2022-01-21T03:16:49.796" v="156"/>
        <pc:sldMasterMkLst>
          <pc:docMk/>
          <pc:sldMasterMk cId="3130039586" sldId="2147483648"/>
        </pc:sldMasterMkLst>
        <pc:spChg chg="add mod ord modVis">
          <ac:chgData name="Nam Ngo" userId="3d40cd20-e081-4beb-a834-ec0c44af3e90" providerId="ADAL" clId="{7EFB4FD0-A382-4421-9DED-4E4A4211E0CF}" dt="2022-01-21T03:16:49.796" v="156"/>
          <ac:spMkLst>
            <pc:docMk/>
            <pc:sldMasterMk cId="3130039586" sldId="2147483648"/>
            <ac:spMk id="4" creationId="{365B686D-AC4C-45E5-BCFC-AAC53E7E3CF9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67640E-EEF4-4F47-A6D0-6BB5410017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CFE94-57AC-4F57-9AFB-A432861175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149F2-FEC2-49CB-8234-4E10F3A8CE65}" type="datetimeFigureOut">
              <a:rPr lang="en-NZ" smtClean="0"/>
              <a:t>27/07/2022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AC7A3-964F-4D43-97B3-8FEF759F87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362AD-7729-441C-BEB4-A8F66B586F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218DE-0E7C-4AE6-BD9E-2889A8F3BB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5225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5EC3A-E4AE-4098-8D63-D682C11555EF}" type="datetimeFigureOut">
              <a:rPr lang="en-NZ" smtClean="0"/>
              <a:t>27/07/2022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63837-755A-45B9-B3D8-0619F4B4120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835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5850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4348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17156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*It’s ok if people pays more for better quality rental but it’s not if people are forced to pay more due to non-availability of suitable rental properties</a:t>
            </a:r>
            <a:endParaRPr lang="en-GB" dirty="0">
              <a:solidFill>
                <a:srgbClr val="333333"/>
              </a:solidFill>
              <a:latin typeface="Helvetica Neue"/>
            </a:endParaRP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71448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Link latest capital value/number of bed rooms/Floor area to rental properties (ID)</a:t>
            </a:r>
          </a:p>
          <a:p>
            <a:r>
              <a:rPr lang="en-GB" dirty="0"/>
              <a:t>Mismatch between rental supply and demand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5919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83845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/>
              <a:t>Quarterly unemployment rate and quarterly rent inflation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73372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/>
              <a:t>Quarterly unemployment rate and quarterly rent inflation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73372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solidFill>
                <a:srgbClr val="333333"/>
              </a:solidFill>
              <a:latin typeface="Helvetica Neue"/>
            </a:endParaRP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2089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375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20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6544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41257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Vacancy rate is similar to unemployment rate in the labour market</a:t>
            </a:r>
            <a:endParaRPr lang="en-GB" dirty="0">
              <a:solidFill>
                <a:srgbClr val="333333"/>
              </a:solidFill>
              <a:latin typeface="Helvetica Neue"/>
            </a:endParaRP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0167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https://www.census.gov/housing/hvs/files/currenthvspress.pdf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22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6505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* Only looking at properties that have always been rental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23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6089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Historical average: Around 11-20 days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24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05328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25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175861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TM listings = vacancy indicators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26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3041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NZ: 3.4; Auckland: 3.9; Canterbury: 4.4; RNI: 2.3; RSI</a:t>
            </a:r>
            <a:r>
              <a:rPr lang="en-GB"/>
              <a:t>:3.1Wellington</a:t>
            </a:r>
            <a:r>
              <a:rPr lang="en-GB" dirty="0"/>
              <a:t>:3.8</a:t>
            </a:r>
          </a:p>
          <a:p>
            <a:endParaRPr lang="en-GB" dirty="0"/>
          </a:p>
          <a:p>
            <a:r>
              <a:rPr lang="en-GB" dirty="0" err="1"/>
              <a:t>Aus</a:t>
            </a:r>
            <a:r>
              <a:rPr lang="en-GB" dirty="0"/>
              <a:t>: 2-4%</a:t>
            </a:r>
          </a:p>
          <a:p>
            <a:r>
              <a:rPr lang="en-GB" dirty="0"/>
              <a:t>US: 5.5 – 7%</a:t>
            </a:r>
            <a:endParaRPr lang="en-NZ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27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90584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28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578999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i.e</a:t>
            </a:r>
            <a:r>
              <a:rPr lang="en-GB" dirty="0"/>
              <a:t> not recently sold and have appeared in the bond system before?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29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38873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30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1514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Models: VAR/ Principal component analysis ?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933806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*Landlords consider selling properties for capital gains vs. raising rent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31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797979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House price index by </a:t>
            </a:r>
            <a:r>
              <a:rPr lang="en-GB"/>
              <a:t>capital value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32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86917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Cumulative change in rental and house price since 2001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33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78614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Barriers of entry in the housing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34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340543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35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29562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20 more years of renting with increasing income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36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095344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IDI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37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775155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38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719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2997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*Active bonds reflect supply and demand in equilibrium. Excess, unmet demand is hidden (people staying on with families for longer, overcrowding, etc)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5385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 Data sources:</a:t>
            </a:r>
          </a:p>
          <a:p>
            <a:r>
              <a:rPr lang="en-GB" dirty="0"/>
              <a:t>Dwelling Stats: Census + new monthly consent (85%) + 9-month lagged</a:t>
            </a:r>
          </a:p>
          <a:p>
            <a:r>
              <a:rPr lang="en-GB" dirty="0"/>
              <a:t>Dwelling DVR: Council data – HUD inhouse series</a:t>
            </a:r>
          </a:p>
          <a:p>
            <a:r>
              <a:rPr lang="en-GB" dirty="0"/>
              <a:t>Dwelling EA: Residential electricity connections – Electricity authority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9395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5836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RPI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62089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/>
              <a:t>It looks like rental affordability has not deteriorated since 2006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3837-755A-45B9-B3D8-0619F4B4120E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4502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F0239C9-1B20-4A31-BE00-E133CEEB4E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05143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A58A75-6747-433C-B664-E739E357D2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/>
          <a:lstStyle/>
          <a:p>
            <a:pPr lvl="0" fontAlgn="base"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Click to edit master text styles</a:t>
            </a:r>
          </a:p>
          <a:p>
            <a:pPr lvl="1" fontAlgn="base">
              <a:spcAft>
                <a:spcPct val="0"/>
              </a:spcAft>
              <a:buFont typeface="Calibri" panose="020F0502020204030204" pitchFamily="34" charset="0"/>
              <a:buChar char="̶"/>
            </a:pPr>
            <a:r>
              <a:rPr lang="en-US" dirty="0">
                <a:solidFill>
                  <a:prstClr val="black"/>
                </a:solidFill>
              </a:rPr>
              <a:t>Second level</a:t>
            </a:r>
          </a:p>
          <a:p>
            <a:pPr lvl="2" fontAlgn="base"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en-US" dirty="0">
                <a:solidFill>
                  <a:prstClr val="black"/>
                </a:solidFill>
              </a:rPr>
              <a:t>Third level</a:t>
            </a:r>
            <a:endParaRPr lang="en-NZ" dirty="0">
              <a:solidFill>
                <a:prstClr val="black"/>
              </a:solidFill>
            </a:endParaRP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A8572294-61DA-4B14-9F2F-CDA22C80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234512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CE3AA4-F610-4CC6-8785-834A63BA44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791"/>
            <a:ext cx="12192000" cy="706901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B014E21-699D-4CA8-9FD6-795DCD6E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NZ" b="1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C0787E5-7F20-4905-B23D-68533CA7729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Click to edit master text styles</a:t>
            </a:r>
          </a:p>
          <a:p>
            <a:pPr lvl="1" fontAlgn="base">
              <a:spcAft>
                <a:spcPct val="0"/>
              </a:spcAft>
              <a:buFont typeface="Calibri" panose="020F0502020204030204" pitchFamily="34" charset="0"/>
              <a:buChar char="̶"/>
            </a:pPr>
            <a:r>
              <a:rPr lang="en-US" dirty="0">
                <a:solidFill>
                  <a:prstClr val="black"/>
                </a:solidFill>
              </a:rPr>
              <a:t>Second level</a:t>
            </a:r>
          </a:p>
          <a:p>
            <a:pPr lvl="2" fontAlgn="base"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en-US" dirty="0">
                <a:solidFill>
                  <a:prstClr val="black"/>
                </a:solidFill>
              </a:rPr>
              <a:t>Third level</a:t>
            </a:r>
            <a:endParaRPr lang="en-NZ" dirty="0">
              <a:solidFill>
                <a:prstClr val="black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75A2DC-EC83-4717-8727-ACFE213BC162}"/>
              </a:ext>
            </a:extLst>
          </p:cNvPr>
          <p:cNvSpPr>
            <a:spLocks noGrp="1"/>
          </p:cNvSpPr>
          <p:nvPr>
            <p:ph sz="half" idx="4294967295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r>
              <a:rPr lang="en-NZ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3312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FC4122-F690-4B70-9334-9C4698A067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1999" cy="7042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B89391-20BF-4E11-B26C-07AA8A75CA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Section break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A2D4B-9039-43B4-8C8E-A6B15314EE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break subtitle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8092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55AA02D-A06D-44C4-A0F8-21C2D1D0DBA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-321163"/>
            <a:ext cx="13104000" cy="737176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AB2867-94FA-4217-8357-CF6035C7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91416-3A14-455E-9473-E641B9F1A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base"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Click to edit master text styles</a:t>
            </a:r>
          </a:p>
          <a:p>
            <a:pPr lvl="1" fontAlgn="base">
              <a:spcAft>
                <a:spcPct val="0"/>
              </a:spcAft>
              <a:buFont typeface="Calibri" panose="020F0502020204030204" pitchFamily="34" charset="0"/>
              <a:buChar char="̶"/>
            </a:pPr>
            <a:r>
              <a:rPr lang="en-US" dirty="0">
                <a:solidFill>
                  <a:prstClr val="black"/>
                </a:solidFill>
              </a:rPr>
              <a:t>Second level</a:t>
            </a:r>
          </a:p>
          <a:p>
            <a:pPr lvl="2" fontAlgn="base"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en-US" dirty="0">
                <a:solidFill>
                  <a:prstClr val="black"/>
                </a:solidFill>
              </a:rPr>
              <a:t>Third level</a:t>
            </a:r>
            <a:endParaRPr lang="en-NZ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B6AC1-64CB-4457-B752-8D9B0526C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5F465-2E47-4061-A2BA-EF1166FC2AB0}" type="slidenum">
              <a:rPr lang="en-NZ" smtClean="0"/>
              <a:t>‹#›</a:t>
            </a:fld>
            <a:endParaRPr lang="en-NZ"/>
          </a:p>
        </p:txBody>
      </p:sp>
      <p:sp>
        <p:nvSpPr>
          <p:cNvPr id="4" name="MSIPCMContentMarking" descr="{&quot;HashCode&quot;:-235338071,&quot;Placement&quot;:&quot;Footer&quot;,&quot;Top&quot;:519.343,&quot;Left&quot;:432.960876,&quot;SlideWidth&quot;:960,&quot;SlideHeight&quot;:540}">
            <a:extLst>
              <a:ext uri="{FF2B5EF4-FFF2-40B4-BE49-F238E27FC236}">
                <a16:creationId xmlns:a16="http://schemas.microsoft.com/office/drawing/2014/main" id="{365B686D-AC4C-45E5-BCFC-AAC53E7E3CF9}"/>
              </a:ext>
            </a:extLst>
          </p:cNvPr>
          <p:cNvSpPr txBox="1"/>
          <p:nvPr userDrawn="1"/>
        </p:nvSpPr>
        <p:spPr>
          <a:xfrm>
            <a:off x="5498603" y="6595656"/>
            <a:ext cx="1194794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NZ" sz="1000">
                <a:solidFill>
                  <a:srgbClr val="000000"/>
                </a:solidFill>
                <a:latin typeface="Calibri" panose="020F0502020204030204" pitchFamily="34" charset="0"/>
              </a:rPr>
              <a:t>[IN-CONFIDENCE]</a:t>
            </a:r>
          </a:p>
        </p:txBody>
      </p:sp>
    </p:spTree>
    <p:extLst>
      <p:ext uri="{BB962C8B-B14F-4D97-AF65-F5344CB8AC3E}">
        <p14:creationId xmlns:p14="http://schemas.microsoft.com/office/powerpoint/2010/main" val="313003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5FF8-33DD-4BF2-B696-31F976554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F8E4B-36BF-44E5-BCD2-1C1B46510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4A120-4548-4C03-A6E1-641569B21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5628" cy="7055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CCE5CF-376C-456A-A48A-F713A50F9974}"/>
              </a:ext>
            </a:extLst>
          </p:cNvPr>
          <p:cNvSpPr txBox="1"/>
          <p:nvPr/>
        </p:nvSpPr>
        <p:spPr>
          <a:xfrm>
            <a:off x="2180492" y="1636305"/>
            <a:ext cx="8308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000" b="1" dirty="0">
                <a:solidFill>
                  <a:schemeClr val="bg1"/>
                </a:solidFill>
              </a:rPr>
              <a:t>Drivers</a:t>
            </a:r>
            <a:r>
              <a:rPr lang="en-NZ" sz="5400" b="1" dirty="0">
                <a:solidFill>
                  <a:schemeClr val="bg1"/>
                </a:solidFill>
              </a:rPr>
              <a:t> of rents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A63E1-305C-49E0-943E-D0351166B0E1}"/>
              </a:ext>
            </a:extLst>
          </p:cNvPr>
          <p:cNvSpPr txBox="1"/>
          <p:nvPr/>
        </p:nvSpPr>
        <p:spPr>
          <a:xfrm>
            <a:off x="2234280" y="2744043"/>
            <a:ext cx="5998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2400" b="1" i="1" dirty="0">
                <a:solidFill>
                  <a:schemeClr val="bg1"/>
                </a:solidFill>
              </a:rPr>
              <a:t>January 2022</a:t>
            </a:r>
          </a:p>
          <a:p>
            <a:pPr algn="r"/>
            <a:r>
              <a:rPr lang="en-NZ" sz="2400" b="1" i="1" dirty="0">
                <a:solidFill>
                  <a:schemeClr val="bg1"/>
                </a:solidFill>
              </a:rPr>
              <a:t>Nam Ngo</a:t>
            </a:r>
          </a:p>
          <a:p>
            <a:pPr algn="r"/>
            <a:endParaRPr lang="en-NZ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416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>
            <a:normAutofit/>
          </a:bodyPr>
          <a:lstStyle/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046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b="1" dirty="0"/>
              <a:t>Overtime income tended to increase first and rent followed through</a:t>
            </a:r>
            <a:endParaRPr lang="en-GB" b="1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D1A5674-B4A7-40D7-BC0C-71E688B71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14" y="1496105"/>
            <a:ext cx="8683606" cy="449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65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532965"/>
            <a:ext cx="10544908" cy="4643998"/>
          </a:xfrm>
        </p:spPr>
        <p:txBody>
          <a:bodyPr>
            <a:normAutofit/>
          </a:bodyPr>
          <a:lstStyle/>
          <a:p>
            <a:r>
              <a:rPr lang="en-GB" sz="3200" i="0" dirty="0">
                <a:solidFill>
                  <a:srgbClr val="333333"/>
                </a:solidFill>
                <a:effectLst/>
              </a:rPr>
              <a:t>Overall</a:t>
            </a:r>
            <a:r>
              <a:rPr lang="en-GB" sz="3200" dirty="0">
                <a:solidFill>
                  <a:srgbClr val="333333"/>
                </a:solidFill>
              </a:rPr>
              <a:t>, it looks like rental affordability has not deteriorated since 2006</a:t>
            </a:r>
            <a:endParaRPr lang="en-GB" sz="3200" i="0" dirty="0">
              <a:solidFill>
                <a:srgbClr val="333333"/>
              </a:solidFill>
              <a:effectLst/>
            </a:endParaRPr>
          </a:p>
          <a:p>
            <a:pPr lvl="1"/>
            <a:endParaRPr lang="en-GB" sz="2800" dirty="0">
              <a:solidFill>
                <a:srgbClr val="333333"/>
              </a:solidFill>
            </a:endParaRPr>
          </a:p>
          <a:p>
            <a:pPr lvl="1"/>
            <a:endParaRPr lang="en-GB" sz="2800" dirty="0">
              <a:solidFill>
                <a:srgbClr val="333333"/>
              </a:solidFill>
            </a:endParaRPr>
          </a:p>
          <a:p>
            <a:r>
              <a:rPr lang="en-GB" sz="3200" i="0" dirty="0">
                <a:solidFill>
                  <a:srgbClr val="333333"/>
                </a:solidFill>
                <a:effectLst/>
              </a:rPr>
              <a:t>However, the geometric mean (non-quality adjusted measure) of rent shows a little different story</a:t>
            </a: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3939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>
            <a:normAutofit/>
          </a:bodyPr>
          <a:lstStyle/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2" y="101075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b="1" dirty="0"/>
              <a:t>Geometric mean rent has drifted away from median household income since 2012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3CC9350-E057-4714-A495-FE28BDC72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45" y="1355580"/>
            <a:ext cx="10005375" cy="482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26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8215" y="398585"/>
            <a:ext cx="10685585" cy="5778378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333333"/>
                </a:solidFill>
              </a:rPr>
              <a:t>Several factors contribute to this difference:</a:t>
            </a:r>
          </a:p>
          <a:p>
            <a:pPr marL="457200" lvl="1" indent="0">
              <a:buNone/>
            </a:pPr>
            <a:endParaRPr lang="en-GB" sz="2800" dirty="0">
              <a:solidFill>
                <a:srgbClr val="333333"/>
              </a:solidFill>
            </a:endParaRPr>
          </a:p>
          <a:p>
            <a:pPr marL="457200" lvl="1" indent="0">
              <a:buNone/>
            </a:pPr>
            <a:endParaRPr lang="en-GB" sz="2800" dirty="0">
              <a:solidFill>
                <a:srgbClr val="333333"/>
              </a:solidFill>
            </a:endParaRPr>
          </a:p>
          <a:p>
            <a:pPr lvl="1"/>
            <a:r>
              <a:rPr lang="en-GB" sz="2800" dirty="0">
                <a:solidFill>
                  <a:srgbClr val="333333"/>
                </a:solidFill>
              </a:rPr>
              <a:t>Quality adjusted methodology in RPI, </a:t>
            </a:r>
            <a:r>
              <a:rPr lang="en-GB" sz="2800" dirty="0" err="1">
                <a:solidFill>
                  <a:srgbClr val="333333"/>
                </a:solidFill>
              </a:rPr>
              <a:t>i.e</a:t>
            </a:r>
            <a:r>
              <a:rPr lang="en-GB" sz="2800" dirty="0">
                <a:solidFill>
                  <a:srgbClr val="333333"/>
                </a:solidFill>
              </a:rPr>
              <a:t> isolate pure price change from quality change</a:t>
            </a:r>
          </a:p>
          <a:p>
            <a:pPr lvl="1"/>
            <a:endParaRPr lang="en-GB" sz="2800" dirty="0">
              <a:solidFill>
                <a:srgbClr val="333333"/>
              </a:solidFill>
            </a:endParaRPr>
          </a:p>
          <a:p>
            <a:pPr lvl="1"/>
            <a:r>
              <a:rPr lang="en-GB" sz="2800" dirty="0">
                <a:solidFill>
                  <a:srgbClr val="333333"/>
                </a:solidFill>
              </a:rPr>
              <a:t>Compositional (quality) change in the rental stock over time has forced people to rent a bigger place than they want or need to form bigger households to do so:*</a:t>
            </a:r>
          </a:p>
          <a:p>
            <a:pPr lvl="2"/>
            <a:r>
              <a:rPr lang="en-GB" dirty="0">
                <a:solidFill>
                  <a:srgbClr val="333333"/>
                </a:solidFill>
              </a:rPr>
              <a:t>Size of rental properties have increased but size of households have decreased?</a:t>
            </a:r>
          </a:p>
          <a:p>
            <a:pPr lvl="2"/>
            <a:r>
              <a:rPr lang="en-GB" dirty="0">
                <a:solidFill>
                  <a:srgbClr val="333333"/>
                </a:solidFill>
              </a:rPr>
              <a:t>Constraint not only in numbers but also in types of available rental properties</a:t>
            </a: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38315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>
            <a:normAutofit/>
          </a:bodyPr>
          <a:lstStyle/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2" y="113024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b="1" dirty="0"/>
              <a:t>Rental properties have become bigger and have improved in quality over time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1617975-F308-417C-AE67-184E88FB7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709" y="1438588"/>
            <a:ext cx="9306802" cy="473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77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8855" y="2926373"/>
            <a:ext cx="8408680" cy="3324444"/>
          </a:xfrm>
        </p:spPr>
        <p:txBody>
          <a:bodyPr>
            <a:normAutofit/>
          </a:bodyPr>
          <a:lstStyle/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257" y="200359"/>
            <a:ext cx="10515600" cy="1489704"/>
          </a:xfrm>
        </p:spPr>
        <p:txBody>
          <a:bodyPr>
            <a:noAutofit/>
          </a:bodyPr>
          <a:lstStyle/>
          <a:p>
            <a:r>
              <a:rPr lang="en-GB" sz="3200" b="1" dirty="0"/>
              <a:t>Explicit control of quality improvement cannot explain all the difference </a:t>
            </a:r>
            <a:br>
              <a:rPr lang="en-GB" sz="3200" b="1" dirty="0"/>
            </a:br>
            <a:r>
              <a:rPr lang="en-GB" sz="3200" b="1" dirty="0"/>
              <a:t>=&gt; evidence for demand/supply mismatch?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9153DED-0ED9-4823-B184-88FD26750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238" y="1645920"/>
            <a:ext cx="9489253" cy="448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27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8855" y="2926373"/>
            <a:ext cx="8408680" cy="3324444"/>
          </a:xfrm>
        </p:spPr>
        <p:txBody>
          <a:bodyPr>
            <a:normAutofit/>
          </a:bodyPr>
          <a:lstStyle/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2" y="127519"/>
            <a:ext cx="10515600" cy="1325563"/>
          </a:xfrm>
        </p:spPr>
        <p:txBody>
          <a:bodyPr>
            <a:noAutofit/>
          </a:bodyPr>
          <a:lstStyle/>
          <a:p>
            <a:r>
              <a:rPr lang="en-GB" sz="2800" b="1" dirty="0"/>
              <a:t>Unemployment (or any other measure of economic outlook) is correlated with rent inflation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EA3FDD11-083C-448A-8AF5-D7C127340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41" y="1453082"/>
            <a:ext cx="10063251" cy="479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9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8855" y="2926373"/>
            <a:ext cx="8408680" cy="3324444"/>
          </a:xfrm>
        </p:spPr>
        <p:txBody>
          <a:bodyPr>
            <a:normAutofit/>
          </a:bodyPr>
          <a:lstStyle/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1" y="220237"/>
            <a:ext cx="10515600" cy="1325563"/>
          </a:xfrm>
        </p:spPr>
        <p:txBody>
          <a:bodyPr>
            <a:noAutofit/>
          </a:bodyPr>
          <a:lstStyle/>
          <a:p>
            <a:r>
              <a:rPr lang="en-GB" sz="2800" b="1" dirty="0"/>
              <a:t>Unemployment (or any other measure of economic outlook) is correlated with rent inflation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E79864A-7BCF-476D-915D-79CCA8478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86" y="1684948"/>
            <a:ext cx="9107011" cy="451041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EB1E484-F34D-45C9-BAC1-1F2A2317A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4188"/>
            <a:ext cx="12192000" cy="588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277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8215" y="398585"/>
            <a:ext cx="10685585" cy="5778378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333333"/>
                </a:solidFill>
              </a:rPr>
              <a:t>Jobs are directly related to renters’ ability to pay</a:t>
            </a:r>
          </a:p>
          <a:p>
            <a:endParaRPr lang="en-GB" sz="3200" dirty="0">
              <a:solidFill>
                <a:srgbClr val="333333"/>
              </a:solidFill>
            </a:endParaRPr>
          </a:p>
          <a:p>
            <a:endParaRPr lang="en-GB" sz="3200" dirty="0">
              <a:solidFill>
                <a:srgbClr val="333333"/>
              </a:solidFill>
            </a:endParaRPr>
          </a:p>
          <a:p>
            <a:r>
              <a:rPr lang="en-GB" sz="3200" dirty="0">
                <a:solidFill>
                  <a:srgbClr val="333333"/>
                </a:solidFill>
              </a:rPr>
              <a:t>Low unemployment and strong job security may encourage people to form new/smaller households and move away from the current rental situation</a:t>
            </a:r>
          </a:p>
          <a:p>
            <a:pPr marL="0" indent="0">
              <a:buNone/>
            </a:pPr>
            <a:r>
              <a:rPr lang="en-GB" dirty="0">
                <a:solidFill>
                  <a:srgbClr val="333333"/>
                </a:solidFill>
                <a:latin typeface="Calibri (Body)"/>
              </a:rPr>
              <a:t>=&gt; Additional demand and price pressure</a:t>
            </a:r>
          </a:p>
          <a:p>
            <a:pPr lvl="1"/>
            <a:endParaRPr lang="en-GB" sz="2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71640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8855" y="2926373"/>
            <a:ext cx="8408680" cy="3324444"/>
          </a:xfrm>
        </p:spPr>
        <p:txBody>
          <a:bodyPr>
            <a:normAutofit/>
          </a:bodyPr>
          <a:lstStyle/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2" y="359385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b="1" dirty="0"/>
              <a:t>Excluding 2008/2009 and 2020 strengthen the negative correlation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B76435C-CF42-4CA9-B357-C6067F220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589" y="1545317"/>
            <a:ext cx="9210042" cy="456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</a:rPr>
              <a:t>Rent is more closely related to the (wellbeing) outcomes</a:t>
            </a:r>
          </a:p>
          <a:p>
            <a:pPr lvl="1"/>
            <a:r>
              <a:rPr lang="en-GB" b="0" i="0" dirty="0">
                <a:solidFill>
                  <a:srgbClr val="333333"/>
                </a:solidFill>
                <a:effectLst/>
              </a:rPr>
              <a:t>renters typically pay a larger proportion of their incomes on housing costs compared to homeowners</a:t>
            </a:r>
          </a:p>
          <a:p>
            <a:pPr marL="457200" lvl="1" indent="0">
              <a:buNone/>
            </a:pPr>
            <a:endParaRPr lang="en-NZ" dirty="0"/>
          </a:p>
          <a:p>
            <a:r>
              <a:rPr lang="en-GB" dirty="0"/>
              <a:t>Rent price could be a better signal of the supply-demand imbalance in the housing market</a:t>
            </a:r>
          </a:p>
          <a:p>
            <a:pPr lvl="1"/>
            <a:r>
              <a:rPr lang="en-GB" dirty="0"/>
              <a:t>it reflects the “true” cost of housing consumption and does not include unobservable, non-intrinsic factors like house price</a:t>
            </a:r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Why are we interested in this?</a:t>
            </a:r>
          </a:p>
        </p:txBody>
      </p:sp>
    </p:spTree>
    <p:extLst>
      <p:ext uri="{BB962C8B-B14F-4D97-AF65-F5344CB8AC3E}">
        <p14:creationId xmlns:p14="http://schemas.microsoft.com/office/powerpoint/2010/main" val="3026990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31" y="1825625"/>
            <a:ext cx="10515600" cy="2811829"/>
          </a:xfrm>
        </p:spPr>
        <p:txBody>
          <a:bodyPr/>
          <a:lstStyle/>
          <a:p>
            <a:pPr algn="ctr"/>
            <a:r>
              <a:rPr lang="en-NZ" b="1" dirty="0"/>
              <a:t>Vacancy rates</a:t>
            </a:r>
          </a:p>
        </p:txBody>
      </p:sp>
    </p:spTree>
    <p:extLst>
      <p:ext uri="{BB962C8B-B14F-4D97-AF65-F5344CB8AC3E}">
        <p14:creationId xmlns:p14="http://schemas.microsoft.com/office/powerpoint/2010/main" val="3440125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8215" y="398585"/>
            <a:ext cx="10685585" cy="5778378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333333"/>
                </a:solidFill>
              </a:rPr>
              <a:t>Vacancy rates is the proportion of the rental stock that is vacant for rent</a:t>
            </a:r>
          </a:p>
          <a:p>
            <a:endParaRPr lang="en-GB" sz="3600" dirty="0">
              <a:solidFill>
                <a:srgbClr val="333333"/>
              </a:solidFill>
            </a:endParaRPr>
          </a:p>
          <a:p>
            <a:r>
              <a:rPr lang="en-GB" sz="3600" dirty="0">
                <a:solidFill>
                  <a:srgbClr val="333333"/>
                </a:solidFill>
              </a:rPr>
              <a:t>Similar to unemployment rate in the labour market </a:t>
            </a:r>
          </a:p>
          <a:p>
            <a:endParaRPr lang="en-GB" sz="3600" dirty="0">
              <a:solidFill>
                <a:srgbClr val="333333"/>
              </a:solidFill>
            </a:endParaRPr>
          </a:p>
          <a:p>
            <a:r>
              <a:rPr lang="en-GB" sz="3600" dirty="0">
                <a:solidFill>
                  <a:srgbClr val="333333"/>
                </a:solidFill>
              </a:rPr>
              <a:t>High vacancy rates would drive rental price down and vice-versa</a:t>
            </a:r>
          </a:p>
          <a:p>
            <a:endParaRPr lang="en-GB" sz="3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ea typeface="MingLiU-ExtB" panose="02020500000000000000" pitchFamily="18" charset="-120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90490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8215" y="398585"/>
            <a:ext cx="10685585" cy="5778378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333333"/>
                </a:solidFill>
              </a:rPr>
              <a:t>Methods to measure vacancy rate overseas vary</a:t>
            </a:r>
          </a:p>
          <a:p>
            <a:endParaRPr lang="en-GB" sz="3200" dirty="0">
              <a:solidFill>
                <a:srgbClr val="333333"/>
              </a:solidFill>
            </a:endParaRPr>
          </a:p>
          <a:p>
            <a:pPr lvl="1"/>
            <a:r>
              <a:rPr lang="en-GB" sz="3200" dirty="0">
                <a:solidFill>
                  <a:srgbClr val="333333"/>
                </a:solidFill>
              </a:rPr>
              <a:t>US: Housing vacancy survey</a:t>
            </a:r>
          </a:p>
          <a:p>
            <a:pPr lvl="1"/>
            <a:endParaRPr lang="en-GB" sz="3200" b="0" i="0" dirty="0">
              <a:solidFill>
                <a:srgbClr val="333333"/>
              </a:solidFill>
              <a:effectLst/>
            </a:endParaRPr>
          </a:p>
          <a:p>
            <a:pPr lvl="1"/>
            <a:r>
              <a:rPr lang="en-GB" sz="3200" dirty="0">
                <a:solidFill>
                  <a:srgbClr val="333333"/>
                </a:solidFill>
              </a:rPr>
              <a:t>Australia: Online listings/established rental properties</a:t>
            </a:r>
          </a:p>
          <a:p>
            <a:pPr lvl="1"/>
            <a:endParaRPr lang="en-GB" sz="3200" b="0" i="0" dirty="0">
              <a:solidFill>
                <a:srgbClr val="333333"/>
              </a:solidFill>
              <a:effectLst/>
            </a:endParaRPr>
          </a:p>
          <a:p>
            <a:pPr lvl="1"/>
            <a:endParaRPr lang="en-GB" sz="3200" b="0" i="0" dirty="0">
              <a:solidFill>
                <a:srgbClr val="333333"/>
              </a:solidFill>
              <a:effectLst/>
            </a:endParaRPr>
          </a:p>
          <a:p>
            <a:r>
              <a:rPr lang="en-GB" sz="3200" dirty="0">
                <a:solidFill>
                  <a:srgbClr val="333333"/>
                </a:solidFill>
              </a:rPr>
              <a:t>Can we construct a proxy measure using bonds and Trade Me data?</a:t>
            </a:r>
            <a:endParaRPr lang="en-GB" sz="3200" b="0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ea typeface="MingLiU-ExtB" panose="02020500000000000000" pitchFamily="18" charset="-120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95380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8215" y="398585"/>
            <a:ext cx="10685585" cy="5778378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333333"/>
                </a:solidFill>
                <a:ea typeface="MingLiU-ExtB" panose="02020500000000000000" pitchFamily="18" charset="-120"/>
              </a:rPr>
              <a:t>#1: Time between tenancies</a:t>
            </a:r>
          </a:p>
          <a:p>
            <a:endParaRPr lang="en-GB" sz="3600" dirty="0">
              <a:solidFill>
                <a:srgbClr val="333333"/>
              </a:solidFill>
              <a:ea typeface="MingLiU-ExtB" panose="02020500000000000000" pitchFamily="18" charset="-120"/>
            </a:endParaRPr>
          </a:p>
          <a:p>
            <a:pPr lvl="1"/>
            <a:r>
              <a:rPr lang="en-GB" sz="3200" dirty="0">
                <a:solidFill>
                  <a:srgbClr val="333333"/>
                </a:solidFill>
                <a:ea typeface="MingLiU-ExtB" panose="02020500000000000000" pitchFamily="18" charset="-120"/>
              </a:rPr>
              <a:t>Link bond data and properties ID to identify change in tenancy</a:t>
            </a:r>
          </a:p>
          <a:p>
            <a:pPr lvl="1"/>
            <a:endParaRPr lang="en-GB" sz="3200" dirty="0">
              <a:solidFill>
                <a:srgbClr val="333333"/>
              </a:solidFill>
              <a:ea typeface="MingLiU-ExtB" panose="02020500000000000000" pitchFamily="18" charset="-120"/>
            </a:endParaRPr>
          </a:p>
          <a:p>
            <a:pPr lvl="1"/>
            <a:r>
              <a:rPr lang="en-GB" sz="3200" dirty="0">
                <a:solidFill>
                  <a:srgbClr val="333333"/>
                </a:solidFill>
                <a:ea typeface="MingLiU-ExtB" panose="02020500000000000000" pitchFamily="18" charset="-120"/>
              </a:rPr>
              <a:t>Filter out properties that have not been tenanted for 2 prior years *</a:t>
            </a:r>
          </a:p>
          <a:p>
            <a:pPr lvl="1"/>
            <a:endParaRPr lang="en-GB" sz="3200" dirty="0">
              <a:solidFill>
                <a:srgbClr val="333333"/>
              </a:solidFill>
              <a:ea typeface="MingLiU-ExtB" panose="02020500000000000000" pitchFamily="18" charset="-120"/>
            </a:endParaRPr>
          </a:p>
          <a:p>
            <a:pPr lvl="1"/>
            <a:r>
              <a:rPr lang="en-GB" sz="3200" dirty="0">
                <a:solidFill>
                  <a:srgbClr val="333333"/>
                </a:solidFill>
                <a:ea typeface="MingLiU-ExtB" panose="02020500000000000000" pitchFamily="18" charset="-120"/>
              </a:rPr>
              <a:t>Calculate the median time that the newly rented properties have been vacant</a:t>
            </a: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79031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8855" y="2926373"/>
            <a:ext cx="8408680" cy="3324444"/>
          </a:xfrm>
        </p:spPr>
        <p:txBody>
          <a:bodyPr>
            <a:normAutofit/>
          </a:bodyPr>
          <a:lstStyle/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5" name="Picture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88481612-DC25-4E4B-983D-B62788FC1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99" y="151293"/>
            <a:ext cx="11380001" cy="598253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857CE4-0D41-4BCF-A340-0D252467EFF2}"/>
              </a:ext>
            </a:extLst>
          </p:cNvPr>
          <p:cNvCxnSpPr>
            <a:cxnSpLocks/>
          </p:cNvCxnSpPr>
          <p:nvPr/>
        </p:nvCxnSpPr>
        <p:spPr>
          <a:xfrm flipV="1">
            <a:off x="385590" y="447261"/>
            <a:ext cx="0" cy="513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EBB0F8-6593-4D66-ABFE-BE31419CECAD}"/>
              </a:ext>
            </a:extLst>
          </p:cNvPr>
          <p:cNvSpPr txBox="1"/>
          <p:nvPr/>
        </p:nvSpPr>
        <p:spPr>
          <a:xfrm rot="10800000">
            <a:off x="494390" y="576811"/>
            <a:ext cx="430887" cy="4872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sz="1600" dirty="0"/>
              <a:t>Shorter time between tenancies =&gt; lower vacancy rate</a:t>
            </a:r>
            <a:endParaRPr lang="en-NZ" sz="1600" dirty="0"/>
          </a:p>
        </p:txBody>
      </p:sp>
    </p:spTree>
    <p:extLst>
      <p:ext uri="{BB962C8B-B14F-4D97-AF65-F5344CB8AC3E}">
        <p14:creationId xmlns:p14="http://schemas.microsoft.com/office/powerpoint/2010/main" val="707754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8855" y="2926373"/>
            <a:ext cx="8408680" cy="3324444"/>
          </a:xfrm>
        </p:spPr>
        <p:txBody>
          <a:bodyPr>
            <a:normAutofit/>
          </a:bodyPr>
          <a:lstStyle/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62CBB7AC-2FBB-462E-B75F-B6978A982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59" y="158600"/>
            <a:ext cx="11102662" cy="598253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36341DA-DC30-456B-966A-B2CABBCE0708}"/>
              </a:ext>
            </a:extLst>
          </p:cNvPr>
          <p:cNvCxnSpPr>
            <a:cxnSpLocks/>
          </p:cNvCxnSpPr>
          <p:nvPr/>
        </p:nvCxnSpPr>
        <p:spPr>
          <a:xfrm flipV="1">
            <a:off x="495478" y="808523"/>
            <a:ext cx="0" cy="503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C3AF5C-17D6-44F0-8125-BE2320D04815}"/>
              </a:ext>
            </a:extLst>
          </p:cNvPr>
          <p:cNvSpPr txBox="1"/>
          <p:nvPr/>
        </p:nvSpPr>
        <p:spPr>
          <a:xfrm rot="10800000">
            <a:off x="604278" y="854043"/>
            <a:ext cx="430887" cy="4872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sz="1600" dirty="0"/>
              <a:t>Shorter time between tenancies =&gt; lower vacancy rate</a:t>
            </a:r>
            <a:endParaRPr lang="en-NZ" sz="1600" dirty="0"/>
          </a:p>
        </p:txBody>
      </p:sp>
    </p:spTree>
    <p:extLst>
      <p:ext uri="{BB962C8B-B14F-4D97-AF65-F5344CB8AC3E}">
        <p14:creationId xmlns:p14="http://schemas.microsoft.com/office/powerpoint/2010/main" val="50671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8215" y="398585"/>
            <a:ext cx="10685585" cy="5778378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333333"/>
                </a:solidFill>
                <a:ea typeface="MingLiU-ExtB" panose="02020500000000000000" pitchFamily="18" charset="-120"/>
              </a:rPr>
              <a:t>#2: Trade Me new listings</a:t>
            </a:r>
          </a:p>
          <a:p>
            <a:endParaRPr lang="en-GB" sz="3600" dirty="0">
              <a:solidFill>
                <a:srgbClr val="333333"/>
              </a:solidFill>
              <a:ea typeface="MingLiU-ExtB" panose="02020500000000000000" pitchFamily="18" charset="-120"/>
            </a:endParaRPr>
          </a:p>
          <a:p>
            <a:pPr lvl="1"/>
            <a:r>
              <a:rPr lang="en-GB" sz="2800" dirty="0">
                <a:solidFill>
                  <a:srgbClr val="333333"/>
                </a:solidFill>
              </a:rPr>
              <a:t>Vacancy rate = Monthly TM listings / Monthly active bonds</a:t>
            </a:r>
          </a:p>
          <a:p>
            <a:pPr lvl="1"/>
            <a:endParaRPr lang="en-GB" sz="2800" b="0" i="0" dirty="0">
              <a:solidFill>
                <a:srgbClr val="333333"/>
              </a:solidFill>
              <a:effectLst/>
            </a:endParaRPr>
          </a:p>
          <a:p>
            <a:pPr lvl="1"/>
            <a:endParaRPr lang="en-GB" sz="2800" dirty="0">
              <a:solidFill>
                <a:srgbClr val="333333"/>
              </a:solidFill>
            </a:endParaRPr>
          </a:p>
          <a:p>
            <a:pPr lvl="1"/>
            <a:r>
              <a:rPr lang="en-GB" sz="2800" dirty="0">
                <a:solidFill>
                  <a:srgbClr val="333333"/>
                </a:solidFill>
              </a:rPr>
              <a:t>Dependent on Trade Me market share over time</a:t>
            </a:r>
            <a:endParaRPr lang="en-GB" b="0" i="0" dirty="0">
              <a:solidFill>
                <a:srgbClr val="333333"/>
              </a:solidFill>
              <a:effectLst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861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8855" y="2926373"/>
            <a:ext cx="8408680" cy="3324444"/>
          </a:xfrm>
        </p:spPr>
        <p:txBody>
          <a:bodyPr>
            <a:normAutofit/>
          </a:bodyPr>
          <a:lstStyle/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79959B4-1823-46AD-8BB1-2EFF72C44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68" y="431326"/>
            <a:ext cx="10607453" cy="560730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9E7246-8A8B-4F79-AA13-9E0805452D2F}"/>
              </a:ext>
            </a:extLst>
          </p:cNvPr>
          <p:cNvCxnSpPr>
            <a:cxnSpLocks/>
          </p:cNvCxnSpPr>
          <p:nvPr/>
        </p:nvCxnSpPr>
        <p:spPr>
          <a:xfrm flipV="1">
            <a:off x="495477" y="950213"/>
            <a:ext cx="0" cy="395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7B9FCC-3DE4-4D47-8106-C9538B18476B}"/>
              </a:ext>
            </a:extLst>
          </p:cNvPr>
          <p:cNvSpPr txBox="1"/>
          <p:nvPr/>
        </p:nvSpPr>
        <p:spPr>
          <a:xfrm rot="10800000">
            <a:off x="495477" y="-663713"/>
            <a:ext cx="461665" cy="4872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dirty="0"/>
              <a:t>Lower vacancy rate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37688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8855" y="2926373"/>
            <a:ext cx="8408680" cy="3324444"/>
          </a:xfrm>
        </p:spPr>
        <p:txBody>
          <a:bodyPr>
            <a:normAutofit/>
          </a:bodyPr>
          <a:lstStyle/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923C98F7-F90E-44B0-A96D-A427086BF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55" y="268282"/>
            <a:ext cx="11317279" cy="598253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B151B9-79CB-4CFF-8577-F17AC7E2C8F3}"/>
              </a:ext>
            </a:extLst>
          </p:cNvPr>
          <p:cNvCxnSpPr>
            <a:cxnSpLocks/>
          </p:cNvCxnSpPr>
          <p:nvPr/>
        </p:nvCxnSpPr>
        <p:spPr>
          <a:xfrm flipV="1">
            <a:off x="453721" y="961377"/>
            <a:ext cx="0" cy="438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D3F5D11-EC12-4810-A999-3C6F9FFE09E5}"/>
              </a:ext>
            </a:extLst>
          </p:cNvPr>
          <p:cNvSpPr txBox="1"/>
          <p:nvPr/>
        </p:nvSpPr>
        <p:spPr>
          <a:xfrm rot="10800000">
            <a:off x="453722" y="-596348"/>
            <a:ext cx="461665" cy="4872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dirty="0"/>
              <a:t>Lower vacancy rate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18509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8215" y="398585"/>
            <a:ext cx="10685585" cy="5778378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333333"/>
                </a:solidFill>
                <a:ea typeface="MingLiU-ExtB" panose="02020500000000000000" pitchFamily="18" charset="-120"/>
              </a:rPr>
              <a:t>#3: Other measures</a:t>
            </a:r>
          </a:p>
          <a:p>
            <a:endParaRPr lang="en-GB" sz="3600" dirty="0">
              <a:solidFill>
                <a:srgbClr val="333333"/>
              </a:solidFill>
              <a:ea typeface="MingLiU-ExtB" panose="02020500000000000000" pitchFamily="18" charset="-120"/>
            </a:endParaRPr>
          </a:p>
          <a:p>
            <a:pPr lvl="1"/>
            <a:r>
              <a:rPr lang="en-GB" sz="2800" dirty="0">
                <a:solidFill>
                  <a:srgbClr val="333333"/>
                </a:solidFill>
              </a:rPr>
              <a:t>Median days on the market (Trade Me’s market share)</a:t>
            </a:r>
          </a:p>
          <a:p>
            <a:pPr lvl="1"/>
            <a:endParaRPr lang="en-GB" sz="2800" b="0" i="0" dirty="0">
              <a:solidFill>
                <a:srgbClr val="333333"/>
              </a:solidFill>
              <a:effectLst/>
            </a:endParaRPr>
          </a:p>
          <a:p>
            <a:pPr lvl="1"/>
            <a:endParaRPr lang="en-GB" sz="2800" dirty="0">
              <a:solidFill>
                <a:srgbClr val="333333"/>
              </a:solidFill>
            </a:endParaRPr>
          </a:p>
          <a:p>
            <a:pPr lvl="1"/>
            <a:r>
              <a:rPr lang="en-GB" sz="2800" b="0" i="0" dirty="0">
                <a:solidFill>
                  <a:srgbClr val="333333"/>
                </a:solidFill>
                <a:effectLst/>
              </a:rPr>
              <a:t>Ex</a:t>
            </a:r>
            <a:r>
              <a:rPr lang="en-GB" sz="2800" dirty="0">
                <a:solidFill>
                  <a:srgbClr val="333333"/>
                </a:solidFill>
              </a:rPr>
              <a:t>plicitly count the number of rental properties through the bond system that are not rented out (How can we identify properties that have always been rental*?)</a:t>
            </a:r>
            <a:endParaRPr lang="en-GB" b="0" i="0" dirty="0">
              <a:solidFill>
                <a:srgbClr val="333333"/>
              </a:solidFill>
              <a:effectLst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007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>
            <a:normAutofit/>
          </a:bodyPr>
          <a:lstStyle/>
          <a:p>
            <a:r>
              <a:rPr lang="en-GB" dirty="0"/>
              <a:t>Supply and demand (imbalance)</a:t>
            </a:r>
          </a:p>
          <a:p>
            <a:endParaRPr lang="en-GB" dirty="0"/>
          </a:p>
          <a:p>
            <a:r>
              <a:rPr lang="en-NZ" dirty="0"/>
              <a:t>Income growth and overall economic condition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Vacancy rate</a:t>
            </a:r>
          </a:p>
          <a:p>
            <a:endParaRPr lang="en-GB" dirty="0"/>
          </a:p>
          <a:p>
            <a:r>
              <a:rPr lang="en-GB" dirty="0"/>
              <a:t>Interaction between the rental market and the housing market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4246" cy="1325563"/>
          </a:xfrm>
        </p:spPr>
        <p:txBody>
          <a:bodyPr/>
          <a:lstStyle/>
          <a:p>
            <a:r>
              <a:rPr lang="en-NZ" b="1" dirty="0"/>
              <a:t>Four main groups of factors have been identified</a:t>
            </a:r>
          </a:p>
        </p:txBody>
      </p:sp>
    </p:spTree>
    <p:extLst>
      <p:ext uri="{BB962C8B-B14F-4D97-AF65-F5344CB8AC3E}">
        <p14:creationId xmlns:p14="http://schemas.microsoft.com/office/powerpoint/2010/main" val="2307435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31" y="1825625"/>
            <a:ext cx="10515600" cy="2811829"/>
          </a:xfrm>
        </p:spPr>
        <p:txBody>
          <a:bodyPr/>
          <a:lstStyle/>
          <a:p>
            <a:pPr algn="ctr"/>
            <a:r>
              <a:rPr lang="en-NZ" b="1" dirty="0"/>
              <a:t>Interaction between the rental market and the housing market</a:t>
            </a:r>
          </a:p>
        </p:txBody>
      </p:sp>
    </p:spTree>
    <p:extLst>
      <p:ext uri="{BB962C8B-B14F-4D97-AF65-F5344CB8AC3E}">
        <p14:creationId xmlns:p14="http://schemas.microsoft.com/office/powerpoint/2010/main" val="4090129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8215" y="398585"/>
            <a:ext cx="10685585" cy="5778378"/>
          </a:xfrm>
        </p:spPr>
        <p:txBody>
          <a:bodyPr>
            <a:normAutofit/>
          </a:bodyPr>
          <a:lstStyle/>
          <a:p>
            <a:endParaRPr lang="en-GB" sz="3200" dirty="0">
              <a:solidFill>
                <a:srgbClr val="333333"/>
              </a:solidFill>
              <a:ea typeface="MingLiU-ExtB" panose="02020500000000000000" pitchFamily="18" charset="-120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0406EB9-2381-4F3E-BBF5-B2A2F4D42FC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0615" y="550985"/>
            <a:ext cx="10685585" cy="5625978"/>
          </a:xfrm>
        </p:spPr>
        <p:txBody>
          <a:bodyPr>
            <a:normAutofit lnSpcReduction="10000"/>
          </a:bodyPr>
          <a:lstStyle/>
          <a:p>
            <a:r>
              <a:rPr lang="en-GB" sz="3200" dirty="0">
                <a:solidFill>
                  <a:srgbClr val="333333"/>
                </a:solidFill>
                <a:ea typeface="MingLiU-ExtB" panose="02020500000000000000" pitchFamily="18" charset="-120"/>
              </a:rPr>
              <a:t>The housing and rental market have a common product</a:t>
            </a:r>
          </a:p>
          <a:p>
            <a:pPr marL="0" indent="0">
              <a:buNone/>
            </a:pPr>
            <a:endParaRPr lang="en-GB" sz="3200" dirty="0">
              <a:solidFill>
                <a:srgbClr val="333333"/>
              </a:solidFill>
              <a:ea typeface="MingLiU-ExtB" panose="02020500000000000000" pitchFamily="18" charset="-120"/>
            </a:endParaRPr>
          </a:p>
          <a:p>
            <a:r>
              <a:rPr lang="en-GB" sz="3200" dirty="0">
                <a:solidFill>
                  <a:srgbClr val="333333"/>
                </a:solidFill>
                <a:ea typeface="MingLiU-ExtB" panose="02020500000000000000" pitchFamily="18" charset="-120"/>
              </a:rPr>
              <a:t>Rental/Housing market as step-based</a:t>
            </a:r>
          </a:p>
          <a:p>
            <a:endParaRPr lang="en-GB" sz="3200" dirty="0">
              <a:solidFill>
                <a:srgbClr val="333333"/>
              </a:solidFill>
              <a:ea typeface="MingLiU-ExtB" panose="02020500000000000000" pitchFamily="18" charset="-120"/>
            </a:endParaRPr>
          </a:p>
          <a:p>
            <a:pPr lvl="1"/>
            <a:r>
              <a:rPr lang="en-GB" dirty="0">
                <a:solidFill>
                  <a:srgbClr val="333333"/>
                </a:solidFill>
                <a:ea typeface="MingLiU-ExtB" panose="02020500000000000000" pitchFamily="18" charset="-120"/>
              </a:rPr>
              <a:t>Young/Lower income people: Rent + build up deposit to enter the housing market</a:t>
            </a:r>
          </a:p>
          <a:p>
            <a:pPr lvl="1"/>
            <a:endParaRPr lang="en-GB" dirty="0">
              <a:solidFill>
                <a:srgbClr val="333333"/>
              </a:solidFill>
              <a:ea typeface="MingLiU-ExtB" panose="02020500000000000000" pitchFamily="18" charset="-120"/>
            </a:endParaRPr>
          </a:p>
          <a:p>
            <a:pPr lvl="1"/>
            <a:r>
              <a:rPr lang="en-GB" dirty="0">
                <a:solidFill>
                  <a:srgbClr val="333333"/>
                </a:solidFill>
                <a:ea typeface="MingLiU-ExtB" panose="02020500000000000000" pitchFamily="18" charset="-120"/>
              </a:rPr>
              <a:t>If the barriers of entry in the housing market is higher, demand for rental properties would increase too</a:t>
            </a:r>
          </a:p>
          <a:p>
            <a:pPr lvl="1"/>
            <a:endParaRPr lang="en-GB" dirty="0">
              <a:solidFill>
                <a:srgbClr val="333333"/>
              </a:solidFill>
              <a:ea typeface="MingLiU-ExtB" panose="02020500000000000000" pitchFamily="18" charset="-120"/>
            </a:endParaRPr>
          </a:p>
          <a:p>
            <a:pPr lvl="1"/>
            <a:r>
              <a:rPr lang="en-GB" dirty="0">
                <a:solidFill>
                  <a:srgbClr val="333333"/>
                </a:solidFill>
                <a:ea typeface="MingLiU-ExtB" panose="02020500000000000000" pitchFamily="18" charset="-120"/>
              </a:rPr>
              <a:t>Renters with higher income compete and drive rental prices up </a:t>
            </a:r>
          </a:p>
          <a:p>
            <a:pPr lvl="1"/>
            <a:endParaRPr lang="en-GB" dirty="0">
              <a:solidFill>
                <a:srgbClr val="333333"/>
              </a:solidFill>
              <a:ea typeface="MingLiU-ExtB" panose="02020500000000000000" pitchFamily="18" charset="-120"/>
            </a:endParaRPr>
          </a:p>
          <a:p>
            <a:r>
              <a:rPr lang="en-GB" dirty="0">
                <a:solidFill>
                  <a:srgbClr val="333333"/>
                </a:solidFill>
                <a:ea typeface="MingLiU-ExtB" panose="02020500000000000000" pitchFamily="18" charset="-120"/>
              </a:rPr>
              <a:t>House value increase may incentivize landlords to raise rent*</a:t>
            </a:r>
          </a:p>
          <a:p>
            <a:pPr lvl="1"/>
            <a:endParaRPr lang="en-GB" sz="2800" dirty="0">
              <a:solidFill>
                <a:srgbClr val="333333"/>
              </a:solidFill>
              <a:ea typeface="MingLiU-ExtB" panose="02020500000000000000" pitchFamily="18" charset="-120"/>
            </a:endParaRPr>
          </a:p>
          <a:p>
            <a:endParaRPr lang="en-GB" sz="3200" dirty="0">
              <a:solidFill>
                <a:srgbClr val="333333"/>
              </a:solidFill>
              <a:ea typeface="MingLiU-ExtB" panose="02020500000000000000" pitchFamily="18" charset="-120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58890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8855" y="2926373"/>
            <a:ext cx="8408680" cy="3324444"/>
          </a:xfrm>
        </p:spPr>
        <p:txBody>
          <a:bodyPr>
            <a:normAutofit/>
          </a:bodyPr>
          <a:lstStyle/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96" y="78085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b="1" dirty="0"/>
              <a:t>Price has increase more for houses at the lower quartile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36F5756-96B2-451F-B547-77172379D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42" y="1403648"/>
            <a:ext cx="9569715" cy="473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34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8855" y="2926373"/>
            <a:ext cx="8408680" cy="3324444"/>
          </a:xfrm>
        </p:spPr>
        <p:txBody>
          <a:bodyPr>
            <a:normAutofit/>
          </a:bodyPr>
          <a:lstStyle/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63" y="279872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b="1" dirty="0"/>
              <a:t>At TA level, house price and rental price increases for the past 20 years are highly correlated</a:t>
            </a:r>
          </a:p>
        </p:txBody>
      </p:sp>
      <p:pic>
        <p:nvPicPr>
          <p:cNvPr id="5" name="Picture 4" descr="Scatter chart&#10;&#10;Description automatically generated">
            <a:extLst>
              <a:ext uri="{FF2B5EF4-FFF2-40B4-BE49-F238E27FC236}">
                <a16:creationId xmlns:a16="http://schemas.microsoft.com/office/drawing/2014/main" id="{EC2A95DC-DC23-4BFA-BFF4-8DEA22C0A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82" y="1791237"/>
            <a:ext cx="10019763" cy="439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40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8855" y="2926373"/>
            <a:ext cx="8408680" cy="3324444"/>
          </a:xfrm>
        </p:spPr>
        <p:txBody>
          <a:bodyPr>
            <a:normAutofit/>
          </a:bodyPr>
          <a:lstStyle/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2" y="46912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b="1" dirty="0"/>
              <a:t>Working age renters have increased significantly more*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927A36F-4057-4E17-8775-E86E00207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92" y="1372475"/>
            <a:ext cx="9637986" cy="449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286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8855" y="2926373"/>
            <a:ext cx="8408680" cy="3324444"/>
          </a:xfrm>
        </p:spPr>
        <p:txBody>
          <a:bodyPr>
            <a:normAutofit/>
          </a:bodyPr>
          <a:lstStyle/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59" y="192611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b="1" dirty="0"/>
              <a:t>Renters are older and therefore have higher income/ability to pay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E99346CD-D978-463D-992A-98495EB72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9" y="1422090"/>
            <a:ext cx="10149993" cy="47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924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8855" y="2926373"/>
            <a:ext cx="8408680" cy="3324444"/>
          </a:xfrm>
        </p:spPr>
        <p:txBody>
          <a:bodyPr>
            <a:normAutofit/>
          </a:bodyPr>
          <a:lstStyle/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876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b="1" dirty="0"/>
              <a:t>Home ownership rate have deteriorated for </a:t>
            </a:r>
            <a:r>
              <a:rPr lang="en-GB" sz="2800" b="1"/>
              <a:t>young people*</a:t>
            </a:r>
            <a:endParaRPr lang="en-GB" sz="2800" b="1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32A868B7-91DF-405B-BB2B-531E57D26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52" y="1138164"/>
            <a:ext cx="10324536" cy="481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4868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8215" y="398585"/>
            <a:ext cx="10685585" cy="5778378"/>
          </a:xfrm>
        </p:spPr>
        <p:txBody>
          <a:bodyPr>
            <a:normAutofit/>
          </a:bodyPr>
          <a:lstStyle/>
          <a:p>
            <a:endParaRPr lang="en-GB" sz="3200" dirty="0">
              <a:solidFill>
                <a:srgbClr val="333333"/>
              </a:solidFill>
              <a:ea typeface="MingLiU-ExtB" panose="02020500000000000000" pitchFamily="18" charset="-120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0406EB9-2381-4F3E-BBF5-B2A2F4D42FC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0615" y="550985"/>
            <a:ext cx="10685585" cy="5778378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333333"/>
                </a:solidFill>
                <a:ea typeface="MingLiU-ExtB" panose="02020500000000000000" pitchFamily="18" charset="-120"/>
              </a:rPr>
              <a:t>Next steps</a:t>
            </a:r>
          </a:p>
          <a:p>
            <a:endParaRPr lang="en-GB" sz="3200" dirty="0">
              <a:solidFill>
                <a:srgbClr val="333333"/>
              </a:solidFill>
              <a:ea typeface="MingLiU-ExtB" panose="02020500000000000000" pitchFamily="18" charset="-120"/>
            </a:endParaRPr>
          </a:p>
          <a:p>
            <a:pPr lvl="1"/>
            <a:r>
              <a:rPr lang="en-GB" sz="2800" dirty="0">
                <a:solidFill>
                  <a:srgbClr val="333333"/>
                </a:solidFill>
                <a:ea typeface="MingLiU-ExtB" panose="02020500000000000000" pitchFamily="18" charset="-120"/>
              </a:rPr>
              <a:t>Solidify the measure of vacancy rate</a:t>
            </a:r>
          </a:p>
          <a:p>
            <a:pPr lvl="1"/>
            <a:endParaRPr lang="en-GB" sz="2800" dirty="0">
              <a:solidFill>
                <a:srgbClr val="333333"/>
              </a:solidFill>
              <a:ea typeface="MingLiU-ExtB" panose="02020500000000000000" pitchFamily="18" charset="-120"/>
            </a:endParaRPr>
          </a:p>
          <a:p>
            <a:pPr lvl="1"/>
            <a:r>
              <a:rPr lang="en-GB" sz="2800" dirty="0">
                <a:solidFill>
                  <a:srgbClr val="333333"/>
                </a:solidFill>
                <a:ea typeface="MingLiU-ExtB" panose="02020500000000000000" pitchFamily="18" charset="-120"/>
              </a:rPr>
              <a:t>Consider the relationship between household formation and rental inflation, subjecting to data availability</a:t>
            </a:r>
          </a:p>
          <a:p>
            <a:pPr lvl="1"/>
            <a:endParaRPr lang="en-GB" sz="2800" dirty="0">
              <a:solidFill>
                <a:srgbClr val="333333"/>
              </a:solidFill>
              <a:ea typeface="MingLiU-ExtB" panose="02020500000000000000" pitchFamily="18" charset="-120"/>
            </a:endParaRPr>
          </a:p>
          <a:p>
            <a:pPr lvl="1"/>
            <a:r>
              <a:rPr lang="en-GB" sz="2800" dirty="0">
                <a:solidFill>
                  <a:srgbClr val="333333"/>
                </a:solidFill>
                <a:ea typeface="MingLiU-ExtB" panose="02020500000000000000" pitchFamily="18" charset="-120"/>
              </a:rPr>
              <a:t>Quantify the contribution of each factors</a:t>
            </a:r>
          </a:p>
          <a:p>
            <a:pPr lvl="1"/>
            <a:endParaRPr lang="en-GB" sz="2800" dirty="0">
              <a:solidFill>
                <a:srgbClr val="333333"/>
              </a:solidFill>
              <a:ea typeface="MingLiU-ExtB" panose="02020500000000000000" pitchFamily="18" charset="-120"/>
            </a:endParaRPr>
          </a:p>
          <a:p>
            <a:pPr lvl="1"/>
            <a:r>
              <a:rPr lang="en-GB" sz="2800" dirty="0">
                <a:solidFill>
                  <a:srgbClr val="333333"/>
                </a:solidFill>
                <a:ea typeface="MingLiU-ExtB" panose="02020500000000000000" pitchFamily="18" charset="-120"/>
              </a:rPr>
              <a:t>Apply </a:t>
            </a:r>
            <a:r>
              <a:rPr lang="en-GB" sz="2800">
                <a:solidFill>
                  <a:srgbClr val="333333"/>
                </a:solidFill>
                <a:ea typeface="MingLiU-ExtB" panose="02020500000000000000" pitchFamily="18" charset="-120"/>
              </a:rPr>
              <a:t>the framework to </a:t>
            </a:r>
            <a:r>
              <a:rPr lang="en-GB" sz="2800" dirty="0">
                <a:solidFill>
                  <a:srgbClr val="333333"/>
                </a:solidFill>
                <a:ea typeface="MingLiU-ExtB" panose="02020500000000000000" pitchFamily="18" charset="-120"/>
              </a:rPr>
              <a:t>regional/TA level</a:t>
            </a:r>
          </a:p>
          <a:p>
            <a:endParaRPr lang="en-GB" sz="3200" dirty="0">
              <a:solidFill>
                <a:srgbClr val="333333"/>
              </a:solidFill>
              <a:ea typeface="MingLiU-ExtB" panose="02020500000000000000" pitchFamily="18" charset="-120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00441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31" y="1825625"/>
            <a:ext cx="10515600" cy="2811829"/>
          </a:xfrm>
        </p:spPr>
        <p:txBody>
          <a:bodyPr/>
          <a:lstStyle/>
          <a:p>
            <a:pPr algn="ctr"/>
            <a:r>
              <a:rPr lang="en-NZ" b="1" dirty="0"/>
              <a:t>Questions </a:t>
            </a:r>
            <a:r>
              <a:rPr lang="en-NZ" b="1"/>
              <a:t>and feedbacks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104414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590261"/>
            <a:ext cx="10544908" cy="4586702"/>
          </a:xfrm>
        </p:spPr>
        <p:txBody>
          <a:bodyPr>
            <a:normAutofit/>
          </a:bodyPr>
          <a:lstStyle/>
          <a:p>
            <a:r>
              <a:rPr lang="en-GB" sz="3200" b="1" dirty="0"/>
              <a:t>Identify</a:t>
            </a:r>
          </a:p>
          <a:p>
            <a:endParaRPr lang="en-GB" sz="3200" b="1" dirty="0"/>
          </a:p>
          <a:p>
            <a:pPr lvl="1"/>
            <a:r>
              <a:rPr lang="en-GB" sz="2800" b="0" i="0" dirty="0">
                <a:solidFill>
                  <a:srgbClr val="333333"/>
                </a:solidFill>
                <a:effectLst/>
              </a:rPr>
              <a:t>Look at long-term </a:t>
            </a:r>
            <a:r>
              <a:rPr lang="en-GB" sz="2800" dirty="0">
                <a:solidFill>
                  <a:srgbClr val="333333"/>
                </a:solidFill>
              </a:rPr>
              <a:t>potential </a:t>
            </a:r>
            <a:r>
              <a:rPr lang="en-GB" sz="2800" b="0" i="0" dirty="0">
                <a:solidFill>
                  <a:srgbClr val="333333"/>
                </a:solidFill>
                <a:effectLst/>
              </a:rPr>
              <a:t>co-movements between each factor and rental price</a:t>
            </a:r>
          </a:p>
          <a:p>
            <a:pPr lvl="1"/>
            <a:endParaRPr lang="en-GB" sz="2800" dirty="0">
              <a:solidFill>
                <a:srgbClr val="333333"/>
              </a:solidFill>
            </a:endParaRPr>
          </a:p>
          <a:p>
            <a:r>
              <a:rPr lang="en-GB" sz="3200" b="1" i="0" dirty="0">
                <a:solidFill>
                  <a:srgbClr val="333333"/>
                </a:solidFill>
                <a:effectLst/>
              </a:rPr>
              <a:t>Quantify*</a:t>
            </a:r>
          </a:p>
          <a:p>
            <a:endParaRPr lang="en-GB" sz="3200" dirty="0">
              <a:solidFill>
                <a:srgbClr val="333333"/>
              </a:solidFill>
            </a:endParaRPr>
          </a:p>
          <a:p>
            <a:pPr lvl="1"/>
            <a:r>
              <a:rPr lang="en-GB" sz="2800" b="0" i="0" dirty="0">
                <a:solidFill>
                  <a:srgbClr val="333333"/>
                </a:solidFill>
                <a:effectLst/>
              </a:rPr>
              <a:t>Narrow down to a limited set of factors and quantify their contributions through regression?</a:t>
            </a: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NZ" b="1" dirty="0"/>
              <a:t>Overall approach</a:t>
            </a:r>
          </a:p>
        </p:txBody>
      </p:sp>
    </p:spTree>
    <p:extLst>
      <p:ext uri="{BB962C8B-B14F-4D97-AF65-F5344CB8AC3E}">
        <p14:creationId xmlns:p14="http://schemas.microsoft.com/office/powerpoint/2010/main" val="361448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31" y="1825625"/>
            <a:ext cx="10515600" cy="2811829"/>
          </a:xfrm>
        </p:spPr>
        <p:txBody>
          <a:bodyPr/>
          <a:lstStyle/>
          <a:p>
            <a:pPr algn="ctr"/>
            <a:r>
              <a:rPr lang="en-NZ" b="1" dirty="0"/>
              <a:t>Supply and demand imbalance</a:t>
            </a:r>
          </a:p>
        </p:txBody>
      </p:sp>
    </p:spTree>
    <p:extLst>
      <p:ext uri="{BB962C8B-B14F-4D97-AF65-F5344CB8AC3E}">
        <p14:creationId xmlns:p14="http://schemas.microsoft.com/office/powerpoint/2010/main" val="227343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8855" y="2926373"/>
            <a:ext cx="8408680" cy="3324444"/>
          </a:xfrm>
        </p:spPr>
        <p:txBody>
          <a:bodyPr>
            <a:normAutofit/>
          </a:bodyPr>
          <a:lstStyle/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91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b="1" dirty="0"/>
              <a:t>Active bonds growth (as a proxy of rental stock) may not fully reflect supply and demand in the rental market*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63951E4-BDC6-4C8D-ABCB-715C2A528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93" y="1271072"/>
            <a:ext cx="9967997" cy="493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7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8855" y="2926373"/>
            <a:ext cx="8408680" cy="3324444"/>
          </a:xfrm>
        </p:spPr>
        <p:txBody>
          <a:bodyPr>
            <a:normAutofit/>
          </a:bodyPr>
          <a:lstStyle/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17" y="-14494"/>
            <a:ext cx="11102662" cy="1325563"/>
          </a:xfrm>
        </p:spPr>
        <p:txBody>
          <a:bodyPr>
            <a:normAutofit/>
          </a:bodyPr>
          <a:lstStyle/>
          <a:p>
            <a:r>
              <a:rPr lang="en-GB" sz="2800" b="1" dirty="0"/>
              <a:t>Supply has lagged behind demand for a while and it would take a sustained slowdown in demand for supply to catch up*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3918150-2A66-4FF5-8DB0-76DB6B3C9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08" y="1201738"/>
            <a:ext cx="9588584" cy="493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96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31" y="1825625"/>
            <a:ext cx="10515600" cy="2811829"/>
          </a:xfrm>
        </p:spPr>
        <p:txBody>
          <a:bodyPr/>
          <a:lstStyle/>
          <a:p>
            <a:pPr algn="ctr"/>
            <a:r>
              <a:rPr lang="en-NZ" b="1" dirty="0"/>
              <a:t>Income growth and overall economic condition</a:t>
            </a:r>
          </a:p>
        </p:txBody>
      </p:sp>
    </p:spTree>
    <p:extLst>
      <p:ext uri="{BB962C8B-B14F-4D97-AF65-F5344CB8AC3E}">
        <p14:creationId xmlns:p14="http://schemas.microsoft.com/office/powerpoint/2010/main" val="182396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>
            <a:normAutofit/>
          </a:bodyPr>
          <a:lstStyle/>
          <a:p>
            <a:pPr lvl="1"/>
            <a:endParaRPr lang="en-GB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GB" b="0" i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GB">
              <a:solidFill>
                <a:srgbClr val="333333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2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3600" b="1" dirty="0"/>
              <a:t>Rent and income have been tracking each other closely for the past 15 years</a:t>
            </a:r>
            <a:br>
              <a:rPr lang="en-GB" b="1" dirty="0"/>
            </a:br>
            <a:endParaRPr lang="en-GB" b="1" dirty="0"/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963218FB-C2C8-4AD6-9B7A-DDAE98A8B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486" y="1491855"/>
            <a:ext cx="9165028" cy="474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36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5B607ACD773D4EB5E84443122CB37F" ma:contentTypeVersion="21" ma:contentTypeDescription="Create a new document." ma:contentTypeScope="" ma:versionID="44eb1b3e9bfe157bc32302a64727c9b1">
  <xsd:schema xmlns:xsd="http://www.w3.org/2001/XMLSchema" xmlns:xs="http://www.w3.org/2001/XMLSchema" xmlns:p="http://schemas.microsoft.com/office/2006/metadata/properties" xmlns:ns2="73ca0a6f-7b09-4afd-9907-63092b5f1a58" xmlns:ns3="1ed50118-65ac-419c-ba11-7335d912dad1" targetNamespace="http://schemas.microsoft.com/office/2006/metadata/properties" ma:root="true" ma:fieldsID="5125c5f8b3c7ce2820467e378773d346" ns2:_="" ns3:_="">
    <xsd:import namespace="73ca0a6f-7b09-4afd-9907-63092b5f1a58"/>
    <xsd:import namespace="1ed50118-65ac-419c-ba11-7335d912dad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Authoritative_x0020_Data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a0a6f-7b09-4afd-9907-63092b5f1a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e263de34-72bd-42bb-987d-26b792ca997f}" ma:internalName="TaxCatchAll" ma:showField="CatchAllData" ma:web="73ca0a6f-7b09-4afd-9907-63092b5f1a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d50118-65ac-419c-ba11-7335d912da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Authoritative_x0020_Data" ma:index="23" nillable="true" ma:displayName="Authoritative Data" ma:format="Dropdown" ma:indexed="true" ma:internalName="Authoritative_x0020_Data">
      <xsd:simpleType>
        <xsd:restriction base="dms:Choice">
          <xsd:enumeration value="Yes"/>
          <xsd:enumeration value="No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a37c7ead-e707-47a7-9154-f9bc55a4030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uthoritative_x0020_Data xmlns="1ed50118-65ac-419c-ba11-7335d912dad1" xsi:nil="true"/>
    <lcf76f155ced4ddcb4097134ff3c332f xmlns="1ed50118-65ac-419c-ba11-7335d912dad1">
      <Terms xmlns="http://schemas.microsoft.com/office/infopath/2007/PartnerControls"/>
    </lcf76f155ced4ddcb4097134ff3c332f>
    <TaxCatchAll xmlns="73ca0a6f-7b09-4afd-9907-63092b5f1a5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78516704-7E47-4FF3-8043-7DE3229E7D47}"/>
</file>

<file path=customXml/itemProps2.xml><?xml version="1.0" encoding="utf-8"?>
<ds:datastoreItem xmlns:ds="http://schemas.openxmlformats.org/officeDocument/2006/customXml" ds:itemID="{1A7DB1AB-8B2B-489D-9349-4FFDEE37E240}">
  <ds:schemaRefs>
    <ds:schemaRef ds:uri="http://schemas.microsoft.com/office/2006/documentManagement/types"/>
    <ds:schemaRef ds:uri="http://purl.org/dc/dcmitype/"/>
    <ds:schemaRef ds:uri="73ca0a6f-7b09-4afd-9907-63092b5f1a58"/>
    <ds:schemaRef ds:uri="9c09ca0c-cc82-456c-bf84-8a0cb66aad5b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www.w3.org/XML/1998/namespace"/>
    <ds:schemaRef ds:uri="da9bda37-a9cb-419b-86db-9ad1616ff694"/>
  </ds:schemaRefs>
</ds:datastoreItem>
</file>

<file path=customXml/itemProps3.xml><?xml version="1.0" encoding="utf-8"?>
<ds:datastoreItem xmlns:ds="http://schemas.openxmlformats.org/officeDocument/2006/customXml" ds:itemID="{A549ADCD-53DE-4053-9BDD-A0E9F5B90666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30A5301-A1FA-4DE1-94CB-CACCEAFF818B}"/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1149</Words>
  <Application>Microsoft Office PowerPoint</Application>
  <PresentationFormat>Widescreen</PresentationFormat>
  <Paragraphs>241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Calibri (Body)</vt:lpstr>
      <vt:lpstr>Helvetica Neue</vt:lpstr>
      <vt:lpstr>Arial</vt:lpstr>
      <vt:lpstr>Calibri</vt:lpstr>
      <vt:lpstr>Calibri Light</vt:lpstr>
      <vt:lpstr>Office Theme</vt:lpstr>
      <vt:lpstr>PowerPoint Presentation</vt:lpstr>
      <vt:lpstr>Why are we interested in this?</vt:lpstr>
      <vt:lpstr>Four main groups of factors have been identified</vt:lpstr>
      <vt:lpstr>Overall approach</vt:lpstr>
      <vt:lpstr>Supply and demand imbalance</vt:lpstr>
      <vt:lpstr>Active bonds growth (as a proxy of rental stock) may not fully reflect supply and demand in the rental market*</vt:lpstr>
      <vt:lpstr>Supply has lagged behind demand for a while and it would take a sustained slowdown in demand for supply to catch up*</vt:lpstr>
      <vt:lpstr>Income growth and overall economic condition</vt:lpstr>
      <vt:lpstr>Rent and income have been tracking each other closely for the past 15 years </vt:lpstr>
      <vt:lpstr>Overtime income tended to increase first and rent followed through</vt:lpstr>
      <vt:lpstr>PowerPoint Presentation</vt:lpstr>
      <vt:lpstr>Geometric mean rent has drifted away from median household income since 2012</vt:lpstr>
      <vt:lpstr>PowerPoint Presentation</vt:lpstr>
      <vt:lpstr>Rental properties have become bigger and have improved in quality over time</vt:lpstr>
      <vt:lpstr>Explicit control of quality improvement cannot explain all the difference  =&gt; evidence for demand/supply mismatch?</vt:lpstr>
      <vt:lpstr>Unemployment (or any other measure of economic outlook) is correlated with rent inflation</vt:lpstr>
      <vt:lpstr>Unemployment (or any other measure of economic outlook) is correlated with rent inflation</vt:lpstr>
      <vt:lpstr>PowerPoint Presentation</vt:lpstr>
      <vt:lpstr>Excluding 2008/2009 and 2020 strengthen the negative correlation</vt:lpstr>
      <vt:lpstr>Vacancy rates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Interaction between the rental market and the housing market</vt:lpstr>
      <vt:lpstr>PowerPoint Presentation</vt:lpstr>
      <vt:lpstr>Price has increase more for houses at the lower quartile</vt:lpstr>
      <vt:lpstr>At TA level, house price and rental price increases for the past 20 years are highly correlated</vt:lpstr>
      <vt:lpstr>Working age renters have increased significantly more*</vt:lpstr>
      <vt:lpstr>Renters are older and therefore have higher income/ability to pay</vt:lpstr>
      <vt:lpstr>Home ownership rate have deteriorated for young people*</vt:lpstr>
      <vt:lpstr>PowerPoint Presentation</vt:lpstr>
      <vt:lpstr>Questions and feedbacks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</dc:title>
  <dc:creator>Mark Cornell</dc:creator>
  <cp:lastModifiedBy>Nam Ngo</cp:lastModifiedBy>
  <cp:revision>3</cp:revision>
  <dcterms:created xsi:type="dcterms:W3CDTF">2020-11-03T00:51:34Z</dcterms:created>
  <dcterms:modified xsi:type="dcterms:W3CDTF">2022-07-27T04:19:41Z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0x0101001A5453D314B4C14A9E228046D31F8C50</vt:lpwstr>
  </property>
  <property fmtid="{D5CDD505-2E9C-101B-9397-08002B2CF9AE}" pid="3" name="_dlc_DocIdItemGuid">
    <vt:lpwstr>bd9adc2c-a38f-4666-bcc6-8bff994e2879</vt:lpwstr>
  </property>
  <property fmtid="{D5CDD505-2E9C-101B-9397-08002B2CF9AE}" pid="4" name="SharedWithUsers">
    <vt:lpwstr>729;#Erin Charter;#194;#Eden Green</vt:lpwstr>
  </property>
  <property fmtid="{D5CDD505-2E9C-101B-9397-08002B2CF9AE}" pid="5" name="MSIP_Label_14c3db6d-cfd0-4832-972f-4b6726d3a31d_Enabled">
    <vt:lpwstr>true</vt:lpwstr>
  </property>
  <property fmtid="{D5CDD505-2E9C-101B-9397-08002B2CF9AE}" pid="6" name="MSIP_Label_14c3db6d-cfd0-4832-972f-4b6726d3a31d_SetDate">
    <vt:lpwstr>2022-01-21T03:16:49Z</vt:lpwstr>
  </property>
  <property fmtid="{D5CDD505-2E9C-101B-9397-08002B2CF9AE}" pid="7" name="MSIP_Label_14c3db6d-cfd0-4832-972f-4b6726d3a31d_Method">
    <vt:lpwstr>Privileged</vt:lpwstr>
  </property>
  <property fmtid="{D5CDD505-2E9C-101B-9397-08002B2CF9AE}" pid="8" name="MSIP_Label_14c3db6d-cfd0-4832-972f-4b6726d3a31d_Name">
    <vt:lpwstr>14c3db6d-cfd0-4832-972f-4b6726d3a31d</vt:lpwstr>
  </property>
  <property fmtid="{D5CDD505-2E9C-101B-9397-08002B2CF9AE}" pid="9" name="MSIP_Label_14c3db6d-cfd0-4832-972f-4b6726d3a31d_SiteId">
    <vt:lpwstr>9e9b3020-3d38-48a6-9064-373bc7b156dc</vt:lpwstr>
  </property>
  <property fmtid="{D5CDD505-2E9C-101B-9397-08002B2CF9AE}" pid="10" name="MSIP_Label_14c3db6d-cfd0-4832-972f-4b6726d3a31d_ActionId">
    <vt:lpwstr>46517ed8-14d1-45fc-99b3-8b0a4dd58233</vt:lpwstr>
  </property>
  <property fmtid="{D5CDD505-2E9C-101B-9397-08002B2CF9AE}" pid="11" name="MSIP_Label_14c3db6d-cfd0-4832-972f-4b6726d3a31d_ContentBits">
    <vt:lpwstr>2</vt:lpwstr>
  </property>
</Properties>
</file>