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64" r:id="rId4"/>
    <p:sldId id="265" r:id="rId5"/>
    <p:sldId id="266" r:id="rId6"/>
    <p:sldId id="270" r:id="rId7"/>
    <p:sldId id="267" r:id="rId8"/>
    <p:sldId id="283" r:id="rId9"/>
    <p:sldId id="284" r:id="rId10"/>
    <p:sldId id="285" r:id="rId11"/>
    <p:sldId id="287" r:id="rId12"/>
    <p:sldId id="290" r:id="rId13"/>
    <p:sldId id="288" r:id="rId14"/>
    <p:sldId id="291" r:id="rId15"/>
    <p:sldId id="289" r:id="rId16"/>
    <p:sldId id="286" r:id="rId17"/>
    <p:sldId id="271" r:id="rId18"/>
    <p:sldId id="274" r:id="rId19"/>
    <p:sldId id="276" r:id="rId20"/>
    <p:sldId id="278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2DD67-18BA-4D08-A3BB-BD51EB9048DB}" v="41" dt="2022-10-24T15:17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69" d="100"/>
          <a:sy n="69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" userId="3d40cd20-e081-4beb-a834-ec0c44af3e90" providerId="ADAL" clId="{0DD2DD67-18BA-4D08-A3BB-BD51EB9048DB}"/>
    <pc:docChg chg="custSel addSld delSld modSld">
      <pc:chgData name="Nam" userId="3d40cd20-e081-4beb-a834-ec0c44af3e90" providerId="ADAL" clId="{0DD2DD67-18BA-4D08-A3BB-BD51EB9048DB}" dt="2022-10-24T15:18:38.432" v="176" actId="20577"/>
      <pc:docMkLst>
        <pc:docMk/>
      </pc:docMkLst>
      <pc:sldChg chg="del">
        <pc:chgData name="Nam" userId="3d40cd20-e081-4beb-a834-ec0c44af3e90" providerId="ADAL" clId="{0DD2DD67-18BA-4D08-A3BB-BD51EB9048DB}" dt="2022-10-24T14:13:34.204" v="0" actId="2696"/>
        <pc:sldMkLst>
          <pc:docMk/>
          <pc:sldMk cId="1615767477" sldId="272"/>
        </pc:sldMkLst>
      </pc:sldChg>
      <pc:sldChg chg="del">
        <pc:chgData name="Nam" userId="3d40cd20-e081-4beb-a834-ec0c44af3e90" providerId="ADAL" clId="{0DD2DD67-18BA-4D08-A3BB-BD51EB9048DB}" dt="2022-10-24T14:13:34.204" v="0" actId="2696"/>
        <pc:sldMkLst>
          <pc:docMk/>
          <pc:sldMk cId="2016887667" sldId="273"/>
        </pc:sldMkLst>
      </pc:sldChg>
      <pc:sldChg chg="addSp delSp modSp mod">
        <pc:chgData name="Nam" userId="3d40cd20-e081-4beb-a834-ec0c44af3e90" providerId="ADAL" clId="{0DD2DD67-18BA-4D08-A3BB-BD51EB9048DB}" dt="2022-10-24T14:59:47.681" v="104" actId="20577"/>
        <pc:sldMkLst>
          <pc:docMk/>
          <pc:sldMk cId="4235357119" sldId="274"/>
        </pc:sldMkLst>
        <pc:graphicFrameChg chg="add del mod">
          <ac:chgData name="Nam" userId="3d40cd20-e081-4beb-a834-ec0c44af3e90" providerId="ADAL" clId="{0DD2DD67-18BA-4D08-A3BB-BD51EB9048DB}" dt="2022-10-24T14:59:38.569" v="80"/>
          <ac:graphicFrameMkLst>
            <pc:docMk/>
            <pc:sldMk cId="4235357119" sldId="274"/>
            <ac:graphicFrameMk id="2" creationId="{23EE765F-C13B-1CC7-9B8C-1B24C2BDB24D}"/>
          </ac:graphicFrameMkLst>
        </pc:graphicFrameChg>
        <pc:graphicFrameChg chg="add mod modGraphic">
          <ac:chgData name="Nam" userId="3d40cd20-e081-4beb-a834-ec0c44af3e90" providerId="ADAL" clId="{0DD2DD67-18BA-4D08-A3BB-BD51EB9048DB}" dt="2022-10-24T14:59:47.681" v="104" actId="20577"/>
          <ac:graphicFrameMkLst>
            <pc:docMk/>
            <pc:sldMk cId="4235357119" sldId="274"/>
            <ac:graphicFrameMk id="4" creationId="{2BAA678C-980D-9EB5-A4BB-9FD52F9EB934}"/>
          </ac:graphicFrameMkLst>
        </pc:graphicFrameChg>
        <pc:graphicFrameChg chg="del">
          <ac:chgData name="Nam" userId="3d40cd20-e081-4beb-a834-ec0c44af3e90" providerId="ADAL" clId="{0DD2DD67-18BA-4D08-A3BB-BD51EB9048DB}" dt="2022-10-24T14:59:20.122" v="78" actId="478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addSp delSp modSp mod">
        <pc:chgData name="Nam" userId="3d40cd20-e081-4beb-a834-ec0c44af3e90" providerId="ADAL" clId="{0DD2DD67-18BA-4D08-A3BB-BD51EB9048DB}" dt="2022-10-24T15:09:36.452" v="111" actId="14100"/>
        <pc:sldMkLst>
          <pc:docMk/>
          <pc:sldMk cId="3692631067" sldId="276"/>
        </pc:sldMkLst>
        <pc:picChg chg="del">
          <ac:chgData name="Nam" userId="3d40cd20-e081-4beb-a834-ec0c44af3e90" providerId="ADAL" clId="{0DD2DD67-18BA-4D08-A3BB-BD51EB9048DB}" dt="2022-10-24T15:09:26.321" v="105" actId="478"/>
          <ac:picMkLst>
            <pc:docMk/>
            <pc:sldMk cId="3692631067" sldId="276"/>
            <ac:picMk id="4" creationId="{A8B68CC0-7F3D-4D4E-A97F-82CCC055CAC1}"/>
          </ac:picMkLst>
        </pc:picChg>
        <pc:picChg chg="add mod">
          <ac:chgData name="Nam" userId="3d40cd20-e081-4beb-a834-ec0c44af3e90" providerId="ADAL" clId="{0DD2DD67-18BA-4D08-A3BB-BD51EB9048DB}" dt="2022-10-24T15:09:36.452" v="111" actId="14100"/>
          <ac:picMkLst>
            <pc:docMk/>
            <pc:sldMk cId="3692631067" sldId="276"/>
            <ac:picMk id="5" creationId="{B49FE348-CBC9-7D5C-A752-3C0FBD83F520}"/>
          </ac:picMkLst>
        </pc:picChg>
      </pc:sldChg>
      <pc:sldChg chg="modSp mod">
        <pc:chgData name="Nam" userId="3d40cd20-e081-4beb-a834-ec0c44af3e90" providerId="ADAL" clId="{0DD2DD67-18BA-4D08-A3BB-BD51EB9048DB}" dt="2022-10-24T15:18:38.432" v="176" actId="20577"/>
        <pc:sldMkLst>
          <pc:docMk/>
          <pc:sldMk cId="459717292" sldId="278"/>
        </pc:sldMkLst>
        <pc:spChg chg="mod">
          <ac:chgData name="Nam" userId="3d40cd20-e081-4beb-a834-ec0c44af3e90" providerId="ADAL" clId="{0DD2DD67-18BA-4D08-A3BB-BD51EB9048DB}" dt="2022-10-24T15:18:38.432" v="176" actId="20577"/>
          <ac:spMkLst>
            <pc:docMk/>
            <pc:sldMk cId="459717292" sldId="278"/>
            <ac:spMk id="2" creationId="{186988A6-6A76-D099-D489-045846E1A234}"/>
          </ac:spMkLst>
        </pc:spChg>
      </pc:sldChg>
      <pc:sldChg chg="addSp modSp new mod">
        <pc:chgData name="Nam" userId="3d40cd20-e081-4beb-a834-ec0c44af3e90" providerId="ADAL" clId="{0DD2DD67-18BA-4D08-A3BB-BD51EB9048DB}" dt="2022-10-24T14:24:47.973" v="4" actId="962"/>
        <pc:sldMkLst>
          <pc:docMk/>
          <pc:sldMk cId="1968319831" sldId="285"/>
        </pc:sldMkLst>
        <pc:picChg chg="add mod">
          <ac:chgData name="Nam" userId="3d40cd20-e081-4beb-a834-ec0c44af3e90" providerId="ADAL" clId="{0DD2DD67-18BA-4D08-A3BB-BD51EB9048DB}" dt="2022-10-24T14:24:47.973" v="4" actId="962"/>
          <ac:picMkLst>
            <pc:docMk/>
            <pc:sldMk cId="1968319831" sldId="285"/>
            <ac:picMk id="3" creationId="{34620977-7AE9-A6DF-658E-9A25B9E7DDFC}"/>
          </ac:picMkLst>
        </pc:picChg>
      </pc:sldChg>
      <pc:sldChg chg="addSp delSp modSp add mod">
        <pc:chgData name="Nam" userId="3d40cd20-e081-4beb-a834-ec0c44af3e90" providerId="ADAL" clId="{0DD2DD67-18BA-4D08-A3BB-BD51EB9048DB}" dt="2022-10-24T14:50:39.038" v="77" actId="14100"/>
        <pc:sldMkLst>
          <pc:docMk/>
          <pc:sldMk cId="2597280867" sldId="286"/>
        </pc:sldMkLst>
        <pc:spChg chg="mod">
          <ac:chgData name="Nam" userId="3d40cd20-e081-4beb-a834-ec0c44af3e90" providerId="ADAL" clId="{0DD2DD67-18BA-4D08-A3BB-BD51EB9048DB}" dt="2022-10-24T14:32:50.745" v="60" actId="20577"/>
          <ac:spMkLst>
            <pc:docMk/>
            <pc:sldMk cId="2597280867" sldId="286"/>
            <ac:spMk id="3" creationId="{9393DFC9-497D-4CA1-82F8-13DB46E06876}"/>
          </ac:spMkLst>
        </pc:spChg>
        <pc:spChg chg="del">
          <ac:chgData name="Nam" userId="3d40cd20-e081-4beb-a834-ec0c44af3e90" providerId="ADAL" clId="{0DD2DD67-18BA-4D08-A3BB-BD51EB9048DB}" dt="2022-10-24T14:32:58.535" v="63" actId="478"/>
          <ac:spMkLst>
            <pc:docMk/>
            <pc:sldMk cId="2597280867" sldId="286"/>
            <ac:spMk id="10" creationId="{7138F112-190A-12B9-93A2-B7E9B5C25E85}"/>
          </ac:spMkLst>
        </pc:spChg>
        <pc:graphicFrameChg chg="add del mod">
          <ac:chgData name="Nam" userId="3d40cd20-e081-4beb-a834-ec0c44af3e90" providerId="ADAL" clId="{0DD2DD67-18BA-4D08-A3BB-BD51EB9048DB}" dt="2022-10-24T14:33:08.960" v="67"/>
          <ac:graphicFrameMkLst>
            <pc:docMk/>
            <pc:sldMk cId="2597280867" sldId="286"/>
            <ac:graphicFrameMk id="2" creationId="{D619DAC0-336C-95D6-7FB9-41E3E20C370A}"/>
          </ac:graphicFrameMkLst>
        </pc:graphicFrameChg>
        <pc:graphicFrameChg chg="add del mod modGraphic">
          <ac:chgData name="Nam" userId="3d40cd20-e081-4beb-a834-ec0c44af3e90" providerId="ADAL" clId="{0DD2DD67-18BA-4D08-A3BB-BD51EB9048DB}" dt="2022-10-24T14:50:25.520" v="71" actId="478"/>
          <ac:graphicFrameMkLst>
            <pc:docMk/>
            <pc:sldMk cId="2597280867" sldId="286"/>
            <ac:graphicFrameMk id="4" creationId="{4BE92D12-458A-4D75-8F45-117B9944B79C}"/>
          </ac:graphicFrameMkLst>
        </pc:graphicFrameChg>
        <pc:graphicFrameChg chg="add del mod">
          <ac:chgData name="Nam" userId="3d40cd20-e081-4beb-a834-ec0c44af3e90" providerId="ADAL" clId="{0DD2DD67-18BA-4D08-A3BB-BD51EB9048DB}" dt="2022-10-24T14:50:33.987" v="73"/>
          <ac:graphicFrameMkLst>
            <pc:docMk/>
            <pc:sldMk cId="2597280867" sldId="286"/>
            <ac:graphicFrameMk id="5" creationId="{EC5C0069-03BA-1E46-2B84-B4EC4BE15256}"/>
          </ac:graphicFrameMkLst>
        </pc:graphicFrameChg>
        <pc:graphicFrameChg chg="add mod modGraphic">
          <ac:chgData name="Nam" userId="3d40cd20-e081-4beb-a834-ec0c44af3e90" providerId="ADAL" clId="{0DD2DD67-18BA-4D08-A3BB-BD51EB9048DB}" dt="2022-10-24T14:50:39.038" v="77" actId="14100"/>
          <ac:graphicFrameMkLst>
            <pc:docMk/>
            <pc:sldMk cId="2597280867" sldId="286"/>
            <ac:graphicFrameMk id="6" creationId="{617FAC46-2AE8-4A02-F726-8FE8C2572FEC}"/>
          </ac:graphicFrameMkLst>
        </pc:graphicFrameChg>
        <pc:graphicFrameChg chg="del modGraphic">
          <ac:chgData name="Nam" userId="3d40cd20-e081-4beb-a834-ec0c44af3e90" providerId="ADAL" clId="{0DD2DD67-18BA-4D08-A3BB-BD51EB9048DB}" dt="2022-10-24T14:32:56.533" v="62" actId="478"/>
          <ac:graphicFrameMkLst>
            <pc:docMk/>
            <pc:sldMk cId="2597280867" sldId="286"/>
            <ac:graphicFrameMk id="8" creationId="{E3E410C8-3448-AC9F-FD44-B53842E5300D}"/>
          </ac:graphicFrameMkLst>
        </pc:graphicFrameChg>
      </pc:sldChg>
      <pc:sldChg chg="addSp delSp modSp add mod">
        <pc:chgData name="Nam" userId="3d40cd20-e081-4beb-a834-ec0c44af3e90" providerId="ADAL" clId="{0DD2DD67-18BA-4D08-A3BB-BD51EB9048DB}" dt="2022-10-24T15:17:05.697" v="144" actId="14100"/>
        <pc:sldMkLst>
          <pc:docMk/>
          <pc:sldMk cId="3618035653" sldId="287"/>
        </pc:sldMkLst>
        <pc:spChg chg="mod">
          <ac:chgData name="Nam" userId="3d40cd20-e081-4beb-a834-ec0c44af3e90" providerId="ADAL" clId="{0DD2DD67-18BA-4D08-A3BB-BD51EB9048DB}" dt="2022-10-24T15:09:53.082" v="126" actId="20577"/>
          <ac:spMkLst>
            <pc:docMk/>
            <pc:sldMk cId="3618035653" sldId="287"/>
            <ac:spMk id="3" creationId="{9393DFC9-497D-4CA1-82F8-13DB46E06876}"/>
          </ac:spMkLst>
        </pc:spChg>
        <pc:graphicFrameChg chg="del">
          <ac:chgData name="Nam" userId="3d40cd20-e081-4beb-a834-ec0c44af3e90" providerId="ADAL" clId="{0DD2DD67-18BA-4D08-A3BB-BD51EB9048DB}" dt="2022-10-24T15:09:48.665" v="113" actId="478"/>
          <ac:graphicFrameMkLst>
            <pc:docMk/>
            <pc:sldMk cId="3618035653" sldId="287"/>
            <ac:graphicFrameMk id="6" creationId="{617FAC46-2AE8-4A02-F726-8FE8C2572FEC}"/>
          </ac:graphicFrameMkLst>
        </pc:graphicFrameChg>
        <pc:picChg chg="add mod">
          <ac:chgData name="Nam" userId="3d40cd20-e081-4beb-a834-ec0c44af3e90" providerId="ADAL" clId="{0DD2DD67-18BA-4D08-A3BB-BD51EB9048DB}" dt="2022-10-24T15:17:05.697" v="144" actId="14100"/>
          <ac:picMkLst>
            <pc:docMk/>
            <pc:sldMk cId="3618035653" sldId="287"/>
            <ac:picMk id="4" creationId="{48E2A96E-C2E8-EBDC-F5C1-184E6661D756}"/>
          </ac:picMkLst>
        </pc:picChg>
      </pc:sldChg>
      <pc:sldChg chg="addSp delSp modSp add mod">
        <pc:chgData name="Nam" userId="3d40cd20-e081-4beb-a834-ec0c44af3e90" providerId="ADAL" clId="{0DD2DD67-18BA-4D08-A3BB-BD51EB9048DB}" dt="2022-10-24T15:17:48.619" v="158" actId="14100"/>
        <pc:sldMkLst>
          <pc:docMk/>
          <pc:sldMk cId="4176504211" sldId="288"/>
        </pc:sldMkLst>
        <pc:picChg chg="add del mod">
          <ac:chgData name="Nam" userId="3d40cd20-e081-4beb-a834-ec0c44af3e90" providerId="ADAL" clId="{0DD2DD67-18BA-4D08-A3BB-BD51EB9048DB}" dt="2022-10-24T15:17:31.267" v="149" actId="478"/>
          <ac:picMkLst>
            <pc:docMk/>
            <pc:sldMk cId="4176504211" sldId="288"/>
            <ac:picMk id="4" creationId="{80587154-5600-54DB-9E16-2620F146A044}"/>
          </ac:picMkLst>
        </pc:picChg>
        <pc:picChg chg="add del mod">
          <ac:chgData name="Nam" userId="3d40cd20-e081-4beb-a834-ec0c44af3e90" providerId="ADAL" clId="{0DD2DD67-18BA-4D08-A3BB-BD51EB9048DB}" dt="2022-10-24T15:17:26.488" v="147" actId="21"/>
          <ac:picMkLst>
            <pc:docMk/>
            <pc:sldMk cId="4176504211" sldId="288"/>
            <ac:picMk id="5" creationId="{6F8B0207-B759-8EE1-6967-6459FB34EAE7}"/>
          </ac:picMkLst>
        </pc:picChg>
        <pc:picChg chg="add mod">
          <ac:chgData name="Nam" userId="3d40cd20-e081-4beb-a834-ec0c44af3e90" providerId="ADAL" clId="{0DD2DD67-18BA-4D08-A3BB-BD51EB9048DB}" dt="2022-10-24T15:17:48.619" v="158" actId="14100"/>
          <ac:picMkLst>
            <pc:docMk/>
            <pc:sldMk cId="4176504211" sldId="288"/>
            <ac:picMk id="7" creationId="{929F7C1F-7966-55FC-E559-50DF2C978508}"/>
          </ac:picMkLst>
        </pc:picChg>
      </pc:sldChg>
      <pc:sldChg chg="addSp delSp modSp add mod">
        <pc:chgData name="Nam" userId="3d40cd20-e081-4beb-a834-ec0c44af3e90" providerId="ADAL" clId="{0DD2DD67-18BA-4D08-A3BB-BD51EB9048DB}" dt="2022-10-24T15:17:27.518" v="148"/>
        <pc:sldMkLst>
          <pc:docMk/>
          <pc:sldMk cId="2902308341" sldId="289"/>
        </pc:sldMkLst>
        <pc:picChg chg="add mod">
          <ac:chgData name="Nam" userId="3d40cd20-e081-4beb-a834-ec0c44af3e90" providerId="ADAL" clId="{0DD2DD67-18BA-4D08-A3BB-BD51EB9048DB}" dt="2022-10-24T15:17:27.518" v="148"/>
          <ac:picMkLst>
            <pc:docMk/>
            <pc:sldMk cId="2902308341" sldId="289"/>
            <ac:picMk id="2" creationId="{14A3E7FF-6C36-5D45-A77D-14BC71A78E40}"/>
          </ac:picMkLst>
        </pc:picChg>
        <pc:picChg chg="del">
          <ac:chgData name="Nam" userId="3d40cd20-e081-4beb-a834-ec0c44af3e90" providerId="ADAL" clId="{0DD2DD67-18BA-4D08-A3BB-BD51EB9048DB}" dt="2022-10-24T15:17:22.979" v="146" actId="478"/>
          <ac:picMkLst>
            <pc:docMk/>
            <pc:sldMk cId="2902308341" sldId="289"/>
            <ac:picMk id="4" creationId="{80587154-5600-54DB-9E16-2620F146A044}"/>
          </ac:picMkLst>
        </pc:picChg>
        <pc:picChg chg="del">
          <ac:chgData name="Nam" userId="3d40cd20-e081-4beb-a834-ec0c44af3e90" providerId="ADAL" clId="{0DD2DD67-18BA-4D08-A3BB-BD51EB9048DB}" dt="2022-10-24T15:15:00.693" v="137" actId="478"/>
          <ac:picMkLst>
            <pc:docMk/>
            <pc:sldMk cId="2902308341" sldId="289"/>
            <ac:picMk id="5" creationId="{6F8B0207-B759-8EE1-6967-6459FB34EAE7}"/>
          </ac:picMkLst>
        </pc:picChg>
      </pc:sldChg>
      <pc:sldChg chg="add">
        <pc:chgData name="Nam" userId="3d40cd20-e081-4beb-a834-ec0c44af3e90" providerId="ADAL" clId="{0DD2DD67-18BA-4D08-A3BB-BD51EB9048DB}" dt="2022-10-24T15:17:16.575" v="145"/>
        <pc:sldMkLst>
          <pc:docMk/>
          <pc:sldMk cId="3308110968" sldId="290"/>
        </pc:sldMkLst>
      </pc:sldChg>
      <pc:sldChg chg="addSp delSp modSp add mod">
        <pc:chgData name="Nam" userId="3d40cd20-e081-4beb-a834-ec0c44af3e90" providerId="ADAL" clId="{0DD2DD67-18BA-4D08-A3BB-BD51EB9048DB}" dt="2022-10-24T15:18:08.494" v="168" actId="14100"/>
        <pc:sldMkLst>
          <pc:docMk/>
          <pc:sldMk cId="1928363632" sldId="291"/>
        </pc:sldMkLst>
        <pc:picChg chg="add mod">
          <ac:chgData name="Nam" userId="3d40cd20-e081-4beb-a834-ec0c44af3e90" providerId="ADAL" clId="{0DD2DD67-18BA-4D08-A3BB-BD51EB9048DB}" dt="2022-10-24T15:18:08.494" v="168" actId="14100"/>
          <ac:picMkLst>
            <pc:docMk/>
            <pc:sldMk cId="1928363632" sldId="291"/>
            <ac:picMk id="4" creationId="{44D2A89A-F539-0B80-5871-467121E7C365}"/>
          </ac:picMkLst>
        </pc:picChg>
        <pc:picChg chg="del">
          <ac:chgData name="Nam" userId="3d40cd20-e081-4beb-a834-ec0c44af3e90" providerId="ADAL" clId="{0DD2DD67-18BA-4D08-A3BB-BD51EB9048DB}" dt="2022-10-24T15:17:54.181" v="160" actId="478"/>
          <ac:picMkLst>
            <pc:docMk/>
            <pc:sldMk cId="1928363632" sldId="291"/>
            <ac:picMk id="7" creationId="{929F7C1F-7966-55FC-E559-50DF2C978508}"/>
          </ac:picMkLst>
        </pc:picChg>
      </pc:sldChg>
    </pc:docChg>
  </pc:docChgLst>
  <pc:docChgLst>
    <pc:chgData name="Nam Ngo" userId="3d40cd20-e081-4beb-a834-ec0c44af3e90" providerId="ADAL" clId="{0DD2DD67-18BA-4D08-A3BB-BD51EB9048DB}"/>
    <pc:docChg chg="undo custSel addSld delSld modSld">
      <pc:chgData name="Nam Ngo" userId="3d40cd20-e081-4beb-a834-ec0c44af3e90" providerId="ADAL" clId="{0DD2DD67-18BA-4D08-A3BB-BD51EB9048DB}" dt="2022-10-24T14:12:44.786" v="48" actId="1076"/>
      <pc:docMkLst>
        <pc:docMk/>
      </pc:docMkLst>
      <pc:sldChg chg="modSp mod">
        <pc:chgData name="Nam Ngo" userId="3d40cd20-e081-4beb-a834-ec0c44af3e90" providerId="ADAL" clId="{0DD2DD67-18BA-4D08-A3BB-BD51EB9048DB}" dt="2022-10-24T13:52:12.229" v="11" actId="20577"/>
        <pc:sldMkLst>
          <pc:docMk/>
          <pc:sldMk cId="842463009" sldId="266"/>
        </pc:sldMkLst>
        <pc:spChg chg="mod">
          <ac:chgData name="Nam Ngo" userId="3d40cd20-e081-4beb-a834-ec0c44af3e90" providerId="ADAL" clId="{0DD2DD67-18BA-4D08-A3BB-BD51EB9048DB}" dt="2022-10-24T13:52:12.229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new del">
        <pc:chgData name="Nam Ngo" userId="3d40cd20-e081-4beb-a834-ec0c44af3e90" providerId="ADAL" clId="{0DD2DD67-18BA-4D08-A3BB-BD51EB9048DB}" dt="2022-10-24T13:53:06.995" v="14" actId="2696"/>
        <pc:sldMkLst>
          <pc:docMk/>
          <pc:sldMk cId="2831976530" sldId="281"/>
        </pc:sldMkLst>
      </pc:sldChg>
      <pc:sldChg chg="delSp add del mod">
        <pc:chgData name="Nam Ngo" userId="3d40cd20-e081-4beb-a834-ec0c44af3e90" providerId="ADAL" clId="{0DD2DD67-18BA-4D08-A3BB-BD51EB9048DB}" dt="2022-10-24T14:12:23.277" v="40" actId="47"/>
        <pc:sldMkLst>
          <pc:docMk/>
          <pc:sldMk cId="2284802038" sldId="282"/>
        </pc:sldMkLst>
        <pc:graphicFrameChg chg="del">
          <ac:chgData name="Nam Ngo" userId="3d40cd20-e081-4beb-a834-ec0c44af3e90" providerId="ADAL" clId="{0DD2DD67-18BA-4D08-A3BB-BD51EB9048DB}" dt="2022-10-24T13:53:10.884" v="15" actId="478"/>
          <ac:graphicFrameMkLst>
            <pc:docMk/>
            <pc:sldMk cId="2284802038" sldId="282"/>
            <ac:graphicFrameMk id="5" creationId="{A63E51DF-A52F-7DFA-F1E3-F7E5817B5465}"/>
          </ac:graphicFrameMkLst>
        </pc:graphicFrameChg>
      </pc:sldChg>
      <pc:sldChg chg="addSp delSp modSp add mod">
        <pc:chgData name="Nam Ngo" userId="3d40cd20-e081-4beb-a834-ec0c44af3e90" providerId="ADAL" clId="{0DD2DD67-18BA-4D08-A3BB-BD51EB9048DB}" dt="2022-10-24T14:12:19.489" v="39" actId="1076"/>
        <pc:sldMkLst>
          <pc:docMk/>
          <pc:sldMk cId="521098576" sldId="283"/>
        </pc:sldMkLst>
        <pc:spChg chg="add del">
          <ac:chgData name="Nam Ngo" userId="3d40cd20-e081-4beb-a834-ec0c44af3e90" providerId="ADAL" clId="{0DD2DD67-18BA-4D08-A3BB-BD51EB9048DB}" dt="2022-10-24T14:11:58.033" v="30" actId="22"/>
          <ac:spMkLst>
            <pc:docMk/>
            <pc:sldMk cId="521098576" sldId="283"/>
            <ac:spMk id="6" creationId="{A507A570-49C1-0F9C-A05E-E0DED6018EF2}"/>
          </ac:spMkLst>
        </pc:spChg>
        <pc:spChg chg="del">
          <ac:chgData name="Nam Ngo" userId="3d40cd20-e081-4beb-a834-ec0c44af3e90" providerId="ADAL" clId="{0DD2DD67-18BA-4D08-A3BB-BD51EB9048DB}" dt="2022-10-24T14:11:07.112" v="17" actId="478"/>
          <ac:spMkLst>
            <pc:docMk/>
            <pc:sldMk cId="521098576" sldId="283"/>
            <ac:spMk id="9" creationId="{0F5FE474-4CEE-747B-EE27-DE8EA0FDF085}"/>
          </ac:spMkLst>
        </pc:spChg>
        <pc:spChg chg="add mod ord">
          <ac:chgData name="Nam Ngo" userId="3d40cd20-e081-4beb-a834-ec0c44af3e90" providerId="ADAL" clId="{0DD2DD67-18BA-4D08-A3BB-BD51EB9048DB}" dt="2022-10-24T14:12:19.489" v="39" actId="1076"/>
          <ac:spMkLst>
            <pc:docMk/>
            <pc:sldMk cId="521098576" sldId="283"/>
            <ac:spMk id="10" creationId="{7138F112-190A-12B9-93A2-B7E9B5C25E85}"/>
          </ac:spMkLst>
        </pc:spChg>
        <pc:graphicFrameChg chg="add del mod">
          <ac:chgData name="Nam Ngo" userId="3d40cd20-e081-4beb-a834-ec0c44af3e90" providerId="ADAL" clId="{0DD2DD67-18BA-4D08-A3BB-BD51EB9048DB}" dt="2022-10-24T14:11:31.334" v="23" actId="478"/>
          <ac:graphicFrameMkLst>
            <pc:docMk/>
            <pc:sldMk cId="521098576" sldId="283"/>
            <ac:graphicFrameMk id="2" creationId="{A7134472-51A1-5E36-260C-157027B55158}"/>
          </ac:graphicFrameMkLst>
        </pc:graphicFrameChg>
        <pc:graphicFrameChg chg="add del mod">
          <ac:chgData name="Nam Ngo" userId="3d40cd20-e081-4beb-a834-ec0c44af3e90" providerId="ADAL" clId="{0DD2DD67-18BA-4D08-A3BB-BD51EB9048DB}" dt="2022-10-24T14:11:56.629" v="27"/>
          <ac:graphicFrameMkLst>
            <pc:docMk/>
            <pc:sldMk cId="521098576" sldId="283"/>
            <ac:graphicFrameMk id="4" creationId="{4A30E931-B9A1-5356-34D3-9BB56BB0B4FA}"/>
          </ac:graphicFrameMkLst>
        </pc:graphicFrameChg>
        <pc:graphicFrameChg chg="add del mod">
          <ac:chgData name="Nam Ngo" userId="3d40cd20-e081-4beb-a834-ec0c44af3e90" providerId="ADAL" clId="{0DD2DD67-18BA-4D08-A3BB-BD51EB9048DB}" dt="2022-10-24T14:12:02.860" v="34"/>
          <ac:graphicFrameMkLst>
            <pc:docMk/>
            <pc:sldMk cId="521098576" sldId="283"/>
            <ac:graphicFrameMk id="7" creationId="{A5F2C4E3-209F-7ED5-DBB6-7E4D13913BA7}"/>
          </ac:graphicFrameMkLst>
        </pc:graphicFrameChg>
        <pc:graphicFrameChg chg="add mod">
          <ac:chgData name="Nam Ngo" userId="3d40cd20-e081-4beb-a834-ec0c44af3e90" providerId="ADAL" clId="{0DD2DD67-18BA-4D08-A3BB-BD51EB9048DB}" dt="2022-10-24T14:12:06" v="36" actId="1076"/>
          <ac:graphicFrameMkLst>
            <pc:docMk/>
            <pc:sldMk cId="521098576" sldId="283"/>
            <ac:graphicFrameMk id="8" creationId="{E3E410C8-3448-AC9F-FD44-B53842E5300D}"/>
          </ac:graphicFrameMkLst>
        </pc:graphicFrameChg>
      </pc:sldChg>
      <pc:sldChg chg="new del">
        <pc:chgData name="Nam Ngo" userId="3d40cd20-e081-4beb-a834-ec0c44af3e90" providerId="ADAL" clId="{0DD2DD67-18BA-4D08-A3BB-BD51EB9048DB}" dt="2022-10-24T14:12:31.849" v="42" actId="2696"/>
        <pc:sldMkLst>
          <pc:docMk/>
          <pc:sldMk cId="1155037859" sldId="284"/>
        </pc:sldMkLst>
      </pc:sldChg>
      <pc:sldChg chg="addSp modSp new mod">
        <pc:chgData name="Nam Ngo" userId="3d40cd20-e081-4beb-a834-ec0c44af3e90" providerId="ADAL" clId="{0DD2DD67-18BA-4D08-A3BB-BD51EB9048DB}" dt="2022-10-24T14:12:44.786" v="48" actId="1076"/>
        <pc:sldMkLst>
          <pc:docMk/>
          <pc:sldMk cId="3259046923" sldId="284"/>
        </pc:sldMkLst>
        <pc:picChg chg="add mod">
          <ac:chgData name="Nam Ngo" userId="3d40cd20-e081-4beb-a834-ec0c44af3e90" providerId="ADAL" clId="{0DD2DD67-18BA-4D08-A3BB-BD51EB9048DB}" dt="2022-10-24T14:12:44.786" v="48" actId="1076"/>
          <ac:picMkLst>
            <pc:docMk/>
            <pc:sldMk cId="3259046923" sldId="284"/>
            <ac:picMk id="3" creationId="{022DA200-1136-9DE4-318D-E55B988ADF10}"/>
          </ac:picMkLst>
        </pc:picChg>
      </pc:sldChg>
    </pc:docChg>
  </pc:docChgLst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8-01T11:02:30.360" v="5292" actId="962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22:25.057" v="5235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22:25.057" v="5235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22:32.902" v="5241" actId="20577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22:32.902" v="5241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  <pc:sldChg chg="addSp delSp modSp new mod">
        <pc:chgData name="Nam Ngo" userId="3d40cd20-e081-4beb-a834-ec0c44af3e90" providerId="ADAL" clId="{392F5ABF-B120-4722-9C21-60FD99909C28}" dt="2022-08-01T11:02:27.460" v="5289" actId="27614"/>
        <pc:sldMkLst>
          <pc:docMk/>
          <pc:sldMk cId="1560892159" sldId="279"/>
        </pc:sldMkLst>
        <pc:spChg chg="del mod">
          <ac:chgData name="Nam Ngo" userId="3d40cd20-e081-4beb-a834-ec0c44af3e90" providerId="ADAL" clId="{392F5ABF-B120-4722-9C21-60FD99909C28}" dt="2022-08-01T10:57:42.167" v="5245"/>
          <ac:spMkLst>
            <pc:docMk/>
            <pc:sldMk cId="1560892159" sldId="279"/>
            <ac:spMk id="2" creationId="{89836886-AD94-B10E-6CEA-A39A7657EF90}"/>
          </ac:spMkLst>
        </pc:spChg>
        <pc:spChg chg="del">
          <ac:chgData name="Nam Ngo" userId="3d40cd20-e081-4beb-a834-ec0c44af3e90" providerId="ADAL" clId="{392F5ABF-B120-4722-9C21-60FD99909C28}" dt="2022-08-01T10:57:35.978" v="5244" actId="478"/>
          <ac:spMkLst>
            <pc:docMk/>
            <pc:sldMk cId="1560892159" sldId="279"/>
            <ac:spMk id="3" creationId="{2F4E667B-3183-D7DC-018D-B283594D57FD}"/>
          </ac:spMkLst>
        </pc:spChg>
        <pc:spChg chg="add del mod">
          <ac:chgData name="Nam Ngo" userId="3d40cd20-e081-4beb-a834-ec0c44af3e90" providerId="ADAL" clId="{392F5ABF-B120-4722-9C21-60FD99909C28}" dt="2022-08-01T11:00:23.183" v="5265"/>
          <ac:spMkLst>
            <pc:docMk/>
            <pc:sldMk cId="1560892159" sldId="279"/>
            <ac:spMk id="7" creationId="{831DFA81-7DD6-729A-BBAE-FF7DE73A1E74}"/>
          </ac:spMkLst>
        </pc:spChg>
        <pc:spChg chg="add del mod">
          <ac:chgData name="Nam Ngo" userId="3d40cd20-e081-4beb-a834-ec0c44af3e90" providerId="ADAL" clId="{392F5ABF-B120-4722-9C21-60FD99909C28}" dt="2022-08-01T11:02:25.882" v="5288"/>
          <ac:spMkLst>
            <pc:docMk/>
            <pc:sldMk cId="1560892159" sldId="279"/>
            <ac:spMk id="11" creationId="{50AC4616-617A-39FA-7212-3E6AA2D076AA}"/>
          </ac:spMkLst>
        </pc:spChg>
        <pc:picChg chg="add del mod">
          <ac:chgData name="Nam Ngo" userId="3d40cd20-e081-4beb-a834-ec0c44af3e90" providerId="ADAL" clId="{392F5ABF-B120-4722-9C21-60FD99909C28}" dt="2022-08-01T10:58:28.238" v="5263" actId="478"/>
          <ac:picMkLst>
            <pc:docMk/>
            <pc:sldMk cId="1560892159" sldId="279"/>
            <ac:picMk id="5" creationId="{DE7B4E86-420B-3F17-0170-003F11D283C1}"/>
          </ac:picMkLst>
        </pc:picChg>
        <pc:picChg chg="add del mod">
          <ac:chgData name="Nam Ngo" userId="3d40cd20-e081-4beb-a834-ec0c44af3e90" providerId="ADAL" clId="{392F5ABF-B120-4722-9C21-60FD99909C28}" dt="2022-08-01T11:01:02.653" v="5286" actId="478"/>
          <ac:picMkLst>
            <pc:docMk/>
            <pc:sldMk cId="1560892159" sldId="279"/>
            <ac:picMk id="9" creationId="{4BFBA147-CBF1-1A56-67BB-703A5431A3F3}"/>
          </ac:picMkLst>
        </pc:picChg>
        <pc:picChg chg="add mod">
          <ac:chgData name="Nam Ngo" userId="3d40cd20-e081-4beb-a834-ec0c44af3e90" providerId="ADAL" clId="{392F5ABF-B120-4722-9C21-60FD99909C28}" dt="2022-08-01T11:02:27.460" v="5289" actId="27614"/>
          <ac:picMkLst>
            <pc:docMk/>
            <pc:sldMk cId="1560892159" sldId="279"/>
            <ac:picMk id="13" creationId="{EE6F68EE-F1F3-88AF-CE85-E0C97920445D}"/>
          </ac:picMkLst>
        </pc:picChg>
      </pc:sldChg>
      <pc:sldChg chg="new del">
        <pc:chgData name="Nam Ngo" userId="3d40cd20-e081-4beb-a834-ec0c44af3e90" providerId="ADAL" clId="{392F5ABF-B120-4722-9C21-60FD99909C28}" dt="2022-08-01T10:58:15.277" v="5256" actId="47"/>
        <pc:sldMkLst>
          <pc:docMk/>
          <pc:sldMk cId="560799432" sldId="280"/>
        </pc:sldMkLst>
      </pc:sldChg>
      <pc:sldChg chg="new del">
        <pc:chgData name="Nam Ngo" userId="3d40cd20-e081-4beb-a834-ec0c44af3e90" providerId="ADAL" clId="{392F5ABF-B120-4722-9C21-60FD99909C28}" dt="2022-08-01T11:00:40.771" v="5274" actId="47"/>
        <pc:sldMkLst>
          <pc:docMk/>
          <pc:sldMk cId="2006196702" sldId="280"/>
        </pc:sldMkLst>
      </pc:sldChg>
      <pc:sldChg chg="addSp delSp modSp new del mod">
        <pc:chgData name="Nam Ngo" userId="3d40cd20-e081-4beb-a834-ec0c44af3e90" providerId="ADAL" clId="{392F5ABF-B120-4722-9C21-60FD99909C28}" dt="2022-08-01T11:00:36.453" v="5272" actId="47"/>
        <pc:sldMkLst>
          <pc:docMk/>
          <pc:sldMk cId="2653733538" sldId="280"/>
        </pc:sldMkLst>
        <pc:spChg chg="del mod">
          <ac:chgData name="Nam Ngo" userId="3d40cd20-e081-4beb-a834-ec0c44af3e90" providerId="ADAL" clId="{392F5ABF-B120-4722-9C21-60FD99909C28}" dt="2022-08-01T10:58:24.830" v="5260"/>
          <ac:spMkLst>
            <pc:docMk/>
            <pc:sldMk cId="2653733538" sldId="280"/>
            <ac:spMk id="2" creationId="{9C880D92-1F70-50C7-29FD-54A4466547CA}"/>
          </ac:spMkLst>
        </pc:spChg>
        <pc:spChg chg="del">
          <ac:chgData name="Nam Ngo" userId="3d40cd20-e081-4beb-a834-ec0c44af3e90" providerId="ADAL" clId="{392F5ABF-B120-4722-9C21-60FD99909C28}" dt="2022-08-01T10:58:19.228" v="5258" actId="478"/>
          <ac:spMkLst>
            <pc:docMk/>
            <pc:sldMk cId="2653733538" sldId="280"/>
            <ac:spMk id="3" creationId="{39BA1852-C33E-3DA5-2181-57DAF9C25653}"/>
          </ac:spMkLst>
        </pc:spChg>
        <pc:picChg chg="add mod">
          <ac:chgData name="Nam Ngo" userId="3d40cd20-e081-4beb-a834-ec0c44af3e90" providerId="ADAL" clId="{392F5ABF-B120-4722-9C21-60FD99909C28}" dt="2022-08-01T10:58:25.720" v="5262" actId="962"/>
          <ac:picMkLst>
            <pc:docMk/>
            <pc:sldMk cId="2653733538" sldId="280"/>
            <ac:picMk id="5" creationId="{5432E713-1A13-C6E3-83BC-930D5C9351BD}"/>
          </ac:picMkLst>
        </pc:picChg>
      </pc:sldChg>
      <pc:sldChg chg="new del">
        <pc:chgData name="Nam Ngo" userId="3d40cd20-e081-4beb-a834-ec0c44af3e90" providerId="ADAL" clId="{392F5ABF-B120-4722-9C21-60FD99909C28}" dt="2022-08-01T10:58:11.440" v="5254" actId="47"/>
        <pc:sldMkLst>
          <pc:docMk/>
          <pc:sldMk cId="3225575815" sldId="280"/>
        </pc:sldMkLst>
      </pc:sldChg>
      <pc:sldChg chg="addSp delSp modSp new mod">
        <pc:chgData name="Nam Ngo" userId="3d40cd20-e081-4beb-a834-ec0c44af3e90" providerId="ADAL" clId="{392F5ABF-B120-4722-9C21-60FD99909C28}" dt="2022-08-01T11:02:30.360" v="5292" actId="962"/>
        <pc:sldMkLst>
          <pc:docMk/>
          <pc:sldMk cId="3506978043" sldId="280"/>
        </pc:sldMkLst>
        <pc:spChg chg="del mod">
          <ac:chgData name="Nam Ngo" userId="3d40cd20-e081-4beb-a834-ec0c44af3e90" providerId="ADAL" clId="{392F5ABF-B120-4722-9C21-60FD99909C28}" dt="2022-08-01T11:02:29.471" v="5290"/>
          <ac:spMkLst>
            <pc:docMk/>
            <pc:sldMk cId="3506978043" sldId="280"/>
            <ac:spMk id="2" creationId="{69ADE9FC-D6DA-B7DE-CF3D-96469B0C08E3}"/>
          </ac:spMkLst>
        </pc:spChg>
        <pc:spChg chg="del">
          <ac:chgData name="Nam Ngo" userId="3d40cd20-e081-4beb-a834-ec0c44af3e90" providerId="ADAL" clId="{392F5ABF-B120-4722-9C21-60FD99909C28}" dt="2022-08-01T11:00:56.101" v="5284" actId="478"/>
          <ac:spMkLst>
            <pc:docMk/>
            <pc:sldMk cId="3506978043" sldId="280"/>
            <ac:spMk id="3" creationId="{4D91283E-28E9-368C-EDD9-8FA992089E97}"/>
          </ac:spMkLst>
        </pc:spChg>
        <pc:picChg chg="add mod">
          <ac:chgData name="Nam Ngo" userId="3d40cd20-e081-4beb-a834-ec0c44af3e90" providerId="ADAL" clId="{392F5ABF-B120-4722-9C21-60FD99909C28}" dt="2022-08-01T11:02:30.360" v="5292" actId="962"/>
          <ac:picMkLst>
            <pc:docMk/>
            <pc:sldMk cId="3506978043" sldId="280"/>
            <ac:picMk id="5" creationId="{119CE957-3212-7B88-A9EC-92124145F478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22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06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066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14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30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Enzo Cassino (RBNZ) and Nam Ngo (HUD)</a:t>
            </a:r>
          </a:p>
          <a:p>
            <a:pPr algn="r"/>
            <a:r>
              <a:rPr lang="en-NZ" sz="2400" b="1" dirty="0">
                <a:solidFill>
                  <a:schemeClr val="bg1"/>
                </a:solidFill>
              </a:rPr>
              <a:t>August 2022</a:t>
            </a:r>
            <a:endParaRPr lang="en-N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2" y="1683834"/>
            <a:ext cx="10157368" cy="51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2" y="1683834"/>
            <a:ext cx="10157368" cy="51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1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29F7C1F-7966-55FC-E559-50DF2C97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20"/>
            <a:ext cx="9889273" cy="52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0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Graphical user interface, chart">
            <a:extLst>
              <a:ext uri="{FF2B5EF4-FFF2-40B4-BE49-F238E27FC236}">
                <a16:creationId xmlns:a16="http://schemas.microsoft.com/office/drawing/2014/main" id="{44D2A89A-F539-0B80-5871-467121E7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696"/>
            <a:ext cx="10179205" cy="49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4A3E7FF-6C36-5D45-A77D-14BC71A78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63" y="1747024"/>
            <a:ext cx="7902964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</a:t>
            </a:r>
            <a:endParaRPr lang="en-NZ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84258"/>
              </p:ext>
            </p:extLst>
          </p:nvPr>
        </p:nvGraphicFramePr>
        <p:xfrm>
          <a:off x="838200" y="1694985"/>
          <a:ext cx="10515600" cy="4505091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31104">
                <a:tc>
                  <a:txBody>
                    <a:bodyPr/>
                    <a:lstStyle/>
                    <a:p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15378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15378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28582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3852"/>
              </p:ext>
            </p:extLst>
          </p:nvPr>
        </p:nvGraphicFramePr>
        <p:xfrm>
          <a:off x="808892" y="1592262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A678C-980D-9EB5-A4BB-9FD52F9E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8427"/>
              </p:ext>
            </p:extLst>
          </p:nvPr>
        </p:nvGraphicFramePr>
        <p:xfrm>
          <a:off x="838200" y="2107724"/>
          <a:ext cx="10515600" cy="3787140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8019782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51025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0025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0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0.463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2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(2.758)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26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1.121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77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-0.198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(0.078)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4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-0.014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4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8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5341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/>
              <a:t>The bigger </a:t>
            </a:r>
            <a:r>
              <a:rPr lang="en-US" sz="3600" b="1" dirty="0"/>
              <a:t>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</a:t>
            </a:r>
            <a:r>
              <a:rPr lang="en-US"/>
              <a:t>around 50-60% </a:t>
            </a:r>
            <a:r>
              <a:rPr lang="en-US" dirty="0"/>
              <a:t>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EE6F68EE-F1F3-88AF-CE85-E0C9792044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74647"/>
            <a:ext cx="10544175" cy="4632482"/>
          </a:xfrm>
        </p:spPr>
      </p:pic>
    </p:spTree>
    <p:extLst>
      <p:ext uri="{BB962C8B-B14F-4D97-AF65-F5344CB8AC3E}">
        <p14:creationId xmlns:p14="http://schemas.microsoft.com/office/powerpoint/2010/main" val="156089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9CE957-3212-7B88-A9EC-92124145F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81265"/>
            <a:ext cx="10544175" cy="4512882"/>
          </a:xfrm>
        </p:spPr>
      </p:pic>
    </p:spTree>
    <p:extLst>
      <p:ext uri="{BB962C8B-B14F-4D97-AF65-F5344CB8AC3E}">
        <p14:creationId xmlns:p14="http://schemas.microsoft.com/office/powerpoint/2010/main" val="35069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38F112-190A-12B9-93A2-B7E9B5C25E85}"/>
              </a:ext>
            </a:extLst>
          </p:cNvPr>
          <p:cNvSpPr/>
          <p:nvPr/>
        </p:nvSpPr>
        <p:spPr>
          <a:xfrm>
            <a:off x="9033785" y="157638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410C8-3448-AC9F-FD44-B53842E5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22236"/>
              </p:ext>
            </p:extLst>
          </p:nvPr>
        </p:nvGraphicFramePr>
        <p:xfrm>
          <a:off x="1382064" y="1446485"/>
          <a:ext cx="8848008" cy="4351336"/>
        </p:xfrm>
        <a:graphic>
          <a:graphicData uri="http://schemas.openxmlformats.org/drawingml/2006/table">
            <a:tbl>
              <a:tblPr firstRow="1" firstCol="1" bandRow="1"/>
              <a:tblGrid>
                <a:gridCol w="1474668">
                  <a:extLst>
                    <a:ext uri="{9D8B030D-6E8A-4147-A177-3AD203B41FA5}">
                      <a16:colId xmlns:a16="http://schemas.microsoft.com/office/drawing/2014/main" val="3556778006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5062622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4221275111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2432594832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36397366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344241917"/>
                    </a:ext>
                  </a:extLst>
                </a:gridCol>
              </a:tblGrid>
              <a:tr h="274630">
                <a:tc>
                  <a:txBody>
                    <a:bodyPr/>
                    <a:lstStyle/>
                    <a:p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52150"/>
                  </a:ext>
                </a:extLst>
              </a:tr>
              <a:tr h="169907">
                <a:tc>
                  <a:txBody>
                    <a:bodyPr/>
                    <a:lstStyle/>
                    <a:p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16992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947743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-0.31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96269"/>
                  </a:ext>
                </a:extLst>
              </a:tr>
              <a:tr h="582387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87623"/>
                  </a:ext>
                </a:extLst>
              </a:tr>
              <a:tr h="582387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5.16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(2.60)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4.88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(2.51)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5.20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(2.56)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5.20 </a:t>
                      </a:r>
                      <a:r>
                        <a:rPr lang="en-NZ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(2.92)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05654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8690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(0.18)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364373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36595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47025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0.390 / 0.317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0.436 / 0.355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0.489 / 0.404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0.495 / 0.398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0.495 / 0.385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4125"/>
                  </a:ext>
                </a:extLst>
              </a:tr>
              <a:tr h="169907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4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22DA200-1136-9DE4-318D-E55B988A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89" y="529492"/>
            <a:ext cx="9670622" cy="63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4620977-7AE9-A6DF-658E-9A25B9E7D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035"/>
            <a:ext cx="12192000" cy="6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E18FC5-19DC-4DD6-8608-1117FB5E7967}"/>
</file>

<file path=customXml/itemProps2.xml><?xml version="1.0" encoding="utf-8"?>
<ds:datastoreItem xmlns:ds="http://schemas.openxmlformats.org/officeDocument/2006/customXml" ds:itemID="{06D1AF8C-787E-4756-82F9-FA1A5FD0B353}"/>
</file>

<file path=customXml/itemProps3.xml><?xml version="1.0" encoding="utf-8"?>
<ds:datastoreItem xmlns:ds="http://schemas.openxmlformats.org/officeDocument/2006/customXml" ds:itemID="{91BF9939-7D6C-44DD-8EF3-958A3E9ED644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1268</Words>
  <Application>Microsoft Office PowerPoint</Application>
  <PresentationFormat>Widescreen</PresentationFormat>
  <Paragraphs>261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At least the first lag of rent inflation needed to be included as an explanatory variable</vt:lpstr>
      <vt:lpstr>Most key variables have expected signs</vt:lpstr>
      <vt:lpstr>Most key variables have expected signs</vt:lpstr>
      <vt:lpstr>PowerPoint Presentation</vt:lpstr>
      <vt:lpstr>PowerPoint Presentation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</vt:lpstr>
      <vt:lpstr>Interpreting key coefficients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</cp:lastModifiedBy>
  <cp:revision>1</cp:revision>
  <dcterms:created xsi:type="dcterms:W3CDTF">2022-07-27T02:24:34Z</dcterms:created>
  <dcterms:modified xsi:type="dcterms:W3CDTF">2022-10-24T15:18:38Z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