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59BDF-629D-44E9-A605-2D1C01C10ABC}" v="13" dt="2022-11-01T03:49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A9059BDF-629D-44E9-A605-2D1C01C10ABC}"/>
    <pc:docChg chg="undo custSel modSld">
      <pc:chgData name="Nam Ngo" userId="3d40cd20-e081-4beb-a834-ec0c44af3e90" providerId="ADAL" clId="{A9059BDF-629D-44E9-A605-2D1C01C10ABC}" dt="2022-11-01T03:49:47.867" v="106" actId="962"/>
      <pc:docMkLst>
        <pc:docMk/>
      </pc:docMkLst>
      <pc:sldChg chg="addSp delSp modSp mod">
        <pc:chgData name="Nam Ngo" userId="3d40cd20-e081-4beb-a834-ec0c44af3e90" providerId="ADAL" clId="{A9059BDF-629D-44E9-A605-2D1C01C10ABC}" dt="2022-11-01T03:49:47.867" v="106" actId="962"/>
        <pc:sldMkLst>
          <pc:docMk/>
          <pc:sldMk cId="1230003656" sldId="259"/>
        </pc:sldMkLst>
        <pc:spChg chg="add del mod ord">
          <ac:chgData name="Nam Ngo" userId="3d40cd20-e081-4beb-a834-ec0c44af3e90" providerId="ADAL" clId="{A9059BDF-629D-44E9-A605-2D1C01C10ABC}" dt="2022-11-01T03:41:20.081" v="75" actId="478"/>
          <ac:spMkLst>
            <pc:docMk/>
            <pc:sldMk cId="1230003656" sldId="259"/>
            <ac:spMk id="20" creationId="{F4B113D6-BF74-AFD9-3BCC-72838FE5A777}"/>
          </ac:spMkLst>
        </pc:spChg>
        <pc:spChg chg="add del mod ord">
          <ac:chgData name="Nam Ngo" userId="3d40cd20-e081-4beb-a834-ec0c44af3e90" providerId="ADAL" clId="{A9059BDF-629D-44E9-A605-2D1C01C10ABC}" dt="2022-11-01T03:47:16.327" v="95" actId="478"/>
          <ac:spMkLst>
            <pc:docMk/>
            <pc:sldMk cId="1230003656" sldId="259"/>
            <ac:spMk id="23" creationId="{BE07997A-10D4-E698-E4DA-6CDEC58432D4}"/>
          </ac:spMkLst>
        </pc:spChg>
        <pc:picChg chg="add del mod">
          <ac:chgData name="Nam Ngo" userId="3d40cd20-e081-4beb-a834-ec0c44af3e90" providerId="ADAL" clId="{A9059BDF-629D-44E9-A605-2D1C01C10ABC}" dt="2022-11-01T03:21:38.127" v="15" actId="478"/>
          <ac:picMkLst>
            <pc:docMk/>
            <pc:sldMk cId="1230003656" sldId="259"/>
            <ac:picMk id="5" creationId="{7F5358B5-A791-0AA3-A472-AA1573C6E514}"/>
          </ac:picMkLst>
        </pc:picChg>
        <pc:picChg chg="add del mod">
          <ac:chgData name="Nam Ngo" userId="3d40cd20-e081-4beb-a834-ec0c44af3e90" providerId="ADAL" clId="{A9059BDF-629D-44E9-A605-2D1C01C10ABC}" dt="2022-11-01T03:21:39.041" v="16" actId="478"/>
          <ac:picMkLst>
            <pc:docMk/>
            <pc:sldMk cId="1230003656" sldId="259"/>
            <ac:picMk id="7" creationId="{BC40A812-F9E3-C2D2-76A3-A6364B37F324}"/>
          </ac:picMkLst>
        </pc:picChg>
        <pc:picChg chg="add del mod">
          <ac:chgData name="Nam Ngo" userId="3d40cd20-e081-4beb-a834-ec0c44af3e90" providerId="ADAL" clId="{A9059BDF-629D-44E9-A605-2D1C01C10ABC}" dt="2022-11-01T03:25:25.656" v="25" actId="478"/>
          <ac:picMkLst>
            <pc:docMk/>
            <pc:sldMk cId="1230003656" sldId="259"/>
            <ac:picMk id="9" creationId="{59FDFD53-C726-62EE-BCFD-C9B47525F313}"/>
          </ac:picMkLst>
        </pc:picChg>
        <pc:picChg chg="add del mod">
          <ac:chgData name="Nam Ngo" userId="3d40cd20-e081-4beb-a834-ec0c44af3e90" providerId="ADAL" clId="{A9059BDF-629D-44E9-A605-2D1C01C10ABC}" dt="2022-11-01T03:25:58.281" v="40" actId="478"/>
          <ac:picMkLst>
            <pc:docMk/>
            <pc:sldMk cId="1230003656" sldId="259"/>
            <ac:picMk id="11" creationId="{1CAFEB5E-3E3A-D9CB-1A45-4C4CAAEA6AEF}"/>
          </ac:picMkLst>
        </pc:picChg>
        <pc:picChg chg="add del mod">
          <ac:chgData name="Nam Ngo" userId="3d40cd20-e081-4beb-a834-ec0c44af3e90" providerId="ADAL" clId="{A9059BDF-629D-44E9-A605-2D1C01C10ABC}" dt="2022-11-01T03:25:59.535" v="41" actId="478"/>
          <ac:picMkLst>
            <pc:docMk/>
            <pc:sldMk cId="1230003656" sldId="259"/>
            <ac:picMk id="13" creationId="{96B71AD1-5968-4732-685B-0A8DB7D53A40}"/>
          </ac:picMkLst>
        </pc:picChg>
        <pc:picChg chg="add del mod">
          <ac:chgData name="Nam Ngo" userId="3d40cd20-e081-4beb-a834-ec0c44af3e90" providerId="ADAL" clId="{A9059BDF-629D-44E9-A605-2D1C01C10ABC}" dt="2022-11-01T03:39:46.837" v="52" actId="478"/>
          <ac:picMkLst>
            <pc:docMk/>
            <pc:sldMk cId="1230003656" sldId="259"/>
            <ac:picMk id="15" creationId="{D31FA2ED-A18E-DA7D-A8EE-545EA0489422}"/>
          </ac:picMkLst>
        </pc:picChg>
        <pc:picChg chg="add del mod">
          <ac:chgData name="Nam Ngo" userId="3d40cd20-e081-4beb-a834-ec0c44af3e90" providerId="ADAL" clId="{A9059BDF-629D-44E9-A605-2D1C01C10ABC}" dt="2022-11-01T03:39:47.362" v="53" actId="478"/>
          <ac:picMkLst>
            <pc:docMk/>
            <pc:sldMk cId="1230003656" sldId="259"/>
            <ac:picMk id="17" creationId="{5238871E-CA71-372F-B801-129DC9A5B49F}"/>
          </ac:picMkLst>
        </pc:picChg>
        <pc:picChg chg="add del mod">
          <ac:chgData name="Nam Ngo" userId="3d40cd20-e081-4beb-a834-ec0c44af3e90" providerId="ADAL" clId="{A9059BDF-629D-44E9-A605-2D1C01C10ABC}" dt="2022-11-01T03:42:32.074" v="76" actId="478"/>
          <ac:picMkLst>
            <pc:docMk/>
            <pc:sldMk cId="1230003656" sldId="259"/>
            <ac:picMk id="19" creationId="{B703847C-01F1-4085-468E-4A69D0845B02}"/>
          </ac:picMkLst>
        </pc:picChg>
        <pc:picChg chg="add del mod">
          <ac:chgData name="Nam Ngo" userId="3d40cd20-e081-4beb-a834-ec0c44af3e90" providerId="ADAL" clId="{A9059BDF-629D-44E9-A605-2D1C01C10ABC}" dt="2022-11-01T03:47:10.376" v="92" actId="478"/>
          <ac:picMkLst>
            <pc:docMk/>
            <pc:sldMk cId="1230003656" sldId="259"/>
            <ac:picMk id="22" creationId="{964F6040-F268-A3BE-8850-B885E99B79CC}"/>
          </ac:picMkLst>
        </pc:picChg>
        <pc:picChg chg="add del mod">
          <ac:chgData name="Nam Ngo" userId="3d40cd20-e081-4beb-a834-ec0c44af3e90" providerId="ADAL" clId="{A9059BDF-629D-44E9-A605-2D1C01C10ABC}" dt="2022-11-01T03:47:53.774" v="99" actId="478"/>
          <ac:picMkLst>
            <pc:docMk/>
            <pc:sldMk cId="1230003656" sldId="259"/>
            <ac:picMk id="25" creationId="{FB38A289-F3E5-DBD4-8B51-320C05C68C97}"/>
          </ac:picMkLst>
        </pc:picChg>
        <pc:picChg chg="add del mod">
          <ac:chgData name="Nam Ngo" userId="3d40cd20-e081-4beb-a834-ec0c44af3e90" providerId="ADAL" clId="{A9059BDF-629D-44E9-A605-2D1C01C10ABC}" dt="2022-11-01T03:49:42.406" v="103" actId="478"/>
          <ac:picMkLst>
            <pc:docMk/>
            <pc:sldMk cId="1230003656" sldId="259"/>
            <ac:picMk id="27" creationId="{06C197A6-E406-4DF5-9CFC-B4B0657901B0}"/>
          </ac:picMkLst>
        </pc:picChg>
        <pc:picChg chg="add mod">
          <ac:chgData name="Nam Ngo" userId="3d40cd20-e081-4beb-a834-ec0c44af3e90" providerId="ADAL" clId="{A9059BDF-629D-44E9-A605-2D1C01C10ABC}" dt="2022-11-01T03:49:47.867" v="106" actId="962"/>
          <ac:picMkLst>
            <pc:docMk/>
            <pc:sldMk cId="1230003656" sldId="259"/>
            <ac:picMk id="29" creationId="{86C81C1C-61EF-99CB-754E-9D600E84F9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2F00-ED1D-3371-3E5B-5ED2DD469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28412-8E25-7D8E-38CA-E5B8FC3A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6F11D-0AEC-CBDA-A308-6B4A0FD1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9F9E-B49D-B0F6-131C-A7DBEB82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2EB68-3F62-ACBD-D26C-FBCE5EE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389B-1A53-640D-37E9-1AEB427F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146EC-2016-A3E0-0685-2CBBF754E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2783-0CAF-470D-87CC-2515987C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941E-684E-1300-0C3B-0B5B433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F5A3-82D5-4ACC-B9EC-9A47C0EB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85EB9-332B-1EFA-5A1F-25F293D31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BEFD8-8422-2142-A5E8-4D866C6C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4CDD-1E99-6418-CCFF-492C4470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5035-0F70-6436-E7FE-2BD7B4E1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54C9-D565-E54A-9783-CB7CCDCD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5F64-7816-424D-DCD4-91AD2CCD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67BB-4C30-9A3D-85F4-FA5EF498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3D33-4A32-F661-892F-027269CF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5EB6-DDD4-7D7B-5AC3-362E9290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BE49-C069-628C-D7DE-B660B0E5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2FE8-3114-472B-3A8D-0800F9C4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E28E8-5DD8-07B8-82C1-1C1673E4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13954-870B-A5A9-65D8-C648D7B0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D5EE-D05F-07EF-5113-7DA42A02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B0DA-0947-2D35-763D-329FA79D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E84-AF20-2B52-E9B4-226A6B71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4BF5-4AA7-C62E-C230-C9838E36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2E1DD-4611-FB71-A794-FDD14667E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A7282-6F35-254D-3773-9B0E095B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2357-1CD8-EFD7-54C1-0AE14BA0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C507B-C420-A304-777D-85325CE3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C929-FF3D-3A01-D3BD-A2640509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5581-7295-47AD-4B40-978F96A0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C1E63-4BC4-52EE-402C-3E8E0E081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8BA05-1694-D342-B5D1-9A0E579B4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B871-D3E0-5B78-AEED-FE6FB66C9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6DC81-E6B4-5154-4C36-68A8A8EF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601F8-D0C6-7F90-30F2-68C3BFB7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325FD-5729-3491-8EB2-9FC0ECF6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63A-1FC6-3EC1-330D-75EC700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58B70-1BDC-E932-E545-787E09A9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C7A45-3758-882C-561E-E66D69B7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C6736-ACA4-76DC-02A7-036535B6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7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8D747-B5FE-24FC-C3E3-ECE6AA76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31FCD-0236-553E-8BE5-93AB9ABA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D23C-C2D6-A07C-5B5C-4F0F6D95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C290-634A-6E81-A9A7-CEDB8161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B0F7-5E6E-C0D8-D370-0232E4A95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8ADA-0832-6317-DEF7-0D9720B31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DFA9-8986-8795-A642-26AC85DB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1179D-55AC-986F-A0E4-402EE1B0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05B06-4129-6F32-3D66-204EE4C4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4628-0632-6AC4-07D2-F655254E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2EC3F-30EE-E173-4A85-776C42A8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3334C-EA5F-7810-A0A2-910CB8841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A3411-662F-36F1-093E-3190CA1B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D3663-B673-560A-0EA1-6FF88B13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5363-69A3-FFDB-FF8B-8B292C59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D8CBC-7FF2-78FC-6A80-4F7827E4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76CD-9F40-43BA-C134-7003A6F1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02CB-CBC7-5B38-56DC-D3A4E00CF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6565-9400-4424-96D3-DCE7CE34071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F554-D893-C7CA-4CCB-12138C4A0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7508-7A89-B1C6-4B75-636CD5D06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6A53-8B22-4A1B-A978-A2FE9EB200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204FD-23FA-EED9-8C94-D0E8CCC07D5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07762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4AF8FDB-0929-800F-F5AC-B4983F2C6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86C81C1C-61EF-99CB-754E-9D600E84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30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0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B607ACD773D4EB5E84443122CB37F" ma:contentTypeVersion="21" ma:contentTypeDescription="Create a new document." ma:contentTypeScope="" ma:versionID="44eb1b3e9bfe157bc32302a64727c9b1">
  <xsd:schema xmlns:xsd="http://www.w3.org/2001/XMLSchema" xmlns:xs="http://www.w3.org/2001/XMLSchema" xmlns:p="http://schemas.microsoft.com/office/2006/metadata/properties" xmlns:ns2="73ca0a6f-7b09-4afd-9907-63092b5f1a58" xmlns:ns3="1ed50118-65ac-419c-ba11-7335d912dad1" targetNamespace="http://schemas.microsoft.com/office/2006/metadata/properties" ma:root="true" ma:fieldsID="5125c5f8b3c7ce2820467e378773d346" ns2:_="" ns3:_="">
    <xsd:import namespace="73ca0a6f-7b09-4afd-9907-63092b5f1a58"/>
    <xsd:import namespace="1ed50118-65ac-419c-ba11-7335d912dad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Authoritative_x0020_Data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a0a6f-7b09-4afd-9907-63092b5f1a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e263de34-72bd-42bb-987d-26b792ca997f}" ma:internalName="TaxCatchAll" ma:showField="CatchAllData" ma:web="73ca0a6f-7b09-4afd-9907-63092b5f1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50118-65ac-419c-ba11-7335d912d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Authoritative_x0020_Data" ma:index="23" nillable="true" ma:displayName="Authoritative Data" ma:format="Dropdown" ma:indexed="true" ma:internalName="Authoritative_x0020_Data">
      <xsd:simpleType>
        <xsd:restriction base="dms:Choice">
          <xsd:enumeration value="Yes"/>
          <xsd:enumeration value="No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a37c7ead-e707-47a7-9154-f9bc55a403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35240-BDBD-48FD-BD54-F773AC1EC036}"/>
</file>

<file path=customXml/itemProps2.xml><?xml version="1.0" encoding="utf-8"?>
<ds:datastoreItem xmlns:ds="http://schemas.openxmlformats.org/officeDocument/2006/customXml" ds:itemID="{2BEF1E0F-A749-4C6F-BCE2-638D8C2FD621}"/>
</file>

<file path=customXml/itemProps3.xml><?xml version="1.0" encoding="utf-8"?>
<ds:datastoreItem xmlns:ds="http://schemas.openxmlformats.org/officeDocument/2006/customXml" ds:itemID="{6C090189-54D5-4410-9341-D4BC5D8EC981}"/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1</cp:revision>
  <dcterms:created xsi:type="dcterms:W3CDTF">2022-11-01T03:18:43Z</dcterms:created>
  <dcterms:modified xsi:type="dcterms:W3CDTF">2022-11-01T03:49:53Z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