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66" r:id="rId4"/>
    <p:sldId id="271" r:id="rId5"/>
    <p:sldId id="267" r:id="rId6"/>
    <p:sldId id="268" r:id="rId7"/>
    <p:sldId id="269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B7E79-3C6B-4CCB-89A4-0CFFE82A5C13}" v="250" dt="2023-03-30T05:27:0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81" d="100"/>
          <a:sy n="81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670B7E79-3C6B-4CCB-89A4-0CFFE82A5C13}"/>
    <pc:docChg chg="undo redo custSel addSld delSld modSld delMainMaster">
      <pc:chgData name="Nam Ngo" userId="3d40cd20-e081-4beb-a834-ec0c44af3e90" providerId="ADAL" clId="{670B7E79-3C6B-4CCB-89A4-0CFFE82A5C13}" dt="2023-03-30T05:27:16.225" v="3586" actId="14100"/>
      <pc:docMkLst>
        <pc:docMk/>
      </pc:docMkLst>
      <pc:sldChg chg="delSp modSp mod">
        <pc:chgData name="Nam Ngo" userId="3d40cd20-e081-4beb-a834-ec0c44af3e90" providerId="ADAL" clId="{670B7E79-3C6B-4CCB-89A4-0CFFE82A5C13}" dt="2023-03-21T01:32:19.029" v="1608" actId="404"/>
        <pc:sldMkLst>
          <pc:docMk/>
          <pc:sldMk cId="2490416929" sldId="257"/>
        </pc:sldMkLst>
        <pc:spChg chg="mod">
          <ac:chgData name="Nam Ngo" userId="3d40cd20-e081-4beb-a834-ec0c44af3e90" providerId="ADAL" clId="{670B7E79-3C6B-4CCB-89A4-0CFFE82A5C13}" dt="2023-03-21T01:32:19.029" v="1608" actId="404"/>
          <ac:spMkLst>
            <pc:docMk/>
            <pc:sldMk cId="2490416929" sldId="257"/>
            <ac:spMk id="6" creationId="{85CCE5CF-376C-456A-A48A-F713A50F9974}"/>
          </ac:spMkLst>
        </pc:spChg>
        <pc:spChg chg="del mod">
          <ac:chgData name="Nam Ngo" userId="3d40cd20-e081-4beb-a834-ec0c44af3e90" providerId="ADAL" clId="{670B7E79-3C6B-4CCB-89A4-0CFFE82A5C13}" dt="2023-03-21T01:11:00.601" v="1309"/>
          <ac:spMkLst>
            <pc:docMk/>
            <pc:sldMk cId="2490416929" sldId="257"/>
            <ac:spMk id="7" creationId="{F35A63E1-305C-49E0-943E-D0351166B0E1}"/>
          </ac:spMkLst>
        </pc:spChg>
      </pc:sldChg>
      <pc:sldChg chg="del">
        <pc:chgData name="Nam Ngo" userId="3d40cd20-e081-4beb-a834-ec0c44af3e90" providerId="ADAL" clId="{670B7E79-3C6B-4CCB-89A4-0CFFE82A5C13}" dt="2023-03-21T00:47:18.406" v="0" actId="47"/>
        <pc:sldMkLst>
          <pc:docMk/>
          <pc:sldMk cId="3026990559" sldId="264"/>
        </pc:sldMkLst>
      </pc:sldChg>
      <pc:sldChg chg="del">
        <pc:chgData name="Nam Ngo" userId="3d40cd20-e081-4beb-a834-ec0c44af3e90" providerId="ADAL" clId="{670B7E79-3C6B-4CCB-89A4-0CFFE82A5C13}" dt="2023-03-21T00:47:18.406" v="0" actId="47"/>
        <pc:sldMkLst>
          <pc:docMk/>
          <pc:sldMk cId="3983840244" sldId="265"/>
        </pc:sldMkLst>
      </pc:sldChg>
      <pc:sldChg chg="addSp delSp modSp mod modNotesTx">
        <pc:chgData name="Nam Ngo" userId="3d40cd20-e081-4beb-a834-ec0c44af3e90" providerId="ADAL" clId="{670B7E79-3C6B-4CCB-89A4-0CFFE82A5C13}" dt="2023-03-22T00:34:24.820" v="2989"/>
        <pc:sldMkLst>
          <pc:docMk/>
          <pc:sldMk cId="842463009" sldId="266"/>
        </pc:sldMkLst>
        <pc:spChg chg="mod">
          <ac:chgData name="Nam Ngo" userId="3d40cd20-e081-4beb-a834-ec0c44af3e90" providerId="ADAL" clId="{670B7E79-3C6B-4CCB-89A4-0CFFE82A5C13}" dt="2023-03-22T00:34:24.820" v="2989"/>
          <ac:spMkLst>
            <pc:docMk/>
            <pc:sldMk cId="842463009" sldId="266"/>
            <ac:spMk id="2" creationId="{5EC60020-4BD9-B122-8976-16487C9DA819}"/>
          </ac:spMkLst>
        </pc:spChg>
        <pc:spChg chg="mod">
          <ac:chgData name="Nam Ngo" userId="3d40cd20-e081-4beb-a834-ec0c44af3e90" providerId="ADAL" clId="{670B7E79-3C6B-4CCB-89A4-0CFFE82A5C13}" dt="2023-03-22T00:06:49.092" v="2548" actId="403"/>
          <ac:spMkLst>
            <pc:docMk/>
            <pc:sldMk cId="842463009" sldId="266"/>
            <ac:spMk id="3" creationId="{963B7C8A-B844-7554-60D6-199AB93316E4}"/>
          </ac:spMkLst>
        </pc:spChg>
        <pc:spChg chg="add del">
          <ac:chgData name="Nam Ngo" userId="3d40cd20-e081-4beb-a834-ec0c44af3e90" providerId="ADAL" clId="{670B7E79-3C6B-4CCB-89A4-0CFFE82A5C13}" dt="2023-03-21T00:48:19.255" v="29" actId="22"/>
          <ac:spMkLst>
            <pc:docMk/>
            <pc:sldMk cId="842463009" sldId="266"/>
            <ac:spMk id="5" creationId="{91935C60-E7EE-A3EC-9248-6B5475A87727}"/>
          </ac:spMkLst>
        </pc:spChg>
        <pc:spChg chg="add del">
          <ac:chgData name="Nam Ngo" userId="3d40cd20-e081-4beb-a834-ec0c44af3e90" providerId="ADAL" clId="{670B7E79-3C6B-4CCB-89A4-0CFFE82A5C13}" dt="2023-03-21T00:48:21.616" v="31" actId="22"/>
          <ac:spMkLst>
            <pc:docMk/>
            <pc:sldMk cId="842463009" sldId="266"/>
            <ac:spMk id="7" creationId="{BE602AD6-1A20-3A45-6634-AFC06FD6F19F}"/>
          </ac:spMkLst>
        </pc:spChg>
        <pc:spChg chg="add del">
          <ac:chgData name="Nam Ngo" userId="3d40cd20-e081-4beb-a834-ec0c44af3e90" providerId="ADAL" clId="{670B7E79-3C6B-4CCB-89A4-0CFFE82A5C13}" dt="2023-03-21T00:48:23.567" v="33" actId="22"/>
          <ac:spMkLst>
            <pc:docMk/>
            <pc:sldMk cId="842463009" sldId="266"/>
            <ac:spMk id="9" creationId="{0488DBBE-1A44-BAF6-3809-C44806976A98}"/>
          </ac:spMkLst>
        </pc:spChg>
        <pc:spChg chg="add del">
          <ac:chgData name="Nam Ngo" userId="3d40cd20-e081-4beb-a834-ec0c44af3e90" providerId="ADAL" clId="{670B7E79-3C6B-4CCB-89A4-0CFFE82A5C13}" dt="2023-03-21T00:55:22.788" v="1013" actId="22"/>
          <ac:spMkLst>
            <pc:docMk/>
            <pc:sldMk cId="842463009" sldId="266"/>
            <ac:spMk id="11" creationId="{B98CD789-2788-F5F0-5070-C61028B7C2A3}"/>
          </ac:spMkLst>
        </pc:spChg>
        <pc:spChg chg="add del">
          <ac:chgData name="Nam Ngo" userId="3d40cd20-e081-4beb-a834-ec0c44af3e90" providerId="ADAL" clId="{670B7E79-3C6B-4CCB-89A4-0CFFE82A5C13}" dt="2023-03-21T01:16:44.521" v="1436" actId="22"/>
          <ac:spMkLst>
            <pc:docMk/>
            <pc:sldMk cId="842463009" sldId="266"/>
            <ac:spMk id="13" creationId="{2DB337D7-4F4A-92FF-39D6-D7476284F9DD}"/>
          </ac:spMkLst>
        </pc:spChg>
      </pc:sldChg>
      <pc:sldChg chg="addSp delSp modSp new mod">
        <pc:chgData name="Nam Ngo" userId="3d40cd20-e081-4beb-a834-ec0c44af3e90" providerId="ADAL" clId="{670B7E79-3C6B-4CCB-89A4-0CFFE82A5C13}" dt="2023-03-29T22:12:10.151" v="3335" actId="403"/>
        <pc:sldMkLst>
          <pc:docMk/>
          <pc:sldMk cId="935041473" sldId="267"/>
        </pc:sldMkLst>
        <pc:spChg chg="add mod">
          <ac:chgData name="Nam Ngo" userId="3d40cd20-e081-4beb-a834-ec0c44af3e90" providerId="ADAL" clId="{670B7E79-3C6B-4CCB-89A4-0CFFE82A5C13}" dt="2023-03-29T21:51:11.593" v="3172" actId="1076"/>
          <ac:spMkLst>
            <pc:docMk/>
            <pc:sldMk cId="935041473" sldId="267"/>
            <ac:spMk id="2" creationId="{2168E796-6D81-F7D2-599D-160D32FC5FF7}"/>
          </ac:spMkLst>
        </pc:spChg>
        <pc:spChg chg="add mod ord">
          <ac:chgData name="Nam Ngo" userId="3d40cd20-e081-4beb-a834-ec0c44af3e90" providerId="ADAL" clId="{670B7E79-3C6B-4CCB-89A4-0CFFE82A5C13}" dt="2023-03-29T22:10:45.994" v="3326" actId="14100"/>
          <ac:spMkLst>
            <pc:docMk/>
            <pc:sldMk cId="935041473" sldId="267"/>
            <ac:spMk id="3" creationId="{65A6B28D-2270-EEB3-E62B-4163FFB6B1A0}"/>
          </ac:spMkLst>
        </pc:spChg>
        <pc:spChg chg="add del mod ord">
          <ac:chgData name="Nam Ngo" userId="3d40cd20-e081-4beb-a834-ec0c44af3e90" providerId="ADAL" clId="{670B7E79-3C6B-4CCB-89A4-0CFFE82A5C13}" dt="2023-03-29T21:55:37.041" v="3177" actId="21"/>
          <ac:spMkLst>
            <pc:docMk/>
            <pc:sldMk cId="935041473" sldId="267"/>
            <ac:spMk id="6" creationId="{3AAE3E7C-8BFB-98B8-C415-5E0D09466CEA}"/>
          </ac:spMkLst>
        </pc:spChg>
        <pc:spChg chg="add mod ord">
          <ac:chgData name="Nam Ngo" userId="3d40cd20-e081-4beb-a834-ec0c44af3e90" providerId="ADAL" clId="{670B7E79-3C6B-4CCB-89A4-0CFFE82A5C13}" dt="2023-03-29T22:10:55.472" v="3329" actId="167"/>
          <ac:spMkLst>
            <pc:docMk/>
            <pc:sldMk cId="935041473" sldId="267"/>
            <ac:spMk id="10" creationId="{9A837130-EE5B-0D8B-DB3F-9713D6BD9C03}"/>
          </ac:spMkLst>
        </pc:spChg>
        <pc:graphicFrameChg chg="add del mod">
          <ac:chgData name="Nam Ngo" userId="3d40cd20-e081-4beb-a834-ec0c44af3e90" providerId="ADAL" clId="{670B7E79-3C6B-4CCB-89A4-0CFFE82A5C13}" dt="2023-03-21T00:55:50.106" v="1027" actId="478"/>
          <ac:graphicFrameMkLst>
            <pc:docMk/>
            <pc:sldMk cId="935041473" sldId="267"/>
            <ac:graphicFrameMk id="3" creationId="{1361CEC5-3213-57ED-D2E1-70E14851420C}"/>
          </ac:graphicFrameMkLst>
        </pc:graphicFrameChg>
        <pc:graphicFrameChg chg="add del mod">
          <ac:chgData name="Nam Ngo" userId="3d40cd20-e081-4beb-a834-ec0c44af3e90" providerId="ADAL" clId="{670B7E79-3C6B-4CCB-89A4-0CFFE82A5C13}" dt="2023-03-21T00:56:32.321" v="1031"/>
          <ac:graphicFrameMkLst>
            <pc:docMk/>
            <pc:sldMk cId="935041473" sldId="267"/>
            <ac:graphicFrameMk id="4" creationId="{2845A771-01FF-64DF-41E4-F201822EBA6C}"/>
          </ac:graphicFrameMkLst>
        </pc:graphicFrameChg>
        <pc:graphicFrameChg chg="add del mod">
          <ac:chgData name="Nam Ngo" userId="3d40cd20-e081-4beb-a834-ec0c44af3e90" providerId="ADAL" clId="{670B7E79-3C6B-4CCB-89A4-0CFFE82A5C13}" dt="2023-03-29T21:42:48.242" v="2998"/>
          <ac:graphicFrameMkLst>
            <pc:docMk/>
            <pc:sldMk cId="935041473" sldId="267"/>
            <ac:graphicFrameMk id="4" creationId="{2B380BC1-F7DF-B2B1-B3AD-728FE938BFB8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42:37.555" v="2990" actId="478"/>
          <ac:graphicFrameMkLst>
            <pc:docMk/>
            <pc:sldMk cId="935041473" sldId="267"/>
            <ac:graphicFrameMk id="5" creationId="{CFB38122-16A2-9ED7-1EEE-1D16FB1AFB9C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55:34.530" v="3176" actId="478"/>
          <ac:graphicFrameMkLst>
            <pc:docMk/>
            <pc:sldMk cId="935041473" sldId="267"/>
            <ac:graphicFrameMk id="7" creationId="{88829BAF-075F-32A7-8C96-D8C4886B590F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08:05.163" v="3184"/>
          <ac:graphicFrameMkLst>
            <pc:docMk/>
            <pc:sldMk cId="935041473" sldId="267"/>
            <ac:graphicFrameMk id="8" creationId="{38D3717B-970A-B0D5-0BE2-A9690DBC419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12:10.151" v="3335" actId="403"/>
          <ac:graphicFrameMkLst>
            <pc:docMk/>
            <pc:sldMk cId="935041473" sldId="267"/>
            <ac:graphicFrameMk id="9" creationId="{ABB0AA51-2330-6071-3CD3-36D2EDBFCAF4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30T04:37:01.674" v="3562" actId="20577"/>
        <pc:sldMkLst>
          <pc:docMk/>
          <pc:sldMk cId="1325332408" sldId="268"/>
        </pc:sldMkLst>
        <pc:spChg chg="mod">
          <ac:chgData name="Nam Ngo" userId="3d40cd20-e081-4beb-a834-ec0c44af3e90" providerId="ADAL" clId="{670B7E79-3C6B-4CCB-89A4-0CFFE82A5C13}" dt="2023-03-21T02:17:00.624" v="1667" actId="404"/>
          <ac:spMkLst>
            <pc:docMk/>
            <pc:sldMk cId="1325332408" sldId="268"/>
            <ac:spMk id="2" creationId="{2168E796-6D81-F7D2-599D-160D32FC5FF7}"/>
          </ac:spMkLst>
        </pc:spChg>
        <pc:spChg chg="del">
          <ac:chgData name="Nam Ngo" userId="3d40cd20-e081-4beb-a834-ec0c44af3e90" providerId="ADAL" clId="{670B7E79-3C6B-4CCB-89A4-0CFFE82A5C13}" dt="2023-03-21T01:00:15.235" v="1141" actId="478"/>
          <ac:spMkLst>
            <pc:docMk/>
            <pc:sldMk cId="1325332408" sldId="268"/>
            <ac:spMk id="6" creationId="{3AAE3E7C-8BFB-98B8-C415-5E0D09466CEA}"/>
          </ac:spMkLst>
        </pc:spChg>
        <pc:graphicFrameChg chg="add del mod">
          <ac:chgData name="Nam Ngo" userId="3d40cd20-e081-4beb-a834-ec0c44af3e90" providerId="ADAL" clId="{670B7E79-3C6B-4CCB-89A4-0CFFE82A5C13}" dt="2023-03-21T01:00:30.368" v="1145"/>
          <ac:graphicFrameMkLst>
            <pc:docMk/>
            <pc:sldMk cId="1325332408" sldId="268"/>
            <ac:graphicFrameMk id="3" creationId="{1AA0F627-CCBC-F48A-3965-962192429ACF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16:27.667" v="3337"/>
          <ac:graphicFrameMkLst>
            <pc:docMk/>
            <pc:sldMk cId="1325332408" sldId="268"/>
            <ac:graphicFrameMk id="3" creationId="{AEE297DA-03CE-9285-30F8-608A06C5F1FD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4:37:01.674" v="3562" actId="20577"/>
          <ac:graphicFrameMkLst>
            <pc:docMk/>
            <pc:sldMk cId="1325332408" sldId="268"/>
            <ac:graphicFrameMk id="4" creationId="{2BB13AA4-AB5B-6231-6E4E-94F93D644ABD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1T01:02:31.363" v="1155" actId="478"/>
          <ac:graphicFrameMkLst>
            <pc:docMk/>
            <pc:sldMk cId="1325332408" sldId="268"/>
            <ac:graphicFrameMk id="4" creationId="{F353FFD7-20FA-E814-BF89-4AB363506A64}"/>
          </ac:graphicFrameMkLst>
        </pc:graphicFrameChg>
        <pc:graphicFrameChg chg="del">
          <ac:chgData name="Nam Ngo" userId="3d40cd20-e081-4beb-a834-ec0c44af3e90" providerId="ADAL" clId="{670B7E79-3C6B-4CCB-89A4-0CFFE82A5C13}" dt="2023-03-21T01:00:13.465" v="1140" actId="478"/>
          <ac:graphicFrameMkLst>
            <pc:docMk/>
            <pc:sldMk cId="1325332408" sldId="268"/>
            <ac:graphicFrameMk id="5" creationId="{CFB38122-16A2-9ED7-1EEE-1D16FB1AFB9C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02:33.787" v="1157"/>
          <ac:graphicFrameMkLst>
            <pc:docMk/>
            <pc:sldMk cId="1325332408" sldId="268"/>
            <ac:graphicFrameMk id="7" creationId="{6195DCEC-0E9A-04F9-CC95-0B8F1EB28EF4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51:56.245" v="3175" actId="478"/>
          <ac:graphicFrameMkLst>
            <pc:docMk/>
            <pc:sldMk cId="1325332408" sldId="268"/>
            <ac:graphicFrameMk id="8" creationId="{C26F859C-7DA1-9B4D-F991-CCEB5FCB3381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29T22:32:06.440" v="3394" actId="20577"/>
        <pc:sldMkLst>
          <pc:docMk/>
          <pc:sldMk cId="3730386991" sldId="269"/>
        </pc:sldMkLst>
        <pc:spChg chg="mod">
          <ac:chgData name="Nam Ngo" userId="3d40cd20-e081-4beb-a834-ec0c44af3e90" providerId="ADAL" clId="{670B7E79-3C6B-4CCB-89A4-0CFFE82A5C13}" dt="2023-03-21T02:17:24.265" v="1673" actId="14100"/>
          <ac:spMkLst>
            <pc:docMk/>
            <pc:sldMk cId="3730386991" sldId="269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29T22:21:14.606" v="3357"/>
          <ac:graphicFrameMkLst>
            <pc:docMk/>
            <pc:sldMk cId="3730386991" sldId="269"/>
            <ac:graphicFrameMk id="3" creationId="{087C62D6-85DD-9362-6EE4-190710EA9EE0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08:59.387" v="1228"/>
          <ac:graphicFrameMkLst>
            <pc:docMk/>
            <pc:sldMk cId="3730386991" sldId="269"/>
            <ac:graphicFrameMk id="3" creationId="{5D4FA079-38AD-EA75-13AE-EE9C9BBE185D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2:21:11.265" v="3355" actId="478"/>
          <ac:graphicFrameMkLst>
            <pc:docMk/>
            <pc:sldMk cId="3730386991" sldId="269"/>
            <ac:graphicFrameMk id="4" creationId="{660FFFD8-F1D1-32F1-C556-6AC017B26EC2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32:06.440" v="3394" actId="20577"/>
          <ac:graphicFrameMkLst>
            <pc:docMk/>
            <pc:sldMk cId="3730386991" sldId="269"/>
            <ac:graphicFrameMk id="5" creationId="{112B1F31-F2EB-CDB1-BE35-E92333EE79C1}"/>
          </ac:graphicFrameMkLst>
        </pc:graphicFrameChg>
        <pc:graphicFrameChg chg="del">
          <ac:chgData name="Nam Ngo" userId="3d40cd20-e081-4beb-a834-ec0c44af3e90" providerId="ADAL" clId="{670B7E79-3C6B-4CCB-89A4-0CFFE82A5C13}" dt="2023-03-21T01:04:17.370" v="1226" actId="478"/>
          <ac:graphicFrameMkLst>
            <pc:docMk/>
            <pc:sldMk cId="3730386991" sldId="269"/>
            <ac:graphicFrameMk id="8" creationId="{C26F859C-7DA1-9B4D-F991-CCEB5FCB3381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29T22:36:43.096" v="3461" actId="20577"/>
        <pc:sldMkLst>
          <pc:docMk/>
          <pc:sldMk cId="1702743414" sldId="270"/>
        </pc:sldMkLst>
        <pc:spChg chg="mod">
          <ac:chgData name="Nam Ngo" userId="3d40cd20-e081-4beb-a834-ec0c44af3e90" providerId="ADAL" clId="{670B7E79-3C6B-4CCB-89A4-0CFFE82A5C13}" dt="2023-03-21T01:16:01.141" v="1392" actId="20577"/>
          <ac:spMkLst>
            <pc:docMk/>
            <pc:sldMk cId="1702743414" sldId="270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29T22:22:31.460" v="3374"/>
          <ac:graphicFrameMkLst>
            <pc:docMk/>
            <pc:sldMk cId="1702743414" sldId="270"/>
            <ac:graphicFrameMk id="3" creationId="{9E2AF9EB-064B-3CC3-4D1E-6AB7E749EF62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14:56.676" v="1343"/>
          <ac:graphicFrameMkLst>
            <pc:docMk/>
            <pc:sldMk cId="1702743414" sldId="270"/>
            <ac:graphicFrameMk id="3" creationId="{DEB404BB-DE51-FDCC-1C91-2751D8A5988B}"/>
          </ac:graphicFrameMkLst>
        </pc:graphicFrameChg>
        <pc:graphicFrameChg chg="del">
          <ac:chgData name="Nam Ngo" userId="3d40cd20-e081-4beb-a834-ec0c44af3e90" providerId="ADAL" clId="{670B7E79-3C6B-4CCB-89A4-0CFFE82A5C13}" dt="2023-03-21T01:10:12.557" v="1278" actId="478"/>
          <ac:graphicFrameMkLst>
            <pc:docMk/>
            <pc:sldMk cId="1702743414" sldId="270"/>
            <ac:graphicFrameMk id="4" creationId="{660FFFD8-F1D1-32F1-C556-6AC017B26EC2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33:24.115" v="3397"/>
          <ac:graphicFrameMkLst>
            <pc:docMk/>
            <pc:sldMk cId="1702743414" sldId="270"/>
            <ac:graphicFrameMk id="4" creationId="{72411487-6249-6A87-A394-80F52C480E29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2:32:12.308" v="3395" actId="478"/>
          <ac:graphicFrameMkLst>
            <pc:docMk/>
            <pc:sldMk cId="1702743414" sldId="270"/>
            <ac:graphicFrameMk id="5" creationId="{C2422158-F4D4-2F65-B9AE-BAB3565C0B6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36:43.096" v="3461" actId="20577"/>
          <ac:graphicFrameMkLst>
            <pc:docMk/>
            <pc:sldMk cId="1702743414" sldId="270"/>
            <ac:graphicFrameMk id="6" creationId="{1FAEEF98-2DE6-3E84-8AAC-532810045BC9}"/>
          </ac:graphicFrameMkLst>
        </pc:graphicFrameChg>
      </pc:sldChg>
      <pc:sldChg chg="modSp add mod modNotesTx">
        <pc:chgData name="Nam Ngo" userId="3d40cd20-e081-4beb-a834-ec0c44af3e90" providerId="ADAL" clId="{670B7E79-3C6B-4CCB-89A4-0CFFE82A5C13}" dt="2023-03-21T02:28:27.061" v="2198" actId="20577"/>
        <pc:sldMkLst>
          <pc:docMk/>
          <pc:sldMk cId="3460037108" sldId="271"/>
        </pc:sldMkLst>
        <pc:spChg chg="mod">
          <ac:chgData name="Nam Ngo" userId="3d40cd20-e081-4beb-a834-ec0c44af3e90" providerId="ADAL" clId="{670B7E79-3C6B-4CCB-89A4-0CFFE82A5C13}" dt="2023-03-21T02:28:27.061" v="2198" actId="20577"/>
          <ac:spMkLst>
            <pc:docMk/>
            <pc:sldMk cId="346003710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670B7E79-3C6B-4CCB-89A4-0CFFE82A5C13}" dt="2023-03-21T01:17:06.420" v="1476" actId="20577"/>
          <ac:spMkLst>
            <pc:docMk/>
            <pc:sldMk cId="3460037108" sldId="271"/>
            <ac:spMk id="3" creationId="{963B7C8A-B844-7554-60D6-199AB93316E4}"/>
          </ac:spMkLst>
        </pc:spChg>
      </pc:sldChg>
      <pc:sldChg chg="del">
        <pc:chgData name="Nam Ngo" userId="3d40cd20-e081-4beb-a834-ec0c44af3e90" providerId="ADAL" clId="{670B7E79-3C6B-4CCB-89A4-0CFFE82A5C13}" dt="2023-03-21T00:47:45.276" v="3" actId="47"/>
        <pc:sldMkLst>
          <pc:docMk/>
          <pc:sldMk cId="4029300988" sldId="271"/>
        </pc:sldMkLst>
      </pc:sldChg>
      <pc:sldChg chg="addSp delSp modSp add del mod">
        <pc:chgData name="Nam Ngo" userId="3d40cd20-e081-4beb-a834-ec0c44af3e90" providerId="ADAL" clId="{670B7E79-3C6B-4CCB-89A4-0CFFE82A5C13}" dt="2023-03-30T05:25:47.744" v="3564" actId="47"/>
        <pc:sldMkLst>
          <pc:docMk/>
          <pc:sldMk cId="2046271762" sldId="272"/>
        </pc:sldMkLst>
        <pc:spChg chg="mod">
          <ac:chgData name="Nam Ngo" userId="3d40cd20-e081-4beb-a834-ec0c44af3e90" providerId="ADAL" clId="{670B7E79-3C6B-4CCB-89A4-0CFFE82A5C13}" dt="2023-03-29T22:22:38.972" v="3386" actId="20577"/>
          <ac:spMkLst>
            <pc:docMk/>
            <pc:sldMk cId="2046271762" sldId="272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30T04:35:37.579" v="3467"/>
          <ac:graphicFrameMkLst>
            <pc:docMk/>
            <pc:sldMk cId="2046271762" sldId="272"/>
            <ac:graphicFrameMk id="3" creationId="{B05C20D6-6360-056A-8676-87B633BF5180}"/>
          </ac:graphicFrameMkLst>
        </pc:graphicFrameChg>
        <pc:graphicFrameChg chg="add del mod">
          <ac:chgData name="Nam Ngo" userId="3d40cd20-e081-4beb-a834-ec0c44af3e90" providerId="ADAL" clId="{670B7E79-3C6B-4CCB-89A4-0CFFE82A5C13}" dt="2023-03-30T04:35:39.988" v="3469"/>
          <ac:graphicFrameMkLst>
            <pc:docMk/>
            <pc:sldMk cId="2046271762" sldId="272"/>
            <ac:graphicFrameMk id="4" creationId="{E404BBFB-F94B-9581-6CAB-ADE7BF888682}"/>
          </ac:graphicFrameMkLst>
        </pc:graphicFrameChg>
        <pc:graphicFrameChg chg="del">
          <ac:chgData name="Nam Ngo" userId="3d40cd20-e081-4beb-a834-ec0c44af3e90" providerId="ADAL" clId="{670B7E79-3C6B-4CCB-89A4-0CFFE82A5C13}" dt="2023-03-29T22:22:44.446" v="3387" actId="478"/>
          <ac:graphicFrameMkLst>
            <pc:docMk/>
            <pc:sldMk cId="2046271762" sldId="272"/>
            <ac:graphicFrameMk id="5" creationId="{C2422158-F4D4-2F65-B9AE-BAB3565C0B6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4:36:18.406" v="3476" actId="20577"/>
          <ac:graphicFrameMkLst>
            <pc:docMk/>
            <pc:sldMk cId="2046271762" sldId="272"/>
            <ac:graphicFrameMk id="6" creationId="{AF0B8EEB-EFF9-EE4B-A0DB-F8868E672D1B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30T05:27:16.225" v="3586" actId="14100"/>
        <pc:sldMkLst>
          <pc:docMk/>
          <pc:sldMk cId="1490715776" sldId="273"/>
        </pc:sldMkLst>
        <pc:graphicFrameChg chg="add del mod">
          <ac:chgData name="Nam Ngo" userId="3d40cd20-e081-4beb-a834-ec0c44af3e90" providerId="ADAL" clId="{670B7E79-3C6B-4CCB-89A4-0CFFE82A5C13}" dt="2023-03-30T05:26:01.590" v="3567"/>
          <ac:graphicFrameMkLst>
            <pc:docMk/>
            <pc:sldMk cId="1490715776" sldId="273"/>
            <ac:graphicFrameMk id="3" creationId="{E85BFB10-A680-E2E8-DE7C-6EE0C5F20F04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30T05:26:12.791" v="3570" actId="478"/>
          <ac:graphicFrameMkLst>
            <pc:docMk/>
            <pc:sldMk cId="1490715776" sldId="273"/>
            <ac:graphicFrameMk id="4" creationId="{A151DD0F-583E-9F76-840E-FADFE6522915}"/>
          </ac:graphicFrameMkLst>
        </pc:graphicFrameChg>
        <pc:graphicFrameChg chg="add del mod">
          <ac:chgData name="Nam Ngo" userId="3d40cd20-e081-4beb-a834-ec0c44af3e90" providerId="ADAL" clId="{670B7E79-3C6B-4CCB-89A4-0CFFE82A5C13}" dt="2023-03-30T05:26:24.264" v="3572"/>
          <ac:graphicFrameMkLst>
            <pc:docMk/>
            <pc:sldMk cId="1490715776" sldId="273"/>
            <ac:graphicFrameMk id="5" creationId="{B94F5B5C-0C98-73B8-FB29-7F928D02FDA2}"/>
          </ac:graphicFrameMkLst>
        </pc:graphicFrameChg>
        <pc:graphicFrameChg chg="del">
          <ac:chgData name="Nam Ngo" userId="3d40cd20-e081-4beb-a834-ec0c44af3e90" providerId="ADAL" clId="{670B7E79-3C6B-4CCB-89A4-0CFFE82A5C13}" dt="2023-03-30T05:25:58.931" v="3565" actId="478"/>
          <ac:graphicFrameMkLst>
            <pc:docMk/>
            <pc:sldMk cId="1490715776" sldId="273"/>
            <ac:graphicFrameMk id="6" creationId="{AF0B8EEB-EFF9-EE4B-A0DB-F8868E672D1B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5:27:16.225" v="3586" actId="14100"/>
          <ac:graphicFrameMkLst>
            <pc:docMk/>
            <pc:sldMk cId="1490715776" sldId="273"/>
            <ac:graphicFrameMk id="7" creationId="{89721FFA-84E5-60CA-034B-F7A1147F1C98}"/>
          </ac:graphicFrameMkLst>
        </pc:graphicFrameChg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4235357119" sldId="274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692631067" sldId="27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791364741" sldId="277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459717292" sldId="278"/>
        </pc:sldMkLst>
      </pc:sldChg>
      <pc:sldChg chg="del">
        <pc:chgData name="Nam Ngo" userId="3d40cd20-e081-4beb-a834-ec0c44af3e90" providerId="ADAL" clId="{670B7E79-3C6B-4CCB-89A4-0CFFE82A5C13}" dt="2023-03-21T00:47:44.741" v="2" actId="47"/>
        <pc:sldMkLst>
          <pc:docMk/>
          <pc:sldMk cId="521098576" sldId="283"/>
        </pc:sldMkLst>
      </pc:sldChg>
      <pc:sldChg chg="del">
        <pc:chgData name="Nam Ngo" userId="3d40cd20-e081-4beb-a834-ec0c44af3e90" providerId="ADAL" clId="{670B7E79-3C6B-4CCB-89A4-0CFFE82A5C13}" dt="2023-03-21T00:47:45.606" v="4" actId="47"/>
        <pc:sldMkLst>
          <pc:docMk/>
          <pc:sldMk cId="3259046923" sldId="284"/>
        </pc:sldMkLst>
      </pc:sldChg>
      <pc:sldChg chg="del">
        <pc:chgData name="Nam Ngo" userId="3d40cd20-e081-4beb-a834-ec0c44af3e90" providerId="ADAL" clId="{670B7E79-3C6B-4CCB-89A4-0CFFE82A5C13}" dt="2023-03-21T00:47:46.248" v="5" actId="47"/>
        <pc:sldMkLst>
          <pc:docMk/>
          <pc:sldMk cId="1968319831" sldId="285"/>
        </pc:sldMkLst>
      </pc:sldChg>
      <pc:sldChg chg="add del">
        <pc:chgData name="Nam Ngo" userId="3d40cd20-e081-4beb-a834-ec0c44af3e90" providerId="ADAL" clId="{670B7E79-3C6B-4CCB-89A4-0CFFE82A5C13}" dt="2023-03-21T00:52:48.944" v="664" actId="47"/>
        <pc:sldMkLst>
          <pc:docMk/>
          <pc:sldMk cId="208511023" sldId="28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597280867" sldId="28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618035653" sldId="287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908105753" sldId="293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026964588" sldId="294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1184880510" sldId="295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494166685" sldId="296"/>
        </pc:sldMkLst>
      </pc:sldChg>
      <pc:sldMasterChg chg="del delSldLayout">
        <pc:chgData name="Nam Ngo" userId="3d40cd20-e081-4beb-a834-ec0c44af3e90" providerId="ADAL" clId="{670B7E79-3C6B-4CCB-89A4-0CFFE82A5C13}" dt="2023-03-21T00:52:48.944" v="664" actId="47"/>
        <pc:sldMasterMkLst>
          <pc:docMk/>
          <pc:sldMasterMk cId="3792698999" sldId="2147483664"/>
        </pc:sldMasterMkLst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113236042" sldId="214748366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214528725" sldId="214748366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627958107" sldId="214748366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363752477" sldId="214748366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787600326" sldId="2147483669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21963906" sldId="2147483670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929850995" sldId="2147483671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623244114" sldId="2147483672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73128633" sldId="2147483673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177231920" sldId="2147483674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723744198" sldId="214748367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908239950" sldId="214748367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724443445" sldId="214748367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079014002" sldId="214748367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418495373" sldId="2147483679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217496401" sldId="2147483680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15760044" sldId="2147483681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42631016" sldId="2147483682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075193719" sldId="2147483683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598824955" sldId="2147483684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43169224" sldId="214748368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25744123" sldId="214748368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371207863" sldId="214748368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657248231" sldId="214748368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81135732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33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time period</a:t>
            </a:r>
          </a:p>
          <a:p>
            <a:r>
              <a:rPr lang="en-US" dirty="0"/>
              <a:t>Not mixing up change and level</a:t>
            </a:r>
          </a:p>
          <a:p>
            <a:r>
              <a:rPr lang="en-US" dirty="0"/>
              <a:t>Stock and real measure</a:t>
            </a:r>
          </a:p>
          <a:p>
            <a:r>
              <a:rPr lang="en-US" dirty="0"/>
              <a:t>Controlling for population growth and dwelling growth separately</a:t>
            </a:r>
          </a:p>
          <a:p>
            <a:r>
              <a:rPr lang="en-US" dirty="0"/>
              <a:t>Quarterly noise</a:t>
            </a:r>
          </a:p>
          <a:p>
            <a:r>
              <a:rPr lang="en-US" dirty="0"/>
              <a:t>Lag selection (lag 1 is arbitrary, some relationships might be stronger contemporaneously)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00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07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27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36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000461" y="1600200"/>
            <a:ext cx="11046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National drivers of rent</a:t>
            </a:r>
          </a:p>
          <a:p>
            <a:pPr algn="r"/>
            <a:r>
              <a:rPr lang="en-NZ" sz="4000" b="1" i="1" dirty="0">
                <a:solidFill>
                  <a:schemeClr val="bg1"/>
                </a:solidFill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C60020-4BD9-B122-8976-16487C9DA81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51489" y="1325563"/>
                <a:ext cx="10544908" cy="50024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NZ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𝑅𝑒𝑛𝑡</m:t>
                        </m:r>
                      </m:e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NZ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NZ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3200" dirty="0"/>
                  <a:t>Rent is measured by nominal RPI flow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3200" dirty="0"/>
                  <a:t>Both contemporaneous and lagged change of explanatory variables </a:t>
                </a:r>
                <a14:m>
                  <m:oMath xmlns:m="http://schemas.openxmlformats.org/officeDocument/2006/math">
                    <m:r>
                      <a:rPr lang="en-NZ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/>
                  <a:t> </a:t>
                </a:r>
                <a:r>
                  <a:rPr lang="en-US" sz="3200" dirty="0"/>
                  <a:t>will be tested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3200" dirty="0"/>
              </a:p>
              <a:p>
                <a:r>
                  <a:rPr lang="en-US" sz="3200" dirty="0"/>
                  <a:t>Estimation period: Q4-2003 to Q2-2022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Potential drivers: Wages, people per dwelling, general inflation, unemployment rate, mortgage rate, house price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C60020-4BD9-B122-8976-16487C9DA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51489" y="1325563"/>
                <a:ext cx="10544908" cy="5002432"/>
              </a:xfrm>
              <a:blipFill>
                <a:blip r:embed="rId3"/>
                <a:stretch>
                  <a:fillRect l="-1156" t="-1949" b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Model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1489" y="1325563"/>
            <a:ext cx="10544908" cy="5002432"/>
          </a:xfrm>
        </p:spPr>
        <p:txBody>
          <a:bodyPr>
            <a:normAutofit/>
          </a:bodyPr>
          <a:lstStyle/>
          <a:p>
            <a:r>
              <a:rPr lang="en-US" dirty="0"/>
              <a:t>Dependent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Stock measure of rent inflation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Real rent inflation</a:t>
            </a:r>
          </a:p>
          <a:p>
            <a:pPr lvl="1"/>
            <a:endParaRPr lang="en-US" dirty="0"/>
          </a:p>
          <a:p>
            <a:r>
              <a:rPr lang="en-US" dirty="0"/>
              <a:t>Explanatory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Exclude house price – related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Adult population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Separate population and dwelling growth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Vacancy rate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Frequency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Annual change with 4-period </a:t>
            </a:r>
            <a:r>
              <a:rPr lang="en-US" sz="2000"/>
              <a:t>lags </a:t>
            </a:r>
            <a:endParaRPr lang="en-US" sz="2000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1325563"/>
          </a:xfrm>
        </p:spPr>
        <p:txBody>
          <a:bodyPr/>
          <a:lstStyle/>
          <a:p>
            <a:r>
              <a:rPr lang="en-US" b="1" dirty="0"/>
              <a:t>Model – alternative specifications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46003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837130-EE5B-0D8B-DB3F-9713D6BD9C03}"/>
              </a:ext>
            </a:extLst>
          </p:cNvPr>
          <p:cNvSpPr/>
          <p:nvPr/>
        </p:nvSpPr>
        <p:spPr>
          <a:xfrm>
            <a:off x="8237594" y="36983"/>
            <a:ext cx="1852226" cy="64032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-84493" y="0"/>
            <a:ext cx="227548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Baseline</a:t>
            </a:r>
            <a:endParaRPr lang="en-NZ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6B28D-2270-EEB3-E62B-4163FFB6B1A0}"/>
              </a:ext>
            </a:extLst>
          </p:cNvPr>
          <p:cNvSpPr/>
          <p:nvPr/>
        </p:nvSpPr>
        <p:spPr>
          <a:xfrm>
            <a:off x="6266793" y="36984"/>
            <a:ext cx="1852226" cy="64032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B0AA51-2330-6071-3CD3-36D2EDBF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0221"/>
              </p:ext>
            </p:extLst>
          </p:nvPr>
        </p:nvGraphicFramePr>
        <p:xfrm>
          <a:off x="2190996" y="55383"/>
          <a:ext cx="9869625" cy="6754853"/>
        </p:xfrm>
        <a:graphic>
          <a:graphicData uri="http://schemas.openxmlformats.org/drawingml/2006/table">
            <a:tbl>
              <a:tblPr firstRow="1" firstCol="1" bandRow="1"/>
              <a:tblGrid>
                <a:gridCol w="1973925">
                  <a:extLst>
                    <a:ext uri="{9D8B030D-6E8A-4147-A177-3AD203B41FA5}">
                      <a16:colId xmlns:a16="http://schemas.microsoft.com/office/drawing/2014/main" val="2053432539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2884489283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544306877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2804030913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1095019645"/>
                    </a:ext>
                  </a:extLst>
                </a:gridCol>
              </a:tblGrid>
              <a:tr h="41151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48610"/>
                  </a:ext>
                </a:extLst>
              </a:tr>
              <a:tr h="164757">
                <a:tc>
                  <a:txBody>
                    <a:bodyPr/>
                    <a:lstStyle/>
                    <a:p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redictors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5569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8031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8467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887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16009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1.97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(0.86)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9217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46449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5898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87053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51305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650688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85771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 price inflation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9168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 price inflation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(0.04)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80728"/>
                  </a:ext>
                </a:extLst>
              </a:tr>
              <a:tr h="20625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08473"/>
                  </a:ext>
                </a:extLst>
              </a:tr>
              <a:tr h="20625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0.489 / 0.376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0.404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0.440 / 0.380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0.423 / 0.371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843322"/>
                  </a:ext>
                </a:extLst>
              </a:tr>
              <a:tr h="164757">
                <a:tc gridSpan="5">
                  <a:txBody>
                    <a:bodyPr/>
                    <a:lstStyle/>
                    <a:p>
                      <a:pPr algn="r"/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05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1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4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Alternative:  Dependent variable</a:t>
            </a:r>
            <a:endParaRPr lang="en-NZ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B13AA4-AB5B-6231-6E4E-94F93D644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4692"/>
              </p:ext>
            </p:extLst>
          </p:nvPr>
        </p:nvGraphicFramePr>
        <p:xfrm>
          <a:off x="2430989" y="324193"/>
          <a:ext cx="9631625" cy="6524352"/>
        </p:xfrm>
        <a:graphic>
          <a:graphicData uri="http://schemas.openxmlformats.org/drawingml/2006/table">
            <a:tbl>
              <a:tblPr firstRow="1" firstCol="1" bandRow="1"/>
              <a:tblGrid>
                <a:gridCol w="2645508">
                  <a:extLst>
                    <a:ext uri="{9D8B030D-6E8A-4147-A177-3AD203B41FA5}">
                      <a16:colId xmlns:a16="http://schemas.microsoft.com/office/drawing/2014/main" val="1261376013"/>
                    </a:ext>
                  </a:extLst>
                </a:gridCol>
                <a:gridCol w="2115206">
                  <a:extLst>
                    <a:ext uri="{9D8B030D-6E8A-4147-A177-3AD203B41FA5}">
                      <a16:colId xmlns:a16="http://schemas.microsoft.com/office/drawing/2014/main" val="2722061373"/>
                    </a:ext>
                  </a:extLst>
                </a:gridCol>
                <a:gridCol w="2490554">
                  <a:extLst>
                    <a:ext uri="{9D8B030D-6E8A-4147-A177-3AD203B41FA5}">
                      <a16:colId xmlns:a16="http://schemas.microsoft.com/office/drawing/2014/main" val="1661965372"/>
                    </a:ext>
                  </a:extLst>
                </a:gridCol>
                <a:gridCol w="2380357">
                  <a:extLst>
                    <a:ext uri="{9D8B030D-6E8A-4147-A177-3AD203B41FA5}">
                      <a16:colId xmlns:a16="http://schemas.microsoft.com/office/drawing/2014/main" val="474358664"/>
                    </a:ext>
                  </a:extLst>
                </a:gridCol>
              </a:tblGrid>
              <a:tr h="4113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stock)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(real,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33615"/>
                  </a:ext>
                </a:extLst>
              </a:tr>
              <a:tr h="255572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Estimates*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958611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-0.27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81243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9944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0.38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341500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1.63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0.30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07067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785149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06721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2193"/>
                  </a:ext>
                </a:extLst>
              </a:tr>
              <a:tr h="3223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87799"/>
                  </a:ext>
                </a:extLst>
              </a:tr>
              <a:tr h="3223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0.440 / 0.380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0.573 / 0.516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 / 0.520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785141"/>
                  </a:ext>
                </a:extLst>
              </a:tr>
              <a:tr h="255572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 Model 3, both rents and wages are deflated using CPI excluding rents</a:t>
                      </a:r>
                    </a:p>
                    <a:p>
                      <a:pPr algn="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3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428128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Alternative:  Explanatory variables</a:t>
            </a:r>
            <a:endParaRPr lang="en-NZ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2B1F31-F2EB-CDB1-BE35-E92333EE7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62605"/>
              </p:ext>
            </p:extLst>
          </p:nvPr>
        </p:nvGraphicFramePr>
        <p:xfrm>
          <a:off x="2490953" y="237482"/>
          <a:ext cx="9638225" cy="6366045"/>
        </p:xfrm>
        <a:graphic>
          <a:graphicData uri="http://schemas.openxmlformats.org/drawingml/2006/table">
            <a:tbl>
              <a:tblPr firstRow="1" firstCol="1" bandRow="1"/>
              <a:tblGrid>
                <a:gridCol w="2151992">
                  <a:extLst>
                    <a:ext uri="{9D8B030D-6E8A-4147-A177-3AD203B41FA5}">
                      <a16:colId xmlns:a16="http://schemas.microsoft.com/office/drawing/2014/main" val="2345626895"/>
                    </a:ext>
                  </a:extLst>
                </a:gridCol>
                <a:gridCol w="1703298">
                  <a:extLst>
                    <a:ext uri="{9D8B030D-6E8A-4147-A177-3AD203B41FA5}">
                      <a16:colId xmlns:a16="http://schemas.microsoft.com/office/drawing/2014/main" val="1642846842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2126346725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4086923483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2639385712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62506"/>
                  </a:ext>
                </a:extLst>
              </a:tr>
              <a:tr h="260387"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13916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23693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0.28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6450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72871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Adults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1.46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4623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Population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56330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Dwellings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-1.43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(0.97)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11386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7417"/>
                  </a:ext>
                </a:extLst>
              </a:tr>
              <a:tr h="3284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47852"/>
                  </a:ext>
                </a:extLst>
              </a:tr>
              <a:tr h="3284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0.404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0.445 / 0.385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 / 0.371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0.457 / 0.398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644262"/>
                  </a:ext>
                </a:extLst>
              </a:tr>
              <a:tr h="366791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6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Alternative:  Annual frequency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EEF98-2DE6-3E84-8AAC-532810045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7998"/>
              </p:ext>
            </p:extLst>
          </p:nvPr>
        </p:nvGraphicFramePr>
        <p:xfrm>
          <a:off x="2133309" y="174050"/>
          <a:ext cx="8547829" cy="6449750"/>
        </p:xfrm>
        <a:graphic>
          <a:graphicData uri="http://schemas.openxmlformats.org/drawingml/2006/table">
            <a:tbl>
              <a:tblPr firstRow="1" firstCol="1" bandRow="1"/>
              <a:tblGrid>
                <a:gridCol w="2675174">
                  <a:extLst>
                    <a:ext uri="{9D8B030D-6E8A-4147-A177-3AD203B41FA5}">
                      <a16:colId xmlns:a16="http://schemas.microsoft.com/office/drawing/2014/main" val="2564222600"/>
                    </a:ext>
                  </a:extLst>
                </a:gridCol>
                <a:gridCol w="5872655">
                  <a:extLst>
                    <a:ext uri="{9D8B030D-6E8A-4147-A177-3AD203B41FA5}">
                      <a16:colId xmlns:a16="http://schemas.microsoft.com/office/drawing/2014/main" val="115392083"/>
                    </a:ext>
                  </a:extLst>
                </a:gridCol>
              </a:tblGrid>
              <a:tr h="41419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 (nominal,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60387"/>
                  </a:ext>
                </a:extLst>
              </a:tr>
              <a:tr h="278230"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471999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-0.54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86253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97268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4375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1.18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676769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Floating mortgage rate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74661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-0.37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86401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-0.03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77872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463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0.508 / 0.449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70617"/>
                  </a:ext>
                </a:extLst>
              </a:tr>
              <a:tr h="223069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change from the same quarter last year</a:t>
                      </a:r>
                    </a:p>
                    <a:p>
                      <a:pPr algn="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Interaction</a:t>
            </a:r>
            <a:endParaRPr lang="en-NZ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721FFA-84E5-60CA-034B-F7A1147F1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16097"/>
              </p:ext>
            </p:extLst>
          </p:nvPr>
        </p:nvGraphicFramePr>
        <p:xfrm>
          <a:off x="2222938" y="330994"/>
          <a:ext cx="9475076" cy="6022510"/>
        </p:xfrm>
        <a:graphic>
          <a:graphicData uri="http://schemas.openxmlformats.org/drawingml/2006/table">
            <a:tbl>
              <a:tblPr firstRow="1" firstCol="1" bandRow="1"/>
              <a:tblGrid>
                <a:gridCol w="4737538">
                  <a:extLst>
                    <a:ext uri="{9D8B030D-6E8A-4147-A177-3AD203B41FA5}">
                      <a16:colId xmlns:a16="http://schemas.microsoft.com/office/drawing/2014/main" val="1471908908"/>
                    </a:ext>
                  </a:extLst>
                </a:gridCol>
                <a:gridCol w="4737538">
                  <a:extLst>
                    <a:ext uri="{9D8B030D-6E8A-4147-A177-3AD203B41FA5}">
                      <a16:colId xmlns:a16="http://schemas.microsoft.com/office/drawing/2014/main" val="3542311983"/>
                    </a:ext>
                  </a:extLst>
                </a:gridCol>
              </a:tblGrid>
              <a:tr h="70679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(nominal, flow)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928835"/>
                  </a:ext>
                </a:extLst>
              </a:tr>
              <a:tr h="437276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73504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(rolling two-period average)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 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41342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1.57 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67724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99558"/>
                  </a:ext>
                </a:extLst>
              </a:tr>
              <a:tr h="5527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098857"/>
                  </a:ext>
                </a:extLst>
              </a:tr>
              <a:tr h="5527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0.430 / 0.368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801487"/>
                  </a:ext>
                </a:extLst>
              </a:tr>
              <a:tr h="46442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1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92731-8491-4AE8-B882-A655E4F86CF2}"/>
</file>

<file path=customXml/itemProps2.xml><?xml version="1.0" encoding="utf-8"?>
<ds:datastoreItem xmlns:ds="http://schemas.openxmlformats.org/officeDocument/2006/customXml" ds:itemID="{2CF86B1D-763A-4D38-8EFD-B2A0DAF3B91B}"/>
</file>

<file path=customXml/itemProps3.xml><?xml version="1.0" encoding="utf-8"?>
<ds:datastoreItem xmlns:ds="http://schemas.openxmlformats.org/officeDocument/2006/customXml" ds:itemID="{A1AC764A-17DB-40B4-AEE8-FC9E9ED9290F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1107</Words>
  <Application>Microsoft Office PowerPoint</Application>
  <PresentationFormat>Widescreen</PresentationFormat>
  <Paragraphs>250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PowerPoint Presentation</vt:lpstr>
      <vt:lpstr>Model</vt:lpstr>
      <vt:lpstr>Model – alternative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4</cp:revision>
  <dcterms:created xsi:type="dcterms:W3CDTF">2022-07-27T02:24:34Z</dcterms:created>
  <dcterms:modified xsi:type="dcterms:W3CDTF">2023-03-30T05:27:17Z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