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64" r:id="rId4"/>
    <p:sldId id="265" r:id="rId5"/>
    <p:sldId id="266" r:id="rId6"/>
    <p:sldId id="281" r:id="rId7"/>
    <p:sldId id="270" r:id="rId8"/>
    <p:sldId id="267" r:id="rId9"/>
    <p:sldId id="271" r:id="rId10"/>
    <p:sldId id="272" r:id="rId11"/>
    <p:sldId id="282" r:id="rId12"/>
    <p:sldId id="273" r:id="rId13"/>
    <p:sldId id="274" r:id="rId14"/>
    <p:sldId id="276" r:id="rId15"/>
    <p:sldId id="278" r:id="rId16"/>
    <p:sldId id="277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B7405-1844-44E3-A1CE-DA60ADE0E558}" v="11" dt="2022-08-02T03:13:12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8" autoAdjust="0"/>
  </p:normalViewPr>
  <p:slideViewPr>
    <p:cSldViewPr snapToGrid="0">
      <p:cViewPr>
        <p:scale>
          <a:sx n="80" d="100"/>
          <a:sy n="80" d="100"/>
        </p:scale>
        <p:origin x="201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392F5ABF-B120-4722-9C21-60FD99909C28}"/>
    <pc:docChg chg="undo custSel addSld delSld modSld">
      <pc:chgData name="Nam Ngo" userId="3d40cd20-e081-4beb-a834-ec0c44af3e90" providerId="ADAL" clId="{392F5ABF-B120-4722-9C21-60FD99909C28}" dt="2022-07-28T04:13:25.065" v="5229" actId="20577"/>
      <pc:docMkLst>
        <pc:docMk/>
      </pc:docMkLst>
      <pc:sldChg chg="modSp mod">
        <pc:chgData name="Nam Ngo" userId="3d40cd20-e081-4beb-a834-ec0c44af3e90" providerId="ADAL" clId="{392F5ABF-B120-4722-9C21-60FD99909C28}" dt="2022-07-28T04:12:49.878" v="5227" actId="1076"/>
        <pc:sldMkLst>
          <pc:docMk/>
          <pc:sldMk cId="2490416929" sldId="257"/>
        </pc:sldMkLst>
        <pc:spChg chg="mod">
          <ac:chgData name="Nam Ngo" userId="3d40cd20-e081-4beb-a834-ec0c44af3e90" providerId="ADAL" clId="{392F5ABF-B120-4722-9C21-60FD99909C28}" dt="2022-07-28T04:12:44.309" v="5226" actId="403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392F5ABF-B120-4722-9C21-60FD99909C28}" dt="2022-07-28T04:12:49.878" v="5227" actId="1076"/>
          <ac:spMkLst>
            <pc:docMk/>
            <pc:sldMk cId="2490416929" sldId="257"/>
            <ac:spMk id="7" creationId="{F35A63E1-305C-49E0-943E-D0351166B0E1}"/>
          </ac:spMkLst>
        </pc:spChg>
      </pc:sldChg>
      <pc:sldChg chg="modSp mod">
        <pc:chgData name="Nam Ngo" userId="3d40cd20-e081-4beb-a834-ec0c44af3e90" providerId="ADAL" clId="{392F5ABF-B120-4722-9C21-60FD99909C28}" dt="2022-07-28T04:13:20.972" v="5228" actId="20577"/>
        <pc:sldMkLst>
          <pc:docMk/>
          <pc:sldMk cId="3026990559" sldId="264"/>
        </pc:sldMkLst>
        <pc:spChg chg="mod">
          <ac:chgData name="Nam Ngo" userId="3d40cd20-e081-4beb-a834-ec0c44af3e90" providerId="ADAL" clId="{392F5ABF-B120-4722-9C21-60FD99909C28}" dt="2022-07-28T04:13:20.972" v="5228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addSp modSp mod">
        <pc:chgData name="Nam Ngo" userId="3d40cd20-e081-4beb-a834-ec0c44af3e90" providerId="ADAL" clId="{392F5ABF-B120-4722-9C21-60FD99909C28}" dt="2022-07-28T04:13:25.065" v="5229" actId="20577"/>
        <pc:sldMkLst>
          <pc:docMk/>
          <pc:sldMk cId="3983840244" sldId="265"/>
        </pc:sldMkLst>
        <pc:spChg chg="mod">
          <ac:chgData name="Nam Ngo" userId="3d40cd20-e081-4beb-a834-ec0c44af3e90" providerId="ADAL" clId="{392F5ABF-B120-4722-9C21-60FD99909C28}" dt="2022-07-28T04:13:25.065" v="5229" actId="20577"/>
          <ac:spMkLst>
            <pc:docMk/>
            <pc:sldMk cId="3983840244" sldId="265"/>
            <ac:spMk id="2" creationId="{5EC60020-4BD9-B122-8976-16487C9DA819}"/>
          </ac:spMkLst>
        </pc:spChg>
        <pc:graphicFrameChg chg="add mod modGraphic">
          <ac:chgData name="Nam Ngo" userId="3d40cd20-e081-4beb-a834-ec0c44af3e90" providerId="ADAL" clId="{392F5ABF-B120-4722-9C21-60FD99909C28}" dt="2022-07-27T02:41:59.279" v="404" actId="1076"/>
          <ac:graphicFrameMkLst>
            <pc:docMk/>
            <pc:sldMk cId="3983840244" sldId="265"/>
            <ac:graphicFrameMk id="4" creationId="{D1FD2325-3138-83CA-FE7E-1BB23EC4BBA5}"/>
          </ac:graphicFrameMkLst>
        </pc:graphicFrameChg>
      </pc:sldChg>
      <pc:sldChg chg="modSp mod">
        <pc:chgData name="Nam Ngo" userId="3d40cd20-e081-4beb-a834-ec0c44af3e90" providerId="ADAL" clId="{392F5ABF-B120-4722-9C21-60FD99909C28}" dt="2022-07-28T04:08:54.693" v="5125" actId="20577"/>
        <pc:sldMkLst>
          <pc:docMk/>
          <pc:sldMk cId="842463009" sldId="266"/>
        </pc:sldMkLst>
        <pc:spChg chg="mod">
          <ac:chgData name="Nam Ngo" userId="3d40cd20-e081-4beb-a834-ec0c44af3e90" providerId="ADAL" clId="{392F5ABF-B120-4722-9C21-60FD99909C28}" dt="2022-07-28T04:08:54.693" v="5125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addSp delSp modSp new mod modNotesTx">
        <pc:chgData name="Nam Ngo" userId="3d40cd20-e081-4beb-a834-ec0c44af3e90" providerId="ADAL" clId="{392F5ABF-B120-4722-9C21-60FD99909C28}" dt="2022-07-28T04:09:20.348" v="5158" actId="20577"/>
        <pc:sldMkLst>
          <pc:docMk/>
          <pc:sldMk cId="774025107" sldId="267"/>
        </pc:sldMkLst>
        <pc:spChg chg="add del mod">
          <ac:chgData name="Nam Ngo" userId="3d40cd20-e081-4beb-a834-ec0c44af3e90" providerId="ADAL" clId="{392F5ABF-B120-4722-9C21-60FD99909C28}" dt="2022-07-27T02:44:33.541" v="428"/>
          <ac:spMkLst>
            <pc:docMk/>
            <pc:sldMk cId="774025107" sldId="267"/>
            <ac:spMk id="2" creationId="{741FE7B6-1E32-A371-4020-1DBD6AE28DFA}"/>
          </ac:spMkLst>
        </pc:spChg>
        <pc:spChg chg="add del mod">
          <ac:chgData name="Nam Ngo" userId="3d40cd20-e081-4beb-a834-ec0c44af3e90" providerId="ADAL" clId="{392F5ABF-B120-4722-9C21-60FD99909C28}" dt="2022-07-28T03:56:19.903" v="3987" actId="767"/>
          <ac:spMkLst>
            <pc:docMk/>
            <pc:sldMk cId="774025107" sldId="267"/>
            <ac:spMk id="2" creationId="{E01864F5-4F7F-C855-A045-1F7653FD31F0}"/>
          </ac:spMkLst>
        </pc:spChg>
        <pc:spChg chg="mod">
          <ac:chgData name="Nam Ngo" userId="3d40cd20-e081-4beb-a834-ec0c44af3e90" providerId="ADAL" clId="{392F5ABF-B120-4722-9C21-60FD99909C28}" dt="2022-07-27T02:59:10.874" v="1507" actId="20577"/>
          <ac:spMkLst>
            <pc:docMk/>
            <pc:sldMk cId="774025107" sldId="267"/>
            <ac:spMk id="3" creationId="{9393DFC9-497D-4CA1-82F8-13DB46E06876}"/>
          </ac:spMkLst>
        </pc:spChg>
        <pc:spChg chg="add del mod">
          <ac:chgData name="Nam Ngo" userId="3d40cd20-e081-4beb-a834-ec0c44af3e90" providerId="ADAL" clId="{392F5ABF-B120-4722-9C21-60FD99909C28}" dt="2022-07-28T03:56:34.202" v="3991" actId="11529"/>
          <ac:spMkLst>
            <pc:docMk/>
            <pc:sldMk cId="774025107" sldId="267"/>
            <ac:spMk id="4" creationId="{51A74922-1D6B-3158-4703-63D3F4D6F297}"/>
          </ac:spMkLst>
        </pc:spChg>
        <pc:spChg chg="add del mod">
          <ac:chgData name="Nam Ngo" userId="3d40cd20-e081-4beb-a834-ec0c44af3e90" providerId="ADAL" clId="{392F5ABF-B120-4722-9C21-60FD99909C28}" dt="2022-07-28T03:57:02.329" v="3997" actId="11529"/>
          <ac:spMkLst>
            <pc:docMk/>
            <pc:sldMk cId="774025107" sldId="267"/>
            <ac:spMk id="6" creationId="{0531B00E-53DE-0A64-49A6-3625F442F626}"/>
          </ac:spMkLst>
        </pc:spChg>
        <pc:spChg chg="add mod ord">
          <ac:chgData name="Nam Ngo" userId="3d40cd20-e081-4beb-a834-ec0c44af3e90" providerId="ADAL" clId="{392F5ABF-B120-4722-9C21-60FD99909C28}" dt="2022-07-28T04:05:33.168" v="5045" actId="171"/>
          <ac:spMkLst>
            <pc:docMk/>
            <pc:sldMk cId="774025107" sldId="267"/>
            <ac:spMk id="9" creationId="{0F5FE474-4CEE-747B-EE27-DE8EA0FDF085}"/>
          </ac:spMkLst>
        </pc:spChg>
        <pc:graphicFrameChg chg="add del mod">
          <ac:chgData name="Nam Ngo" userId="3d40cd20-e081-4beb-a834-ec0c44af3e90" providerId="ADAL" clId="{392F5ABF-B120-4722-9C21-60FD99909C28}" dt="2022-07-27T02:44:33.409" v="427"/>
          <ac:graphicFrameMkLst>
            <pc:docMk/>
            <pc:sldMk cId="774025107" sldId="267"/>
            <ac:graphicFrameMk id="4" creationId="{19E4027E-3175-2F6D-3D88-D5D077B2C3F4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17.920" v="3539" actId="20577"/>
          <ac:graphicFrameMkLst>
            <pc:docMk/>
            <pc:sldMk cId="774025107" sldId="267"/>
            <ac:graphicFrameMk id="5" creationId="{A63E51DF-A52F-7DFA-F1E3-F7E5817B5465}"/>
          </ac:graphicFrameMkLst>
        </pc:graphicFrameChg>
        <pc:cxnChg chg="add del">
          <ac:chgData name="Nam Ngo" userId="3d40cd20-e081-4beb-a834-ec0c44af3e90" providerId="ADAL" clId="{392F5ABF-B120-4722-9C21-60FD99909C28}" dt="2022-07-28T04:05:05.513" v="5038" actId="478"/>
          <ac:cxnSpMkLst>
            <pc:docMk/>
            <pc:sldMk cId="774025107" sldId="267"/>
            <ac:cxnSpMk id="8" creationId="{86FC08D0-2D51-E43F-44F8-43D4CDA72247}"/>
          </ac:cxnSpMkLst>
        </pc:cxnChg>
      </pc:sldChg>
      <pc:sldChg chg="new del">
        <pc:chgData name="Nam Ngo" userId="3d40cd20-e081-4beb-a834-ec0c44af3e90" providerId="ADAL" clId="{392F5ABF-B120-4722-9C21-60FD99909C28}" dt="2022-07-27T02:42:03.234" v="406" actId="47"/>
        <pc:sldMkLst>
          <pc:docMk/>
          <pc:sldMk cId="3478806843" sldId="267"/>
        </pc:sldMkLst>
      </pc:sldChg>
      <pc:sldChg chg="new del">
        <pc:chgData name="Nam Ngo" userId="3d40cd20-e081-4beb-a834-ec0c44af3e90" providerId="ADAL" clId="{392F5ABF-B120-4722-9C21-60FD99909C28}" dt="2022-07-27T02:47:19.308" v="502" actId="47"/>
        <pc:sldMkLst>
          <pc:docMk/>
          <pc:sldMk cId="198892830" sldId="268"/>
        </pc:sldMkLst>
      </pc:sldChg>
      <pc:sldChg chg="modSp new del mod">
        <pc:chgData name="Nam Ngo" userId="3d40cd20-e081-4beb-a834-ec0c44af3e90" providerId="ADAL" clId="{392F5ABF-B120-4722-9C21-60FD99909C28}" dt="2022-07-27T02:47:45.347" v="542" actId="47"/>
        <pc:sldMkLst>
          <pc:docMk/>
          <pc:sldMk cId="479685546" sldId="268"/>
        </pc:sldMkLst>
        <pc:spChg chg="mod">
          <ac:chgData name="Nam Ngo" userId="3d40cd20-e081-4beb-a834-ec0c44af3e90" providerId="ADAL" clId="{392F5ABF-B120-4722-9C21-60FD99909C28}" dt="2022-07-27T02:47:42.502" v="541" actId="20577"/>
          <ac:spMkLst>
            <pc:docMk/>
            <pc:sldMk cId="479685546" sldId="268"/>
            <ac:spMk id="3" creationId="{C48D5E09-78D8-6ABE-AC87-40103D15739E}"/>
          </ac:spMkLst>
        </pc:spChg>
      </pc:sldChg>
      <pc:sldChg chg="new del">
        <pc:chgData name="Nam Ngo" userId="3d40cd20-e081-4beb-a834-ec0c44af3e90" providerId="ADAL" clId="{392F5ABF-B120-4722-9C21-60FD99909C28}" dt="2022-07-27T02:47:34.268" v="507" actId="2696"/>
        <pc:sldMkLst>
          <pc:docMk/>
          <pc:sldMk cId="1036644933" sldId="268"/>
        </pc:sldMkLst>
      </pc:sldChg>
      <pc:sldChg chg="addSp delSp modSp new del">
        <pc:chgData name="Nam Ngo" userId="3d40cd20-e081-4beb-a834-ec0c44af3e90" providerId="ADAL" clId="{392F5ABF-B120-4722-9C21-60FD99909C28}" dt="2022-07-27T02:47:30.251" v="505" actId="2696"/>
        <pc:sldMkLst>
          <pc:docMk/>
          <pc:sldMk cId="1182559697" sldId="268"/>
        </pc:sldMkLst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2" creationId="{997F6D25-6587-1C4D-BFD1-6FB0A0F2BAA0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3" creationId="{BC0E5B46-48B6-08A7-98C1-92368763C4F3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4" creationId="{5FC6B4D9-FFCE-7A39-9472-A7FBE349F6EE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5" creationId="{82F6A18D-C028-919C-BAEF-9622D15DB7F2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6" creationId="{8290FDB4-7FB2-8F33-3B66-875A4DA55196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7" creationId="{73E161F0-377E-0189-B6EA-AEB05E98E9BD}"/>
          </ac:spMkLst>
        </pc:spChg>
      </pc:sldChg>
      <pc:sldChg chg="new del">
        <pc:chgData name="Nam Ngo" userId="3d40cd20-e081-4beb-a834-ec0c44af3e90" providerId="ADAL" clId="{392F5ABF-B120-4722-9C21-60FD99909C28}" dt="2022-07-27T02:46:12.312" v="456" actId="2696"/>
        <pc:sldMkLst>
          <pc:docMk/>
          <pc:sldMk cId="1411530636" sldId="268"/>
        </pc:sldMkLst>
      </pc:sldChg>
      <pc:sldChg chg="modSp new del mod">
        <pc:chgData name="Nam Ngo" userId="3d40cd20-e081-4beb-a834-ec0c44af3e90" providerId="ADAL" clId="{392F5ABF-B120-4722-9C21-60FD99909C28}" dt="2022-07-27T02:55:59.695" v="1146" actId="47"/>
        <pc:sldMkLst>
          <pc:docMk/>
          <pc:sldMk cId="1692052240" sldId="268"/>
        </pc:sldMkLst>
        <pc:spChg chg="mod">
          <ac:chgData name="Nam Ngo" userId="3d40cd20-e081-4beb-a834-ec0c44af3e90" providerId="ADAL" clId="{392F5ABF-B120-4722-9C21-60FD99909C28}" dt="2022-07-27T02:48:34.802" v="646" actId="20577"/>
          <ac:spMkLst>
            <pc:docMk/>
            <pc:sldMk cId="1692052240" sldId="268"/>
            <ac:spMk id="3" creationId="{F1B9178D-5BC7-7C19-2A7A-3F979D91CA4F}"/>
          </ac:spMkLst>
        </pc:spChg>
      </pc:sldChg>
      <pc:sldChg chg="new del">
        <pc:chgData name="Nam Ngo" userId="3d40cd20-e081-4beb-a834-ec0c44af3e90" providerId="ADAL" clId="{392F5ABF-B120-4722-9C21-60FD99909C28}" dt="2022-07-27T02:48:23.064" v="610" actId="2696"/>
        <pc:sldMkLst>
          <pc:docMk/>
          <pc:sldMk cId="4173023783" sldId="268"/>
        </pc:sldMkLst>
      </pc:sldChg>
      <pc:sldChg chg="modSp new del mod">
        <pc:chgData name="Nam Ngo" userId="3d40cd20-e081-4beb-a834-ec0c44af3e90" providerId="ADAL" clId="{392F5ABF-B120-4722-9C21-60FD99909C28}" dt="2022-07-27T02:50:46.710" v="712" actId="47"/>
        <pc:sldMkLst>
          <pc:docMk/>
          <pc:sldMk cId="22238189" sldId="269"/>
        </pc:sldMkLst>
        <pc:spChg chg="mod">
          <ac:chgData name="Nam Ngo" userId="3d40cd20-e081-4beb-a834-ec0c44af3e90" providerId="ADAL" clId="{392F5ABF-B120-4722-9C21-60FD99909C28}" dt="2022-07-27T02:49:05.599" v="709" actId="20577"/>
          <ac:spMkLst>
            <pc:docMk/>
            <pc:sldMk cId="22238189" sldId="269"/>
            <ac:spMk id="3" creationId="{3DCF0675-5388-99C5-04D0-D3374A190B12}"/>
          </ac:spMkLst>
        </pc:spChg>
      </pc:sldChg>
      <pc:sldChg chg="new del">
        <pc:chgData name="Nam Ngo" userId="3d40cd20-e081-4beb-a834-ec0c44af3e90" providerId="ADAL" clId="{392F5ABF-B120-4722-9C21-60FD99909C28}" dt="2022-07-27T02:48:52.274" v="648" actId="2696"/>
        <pc:sldMkLst>
          <pc:docMk/>
          <pc:sldMk cId="3575385713" sldId="269"/>
        </pc:sldMkLst>
      </pc:sldChg>
      <pc:sldChg chg="addSp delSp modSp new mod">
        <pc:chgData name="Nam Ngo" userId="3d40cd20-e081-4beb-a834-ec0c44af3e90" providerId="ADAL" clId="{392F5ABF-B120-4722-9C21-60FD99909C28}" dt="2022-07-28T04:06:29.065" v="5073" actId="20577"/>
        <pc:sldMkLst>
          <pc:docMk/>
          <pc:sldMk cId="1691028399" sldId="270"/>
        </pc:sldMkLst>
        <pc:spChg chg="mod">
          <ac:chgData name="Nam Ngo" userId="3d40cd20-e081-4beb-a834-ec0c44af3e90" providerId="ADAL" clId="{392F5ABF-B120-4722-9C21-60FD99909C28}" dt="2022-07-28T04:06:29.065" v="5073" actId="20577"/>
          <ac:spMkLst>
            <pc:docMk/>
            <pc:sldMk cId="1691028399" sldId="270"/>
            <ac:spMk id="2" creationId="{B8C32512-7A14-0EE5-0884-E8554588D668}"/>
          </ac:spMkLst>
        </pc:spChg>
        <pc:spChg chg="del">
          <ac:chgData name="Nam Ngo" userId="3d40cd20-e081-4beb-a834-ec0c44af3e90" providerId="ADAL" clId="{392F5ABF-B120-4722-9C21-60FD99909C28}" dt="2022-07-27T02:50:51.146" v="713"/>
          <ac:spMkLst>
            <pc:docMk/>
            <pc:sldMk cId="1691028399" sldId="270"/>
            <ac:spMk id="3" creationId="{C505637A-B718-95EA-6287-E1FC7D75D3B6}"/>
          </ac:spMkLst>
        </pc:spChg>
        <pc:spChg chg="del">
          <ac:chgData name="Nam Ngo" userId="3d40cd20-e081-4beb-a834-ec0c44af3e90" providerId="ADAL" clId="{392F5ABF-B120-4722-9C21-60FD99909C28}" dt="2022-07-27T02:51:04.947" v="720"/>
          <ac:spMkLst>
            <pc:docMk/>
            <pc:sldMk cId="1691028399" sldId="270"/>
            <ac:spMk id="4" creationId="{47D37388-740F-8E15-8461-306AC5E1958C}"/>
          </ac:spMkLst>
        </pc:spChg>
        <pc:picChg chg="add mod">
          <ac:chgData name="Nam Ngo" userId="3d40cd20-e081-4beb-a834-ec0c44af3e90" providerId="ADAL" clId="{392F5ABF-B120-4722-9C21-60FD99909C28}" dt="2022-07-27T02:51:17.488" v="727" actId="1076"/>
          <ac:picMkLst>
            <pc:docMk/>
            <pc:sldMk cId="1691028399" sldId="270"/>
            <ac:picMk id="6" creationId="{66878038-4C5F-EB81-08A0-B71B05DEBAE9}"/>
          </ac:picMkLst>
        </pc:picChg>
        <pc:picChg chg="add mod">
          <ac:chgData name="Nam Ngo" userId="3d40cd20-e081-4beb-a834-ec0c44af3e90" providerId="ADAL" clId="{392F5ABF-B120-4722-9C21-60FD99909C28}" dt="2022-07-27T02:51:11.409" v="725" actId="14100"/>
          <ac:picMkLst>
            <pc:docMk/>
            <pc:sldMk cId="1691028399" sldId="270"/>
            <ac:picMk id="8" creationId="{1728608D-F17C-BFDD-6004-3880454C9764}"/>
          </ac:picMkLst>
        </pc:picChg>
      </pc:sldChg>
      <pc:sldChg chg="modSp add mod modNotesTx">
        <pc:chgData name="Nam Ngo" userId="3d40cd20-e081-4beb-a834-ec0c44af3e90" providerId="ADAL" clId="{392F5ABF-B120-4722-9C21-60FD99909C28}" dt="2022-07-28T04:06:51.713" v="5074" actId="14100"/>
        <pc:sldMkLst>
          <pc:docMk/>
          <pc:sldMk cId="4029300988" sldId="271"/>
        </pc:sldMkLst>
        <pc:spChg chg="mod">
          <ac:chgData name="Nam Ngo" userId="3d40cd20-e081-4beb-a834-ec0c44af3e90" providerId="ADAL" clId="{392F5ABF-B120-4722-9C21-60FD99909C28}" dt="2022-07-27T02:56:03.582" v="1148" actId="5793"/>
          <ac:spMkLst>
            <pc:docMk/>
            <pc:sldMk cId="4029300988" sldId="271"/>
            <ac:spMk id="2" creationId="{5EC60020-4BD9-B122-8976-16487C9DA819}"/>
          </ac:spMkLst>
        </pc:spChg>
        <pc:spChg chg="mod">
          <ac:chgData name="Nam Ngo" userId="3d40cd20-e081-4beb-a834-ec0c44af3e90" providerId="ADAL" clId="{392F5ABF-B120-4722-9C21-60FD99909C28}" dt="2022-07-27T02:56:29.430" v="1188" actId="20577"/>
          <ac:spMkLst>
            <pc:docMk/>
            <pc:sldMk cId="4029300988" sldId="271"/>
            <ac:spMk id="3" creationId="{963B7C8A-B844-7554-60D6-199AB93316E4}"/>
          </ac:spMkLst>
        </pc:spChg>
        <pc:graphicFrameChg chg="mod modGraphic">
          <ac:chgData name="Nam Ngo" userId="3d40cd20-e081-4beb-a834-ec0c44af3e90" providerId="ADAL" clId="{392F5ABF-B120-4722-9C21-60FD99909C28}" dt="2022-07-28T04:06:51.713" v="5074" actId="14100"/>
          <ac:graphicFrameMkLst>
            <pc:docMk/>
            <pc:sldMk cId="4029300988" sldId="271"/>
            <ac:graphicFrameMk id="4" creationId="{D1FD2325-3138-83CA-FE7E-1BB23EC4BBA5}"/>
          </ac:graphicFrameMkLst>
        </pc:graphicFrameChg>
      </pc:sldChg>
      <pc:sldChg chg="addSp delSp modSp new add del mod modNotesTx">
        <pc:chgData name="Nam Ngo" userId="3d40cd20-e081-4beb-a834-ec0c44af3e90" providerId="ADAL" clId="{392F5ABF-B120-4722-9C21-60FD99909C28}" dt="2022-07-28T04:07:30.574" v="5096" actId="20577"/>
        <pc:sldMkLst>
          <pc:docMk/>
          <pc:sldMk cId="1615767477" sldId="272"/>
        </pc:sldMkLst>
        <pc:spChg chg="add del">
          <ac:chgData name="Nam Ngo" userId="3d40cd20-e081-4beb-a834-ec0c44af3e90" providerId="ADAL" clId="{392F5ABF-B120-4722-9C21-60FD99909C28}" dt="2022-07-27T02:58:28.355" v="1392"/>
          <ac:spMkLst>
            <pc:docMk/>
            <pc:sldMk cId="1615767477" sldId="272"/>
            <ac:spMk id="2" creationId="{5083387A-D739-278B-72DF-B23FF28B160F}"/>
          </ac:spMkLst>
        </pc:spChg>
        <pc:spChg chg="mod">
          <ac:chgData name="Nam Ngo" userId="3d40cd20-e081-4beb-a834-ec0c44af3e90" providerId="ADAL" clId="{392F5ABF-B120-4722-9C21-60FD99909C28}" dt="2022-07-28T04:06:57.769" v="5080" actId="20577"/>
          <ac:spMkLst>
            <pc:docMk/>
            <pc:sldMk cId="1615767477" sldId="272"/>
            <ac:spMk id="3" creationId="{64A4B989-DBE0-6D53-97B6-BA142426E762}"/>
          </ac:spMkLst>
        </pc:spChg>
        <pc:graphicFrameChg chg="add del mod">
          <ac:chgData name="Nam Ngo" userId="3d40cd20-e081-4beb-a834-ec0c44af3e90" providerId="ADAL" clId="{392F5ABF-B120-4722-9C21-60FD99909C28}" dt="2022-07-27T02:58:28.281" v="1391"/>
          <ac:graphicFrameMkLst>
            <pc:docMk/>
            <pc:sldMk cId="1615767477" sldId="272"/>
            <ac:graphicFrameMk id="4" creationId="{B06F486B-2E8E-A98C-5953-B8B3E583AD4B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30.574" v="5096" actId="20577"/>
          <ac:graphicFrameMkLst>
            <pc:docMk/>
            <pc:sldMk cId="1615767477" sldId="272"/>
            <ac:graphicFrameMk id="5" creationId="{DBCAE7E0-CAF2-D97B-9E37-985B398060B6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2:56:43.879" v="1193" actId="2696"/>
        <pc:sldMkLst>
          <pc:docMk/>
          <pc:sldMk cId="1759313152" sldId="272"/>
        </pc:sldMkLst>
      </pc:sldChg>
      <pc:sldChg chg="new del">
        <pc:chgData name="Nam Ngo" userId="3d40cd20-e081-4beb-a834-ec0c44af3e90" providerId="ADAL" clId="{392F5ABF-B120-4722-9C21-60FD99909C28}" dt="2022-07-27T03:01:27.383" v="1892" actId="47"/>
        <pc:sldMkLst>
          <pc:docMk/>
          <pc:sldMk cId="26439758" sldId="273"/>
        </pc:sldMkLst>
      </pc:sldChg>
      <pc:sldChg chg="new del">
        <pc:chgData name="Nam Ngo" userId="3d40cd20-e081-4beb-a834-ec0c44af3e90" providerId="ADAL" clId="{392F5ABF-B120-4722-9C21-60FD99909C28}" dt="2022-07-27T03:01:35.575" v="1896" actId="680"/>
        <pc:sldMkLst>
          <pc:docMk/>
          <pc:sldMk cId="320084681" sldId="273"/>
        </pc:sldMkLst>
      </pc:sldChg>
      <pc:sldChg chg="addSp delSp modSp new mod modNotesTx">
        <pc:chgData name="Nam Ngo" userId="3d40cd20-e081-4beb-a834-ec0c44af3e90" providerId="ADAL" clId="{392F5ABF-B120-4722-9C21-60FD99909C28}" dt="2022-07-28T04:07:27.520" v="5095" actId="20577"/>
        <pc:sldMkLst>
          <pc:docMk/>
          <pc:sldMk cId="2016887667" sldId="273"/>
        </pc:sldMkLst>
        <pc:spChg chg="add del">
          <ac:chgData name="Nam Ngo" userId="3d40cd20-e081-4beb-a834-ec0c44af3e90" providerId="ADAL" clId="{392F5ABF-B120-4722-9C21-60FD99909C28}" dt="2022-07-27T03:03:00.629" v="2052"/>
          <ac:spMkLst>
            <pc:docMk/>
            <pc:sldMk cId="2016887667" sldId="273"/>
            <ac:spMk id="2" creationId="{BD989163-F00C-EA3C-535D-4D45D08E186F}"/>
          </ac:spMkLst>
        </pc:spChg>
        <pc:spChg chg="mod">
          <ac:chgData name="Nam Ngo" userId="3d40cd20-e081-4beb-a834-ec0c44af3e90" providerId="ADAL" clId="{392F5ABF-B120-4722-9C21-60FD99909C28}" dt="2022-07-28T04:07:20.338" v="5094" actId="403"/>
          <ac:spMkLst>
            <pc:docMk/>
            <pc:sldMk cId="2016887667" sldId="273"/>
            <ac:spMk id="3" creationId="{90D7D103-BEEA-A320-7705-AD82CCE177CE}"/>
          </ac:spMkLst>
        </pc:spChg>
        <pc:spChg chg="add mod">
          <ac:chgData name="Nam Ngo" userId="3d40cd20-e081-4beb-a834-ec0c44af3e90" providerId="ADAL" clId="{392F5ABF-B120-4722-9C21-60FD99909C28}" dt="2022-07-28T03:59:21.032" v="4009" actId="1076"/>
          <ac:spMkLst>
            <pc:docMk/>
            <pc:sldMk cId="2016887667" sldId="273"/>
            <ac:spMk id="6" creationId="{023B5841-ACDD-2E4C-E525-6C6A30C7A882}"/>
          </ac:spMkLst>
        </pc:spChg>
        <pc:spChg chg="add mod">
          <ac:chgData name="Nam Ngo" userId="3d40cd20-e081-4beb-a834-ec0c44af3e90" providerId="ADAL" clId="{392F5ABF-B120-4722-9C21-60FD99909C28}" dt="2022-07-28T03:59:57.146" v="4124" actId="1076"/>
          <ac:spMkLst>
            <pc:docMk/>
            <pc:sldMk cId="2016887667" sldId="273"/>
            <ac:spMk id="7" creationId="{DD4B4E8C-A701-A119-4669-3944A9D146D6}"/>
          </ac:spMkLst>
        </pc:spChg>
        <pc:spChg chg="add mod">
          <ac:chgData name="Nam Ngo" userId="3d40cd20-e081-4beb-a834-ec0c44af3e90" providerId="ADAL" clId="{392F5ABF-B120-4722-9C21-60FD99909C28}" dt="2022-07-28T03:59:29.292" v="4013" actId="1076"/>
          <ac:spMkLst>
            <pc:docMk/>
            <pc:sldMk cId="2016887667" sldId="273"/>
            <ac:spMk id="10" creationId="{D50F48DA-C973-C197-0A50-19F3DCFD130B}"/>
          </ac:spMkLst>
        </pc:spChg>
        <pc:graphicFrameChg chg="add del mod">
          <ac:chgData name="Nam Ngo" userId="3d40cd20-e081-4beb-a834-ec0c44af3e90" providerId="ADAL" clId="{392F5ABF-B120-4722-9C21-60FD99909C28}" dt="2022-07-27T03:03:00.560" v="2051"/>
          <ac:graphicFrameMkLst>
            <pc:docMk/>
            <pc:sldMk cId="2016887667" sldId="273"/>
            <ac:graphicFrameMk id="4" creationId="{AE93E360-4768-C1A8-59DA-43BC5AE4A93A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27.520" v="5095" actId="20577"/>
          <ac:graphicFrameMkLst>
            <pc:docMk/>
            <pc:sldMk cId="2016887667" sldId="273"/>
            <ac:graphicFrameMk id="5" creationId="{EC77224B-0013-6C50-AC69-782DB0903083}"/>
          </ac:graphicFrameMkLst>
        </pc:graphicFrameChg>
        <pc:cxnChg chg="add mod">
          <ac:chgData name="Nam Ngo" userId="3d40cd20-e081-4beb-a834-ec0c44af3e90" providerId="ADAL" clId="{392F5ABF-B120-4722-9C21-60FD99909C28}" dt="2022-07-28T03:59:22.647" v="4010" actId="1076"/>
          <ac:cxnSpMkLst>
            <pc:docMk/>
            <pc:sldMk cId="2016887667" sldId="273"/>
            <ac:cxnSpMk id="9" creationId="{2E53AEFC-0B21-959A-7E64-D4E5547B60A3}"/>
          </ac:cxnSpMkLst>
        </pc:cxnChg>
        <pc:cxnChg chg="add mod">
          <ac:chgData name="Nam Ngo" userId="3d40cd20-e081-4beb-a834-ec0c44af3e90" providerId="ADAL" clId="{392F5ABF-B120-4722-9C21-60FD99909C28}" dt="2022-07-28T03:59:27.429" v="4012" actId="1076"/>
          <ac:cxnSpMkLst>
            <pc:docMk/>
            <pc:sldMk cId="2016887667" sldId="273"/>
            <ac:cxnSpMk id="11" creationId="{DA47D890-84A2-E362-6CE5-BA6DC47BB5BE}"/>
          </ac:cxnSpMkLst>
        </pc:cxnChg>
        <pc:cxnChg chg="add mod">
          <ac:chgData name="Nam Ngo" userId="3d40cd20-e081-4beb-a834-ec0c44af3e90" providerId="ADAL" clId="{392F5ABF-B120-4722-9C21-60FD99909C28}" dt="2022-07-28T03:59:21.032" v="4009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new del">
        <pc:chgData name="Nam Ngo" userId="3d40cd20-e081-4beb-a834-ec0c44af3e90" providerId="ADAL" clId="{392F5ABF-B120-4722-9C21-60FD99909C28}" dt="2022-07-27T03:06:46.631" v="2282" actId="2696"/>
        <pc:sldMkLst>
          <pc:docMk/>
          <pc:sldMk cId="681894952" sldId="274"/>
        </pc:sldMkLst>
      </pc:sldChg>
      <pc:sldChg chg="addSp delSp modSp new mod modNotesTx">
        <pc:chgData name="Nam Ngo" userId="3d40cd20-e081-4beb-a834-ec0c44af3e90" providerId="ADAL" clId="{392F5ABF-B120-4722-9C21-60FD99909C28}" dt="2022-07-28T04:09:52.970" v="5207" actId="20577"/>
        <pc:sldMkLst>
          <pc:docMk/>
          <pc:sldMk cId="4235357119" sldId="274"/>
        </pc:sldMkLst>
        <pc:spChg chg="add del">
          <ac:chgData name="Nam Ngo" userId="3d40cd20-e081-4beb-a834-ec0c44af3e90" providerId="ADAL" clId="{392F5ABF-B120-4722-9C21-60FD99909C28}" dt="2022-07-27T03:07:25.869" v="2393"/>
          <ac:spMkLst>
            <pc:docMk/>
            <pc:sldMk cId="4235357119" sldId="274"/>
            <ac:spMk id="2" creationId="{417717A7-E7CF-E2DA-1E4A-DFFE2A6B8A43}"/>
          </ac:spMkLst>
        </pc:spChg>
        <pc:spChg chg="mod">
          <ac:chgData name="Nam Ngo" userId="3d40cd20-e081-4beb-a834-ec0c44af3e90" providerId="ADAL" clId="{392F5ABF-B120-4722-9C21-60FD99909C28}" dt="2022-07-28T04:09:52.970" v="5207" actId="20577"/>
          <ac:spMkLst>
            <pc:docMk/>
            <pc:sldMk cId="4235357119" sldId="274"/>
            <ac:spMk id="3" creationId="{0927BA19-74DB-2288-5B59-628090AD6F05}"/>
          </ac:spMkLst>
        </pc:spChg>
        <pc:graphicFrameChg chg="add del mod">
          <ac:chgData name="Nam Ngo" userId="3d40cd20-e081-4beb-a834-ec0c44af3e90" providerId="ADAL" clId="{392F5ABF-B120-4722-9C21-60FD99909C28}" dt="2022-07-27T03:07:25.755" v="2392"/>
          <ac:graphicFrameMkLst>
            <pc:docMk/>
            <pc:sldMk cId="4235357119" sldId="274"/>
            <ac:graphicFrameMk id="4" creationId="{91F5F11C-3E5C-ECBF-E113-5774CCCBA842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54.255" v="3551" actId="403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3:06:15.020" v="2280" actId="2696"/>
        <pc:sldMkLst>
          <pc:docMk/>
          <pc:sldMk cId="4242619206" sldId="274"/>
        </pc:sldMkLst>
      </pc:sldChg>
      <pc:sldChg chg="addSp delSp modSp new del mod">
        <pc:chgData name="Nam Ngo" userId="3d40cd20-e081-4beb-a834-ec0c44af3e90" providerId="ADAL" clId="{392F5ABF-B120-4722-9C21-60FD99909C28}" dt="2022-07-28T03:52:19.761" v="3552" actId="47"/>
        <pc:sldMkLst>
          <pc:docMk/>
          <pc:sldMk cId="3618900007" sldId="275"/>
        </pc:sldMkLst>
        <pc:spChg chg="del">
          <ac:chgData name="Nam Ngo" userId="3d40cd20-e081-4beb-a834-ec0c44af3e90" providerId="ADAL" clId="{392F5ABF-B120-4722-9C21-60FD99909C28}" dt="2022-07-27T03:17:11.609" v="3351"/>
          <ac:spMkLst>
            <pc:docMk/>
            <pc:sldMk cId="3618900007" sldId="275"/>
            <ac:spMk id="2" creationId="{85CC0D1E-7C66-FD02-E7AD-C65878B30BC6}"/>
          </ac:spMkLst>
        </pc:spChg>
        <pc:spChg chg="mod">
          <ac:chgData name="Nam Ngo" userId="3d40cd20-e081-4beb-a834-ec0c44af3e90" providerId="ADAL" clId="{392F5ABF-B120-4722-9C21-60FD99909C28}" dt="2022-07-27T03:16:43.691" v="3301" actId="20577"/>
          <ac:spMkLst>
            <pc:docMk/>
            <pc:sldMk cId="3618900007" sldId="275"/>
            <ac:spMk id="3" creationId="{D13F0740-5E80-2DEE-9621-30651151EC94}"/>
          </ac:spMkLst>
        </pc:spChg>
        <pc:picChg chg="add mod">
          <ac:chgData name="Nam Ngo" userId="3d40cd20-e081-4beb-a834-ec0c44af3e90" providerId="ADAL" clId="{392F5ABF-B120-4722-9C21-60FD99909C28}" dt="2022-07-27T03:17:16.170" v="3355" actId="14100"/>
          <ac:picMkLst>
            <pc:docMk/>
            <pc:sldMk cId="3618900007" sldId="275"/>
            <ac:picMk id="5" creationId="{4ECFE64D-BF76-5648-E732-A7EC154F6CA6}"/>
          </ac:picMkLst>
        </pc:picChg>
      </pc:sldChg>
      <pc:sldChg chg="addSp delSp modSp new mod">
        <pc:chgData name="Nam Ngo" userId="3d40cd20-e081-4beb-a834-ec0c44af3e90" providerId="ADAL" clId="{392F5ABF-B120-4722-9C21-60FD99909C28}" dt="2022-07-28T04:10:18.607" v="5211" actId="14100"/>
        <pc:sldMkLst>
          <pc:docMk/>
          <pc:sldMk cId="3692631067" sldId="276"/>
        </pc:sldMkLst>
        <pc:spChg chg="del">
          <ac:chgData name="Nam Ngo" userId="3d40cd20-e081-4beb-a834-ec0c44af3e90" providerId="ADAL" clId="{392F5ABF-B120-4722-9C21-60FD99909C28}" dt="2022-07-27T03:17:20.379" v="3356"/>
          <ac:spMkLst>
            <pc:docMk/>
            <pc:sldMk cId="3692631067" sldId="276"/>
            <ac:spMk id="2" creationId="{A25F32E4-4E8C-40D7-73A4-DC3AC3917E38}"/>
          </ac:spMkLst>
        </pc:spChg>
        <pc:spChg chg="mod">
          <ac:chgData name="Nam Ngo" userId="3d40cd20-e081-4beb-a834-ec0c44af3e90" providerId="ADAL" clId="{392F5ABF-B120-4722-9C21-60FD99909C28}" dt="2022-07-28T04:10:13.213" v="5210" actId="20577"/>
          <ac:spMkLst>
            <pc:docMk/>
            <pc:sldMk cId="3692631067" sldId="276"/>
            <ac:spMk id="3" creationId="{FBE47DFE-6C31-26A4-E087-1B70A0182CA2}"/>
          </ac:spMkLst>
        </pc:spChg>
        <pc:picChg chg="add mod">
          <ac:chgData name="Nam Ngo" userId="3d40cd20-e081-4beb-a834-ec0c44af3e90" providerId="ADAL" clId="{392F5ABF-B120-4722-9C21-60FD99909C28}" dt="2022-07-28T04:10:18.607" v="5211" actId="14100"/>
          <ac:picMkLst>
            <pc:docMk/>
            <pc:sldMk cId="3692631067" sldId="276"/>
            <ac:picMk id="4" creationId="{A8B68CC0-7F3D-4D4E-A97F-82CCC055CAC1}"/>
          </ac:picMkLst>
        </pc:picChg>
        <pc:picChg chg="add del mod">
          <ac:chgData name="Nam Ngo" userId="3d40cd20-e081-4beb-a834-ec0c44af3e90" providerId="ADAL" clId="{392F5ABF-B120-4722-9C21-60FD99909C28}" dt="2022-07-28T03:52:24.368" v="3554" actId="478"/>
          <ac:picMkLst>
            <pc:docMk/>
            <pc:sldMk cId="3692631067" sldId="276"/>
            <ac:picMk id="5" creationId="{3A0F194B-0A8B-AD5F-325F-0ADF2513A8A5}"/>
          </ac:picMkLst>
        </pc:picChg>
      </pc:sldChg>
      <pc:sldChg chg="modSp new mod">
        <pc:chgData name="Nam Ngo" userId="3d40cd20-e081-4beb-a834-ec0c44af3e90" providerId="ADAL" clId="{392F5ABF-B120-4722-9C21-60FD99909C28}" dt="2022-07-28T04:04:39.053" v="5036" actId="20577"/>
        <pc:sldMkLst>
          <pc:docMk/>
          <pc:sldMk cId="791364741" sldId="277"/>
        </pc:sldMkLst>
        <pc:spChg chg="mod">
          <ac:chgData name="Nam Ngo" userId="3d40cd20-e081-4beb-a834-ec0c44af3e90" providerId="ADAL" clId="{392F5ABF-B120-4722-9C21-60FD99909C28}" dt="2022-07-28T04:04:39.053" v="5036" actId="20577"/>
          <ac:spMkLst>
            <pc:docMk/>
            <pc:sldMk cId="791364741" sldId="277"/>
            <ac:spMk id="2" creationId="{ABBF36AE-5727-5F4C-739D-D91ABFA1F806}"/>
          </ac:spMkLst>
        </pc:spChg>
        <pc:spChg chg="mod">
          <ac:chgData name="Nam Ngo" userId="3d40cd20-e081-4beb-a834-ec0c44af3e90" providerId="ADAL" clId="{392F5ABF-B120-4722-9C21-60FD99909C28}" dt="2022-07-28T04:00:48.997" v="4142" actId="113"/>
          <ac:spMkLst>
            <pc:docMk/>
            <pc:sldMk cId="791364741" sldId="277"/>
            <ac:spMk id="3" creationId="{E11139E2-5CFD-1F45-6417-4E450937C318}"/>
          </ac:spMkLst>
        </pc:spChg>
      </pc:sldChg>
      <pc:sldChg chg="new del">
        <pc:chgData name="Nam Ngo" userId="3d40cd20-e081-4beb-a834-ec0c44af3e90" providerId="ADAL" clId="{392F5ABF-B120-4722-9C21-60FD99909C28}" dt="2022-07-28T04:00:41.885" v="4130" actId="47"/>
        <pc:sldMkLst>
          <pc:docMk/>
          <pc:sldMk cId="2607147488" sldId="277"/>
        </pc:sldMkLst>
      </pc:sldChg>
      <pc:sldChg chg="modSp new mod">
        <pc:chgData name="Nam Ngo" userId="3d40cd20-e081-4beb-a834-ec0c44af3e90" providerId="ADAL" clId="{392F5ABF-B120-4722-9C21-60FD99909C28}" dt="2022-07-28T04:10:45.956" v="5224" actId="20577"/>
        <pc:sldMkLst>
          <pc:docMk/>
          <pc:sldMk cId="459717292" sldId="278"/>
        </pc:sldMkLst>
        <pc:spChg chg="mod">
          <ac:chgData name="Nam Ngo" userId="3d40cd20-e081-4beb-a834-ec0c44af3e90" providerId="ADAL" clId="{392F5ABF-B120-4722-9C21-60FD99909C28}" dt="2022-07-28T04:10:45.956" v="5224" actId="20577"/>
          <ac:spMkLst>
            <pc:docMk/>
            <pc:sldMk cId="459717292" sldId="278"/>
            <ac:spMk id="2" creationId="{186988A6-6A76-D099-D489-045846E1A234}"/>
          </ac:spMkLst>
        </pc:spChg>
        <pc:spChg chg="mod">
          <ac:chgData name="Nam Ngo" userId="3d40cd20-e081-4beb-a834-ec0c44af3e90" providerId="ADAL" clId="{392F5ABF-B120-4722-9C21-60FD99909C28}" dt="2022-07-28T04:01:34.296" v="4273" actId="113"/>
          <ac:spMkLst>
            <pc:docMk/>
            <pc:sldMk cId="459717292" sldId="278"/>
            <ac:spMk id="3" creationId="{C1D6756A-6C71-DFAA-BADB-631208773FC7}"/>
          </ac:spMkLst>
        </pc:spChg>
      </pc:sldChg>
    </pc:docChg>
  </pc:docChgLst>
  <pc:docChgLst>
    <pc:chgData name="Nam Ngo" userId="3d40cd20-e081-4beb-a834-ec0c44af3e90" providerId="ADAL" clId="{DDBB7405-1844-44E3-A1CE-DA60ADE0E558}"/>
    <pc:docChg chg="undo custSel addSld modSld">
      <pc:chgData name="Nam Ngo" userId="3d40cd20-e081-4beb-a834-ec0c44af3e90" providerId="ADAL" clId="{DDBB7405-1844-44E3-A1CE-DA60ADE0E558}" dt="2022-08-02T04:04:53.863" v="2230" actId="20577"/>
      <pc:docMkLst>
        <pc:docMk/>
      </pc:docMkLst>
      <pc:sldChg chg="modSp mod">
        <pc:chgData name="Nam Ngo" userId="3d40cd20-e081-4beb-a834-ec0c44af3e90" providerId="ADAL" clId="{DDBB7405-1844-44E3-A1CE-DA60ADE0E558}" dt="2022-08-02T03:45:09.957" v="2040" actId="404"/>
        <pc:sldMkLst>
          <pc:docMk/>
          <pc:sldMk cId="2490416929" sldId="257"/>
        </pc:sldMkLst>
        <pc:spChg chg="mod">
          <ac:chgData name="Nam Ngo" userId="3d40cd20-e081-4beb-a834-ec0c44af3e90" providerId="ADAL" clId="{DDBB7405-1844-44E3-A1CE-DA60ADE0E558}" dt="2022-08-02T03:45:09.957" v="2040" actId="404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DDBB7405-1844-44E3-A1CE-DA60ADE0E558}" dt="2022-08-02T03:44:53.991" v="2035" actId="114"/>
          <ac:spMkLst>
            <pc:docMk/>
            <pc:sldMk cId="2490416929" sldId="257"/>
            <ac:spMk id="7" creationId="{F35A63E1-305C-49E0-943E-D0351166B0E1}"/>
          </ac:spMkLst>
        </pc:spChg>
      </pc:sldChg>
      <pc:sldChg chg="modSp mod">
        <pc:chgData name="Nam Ngo" userId="3d40cd20-e081-4beb-a834-ec0c44af3e90" providerId="ADAL" clId="{DDBB7405-1844-44E3-A1CE-DA60ADE0E558}" dt="2022-08-02T03:08:29.562" v="1531" actId="20577"/>
        <pc:sldMkLst>
          <pc:docMk/>
          <pc:sldMk cId="3983840244" sldId="265"/>
        </pc:sldMkLst>
        <pc:graphicFrameChg chg="mod modGraphic">
          <ac:chgData name="Nam Ngo" userId="3d40cd20-e081-4beb-a834-ec0c44af3e90" providerId="ADAL" clId="{DDBB7405-1844-44E3-A1CE-DA60ADE0E558}" dt="2022-08-02T03:08:29.562" v="1531" actId="20577"/>
          <ac:graphicFrameMkLst>
            <pc:docMk/>
            <pc:sldMk cId="3983840244" sldId="265"/>
            <ac:graphicFrameMk id="4" creationId="{D1FD2325-3138-83CA-FE7E-1BB23EC4BBA5}"/>
          </ac:graphicFrameMkLst>
        </pc:graphicFrameChg>
      </pc:sldChg>
      <pc:sldChg chg="modSp mod modNotesTx">
        <pc:chgData name="Nam Ngo" userId="3d40cd20-e081-4beb-a834-ec0c44af3e90" providerId="ADAL" clId="{DDBB7405-1844-44E3-A1CE-DA60ADE0E558}" dt="2022-08-02T03:09:49.276" v="1869" actId="20577"/>
        <pc:sldMkLst>
          <pc:docMk/>
          <pc:sldMk cId="842463009" sldId="266"/>
        </pc:sldMkLst>
        <pc:spChg chg="mod">
          <ac:chgData name="Nam Ngo" userId="3d40cd20-e081-4beb-a834-ec0c44af3e90" providerId="ADAL" clId="{DDBB7405-1844-44E3-A1CE-DA60ADE0E558}" dt="2022-08-02T03:00:11.802" v="1271" actId="5793"/>
          <ac:spMkLst>
            <pc:docMk/>
            <pc:sldMk cId="842463009" sldId="266"/>
            <ac:spMk id="2" creationId="{5EC60020-4BD9-B122-8976-16487C9DA819}"/>
          </ac:spMkLst>
        </pc:spChg>
      </pc:sldChg>
      <pc:sldChg chg="modNotesTx">
        <pc:chgData name="Nam Ngo" userId="3d40cd20-e081-4beb-a834-ec0c44af3e90" providerId="ADAL" clId="{DDBB7405-1844-44E3-A1CE-DA60ADE0E558}" dt="2022-08-02T04:04:53.863" v="2230" actId="20577"/>
        <pc:sldMkLst>
          <pc:docMk/>
          <pc:sldMk cId="774025107" sldId="267"/>
        </pc:sldMkLst>
      </pc:sldChg>
      <pc:sldChg chg="modSp mod">
        <pc:chgData name="Nam Ngo" userId="3d40cd20-e081-4beb-a834-ec0c44af3e90" providerId="ADAL" clId="{DDBB7405-1844-44E3-A1CE-DA60ADE0E558}" dt="2022-08-02T03:10:36.477" v="1985" actId="14100"/>
        <pc:sldMkLst>
          <pc:docMk/>
          <pc:sldMk cId="4029300988" sldId="271"/>
        </pc:sldMkLst>
        <pc:graphicFrameChg chg="modGraphic">
          <ac:chgData name="Nam Ngo" userId="3d40cd20-e081-4beb-a834-ec0c44af3e90" providerId="ADAL" clId="{DDBB7405-1844-44E3-A1CE-DA60ADE0E558}" dt="2022-08-02T03:10:36.477" v="1985" actId="14100"/>
          <ac:graphicFrameMkLst>
            <pc:docMk/>
            <pc:sldMk cId="4029300988" sldId="271"/>
            <ac:graphicFrameMk id="4" creationId="{D1FD2325-3138-83CA-FE7E-1BB23EC4BBA5}"/>
          </ac:graphicFrameMkLst>
        </pc:graphicFrameChg>
      </pc:sldChg>
      <pc:sldChg chg="addSp delSp modSp mod modNotesTx">
        <pc:chgData name="Nam Ngo" userId="3d40cd20-e081-4beb-a834-ec0c44af3e90" providerId="ADAL" clId="{DDBB7405-1844-44E3-A1CE-DA60ADE0E558}" dt="2022-08-02T03:11:22.706" v="2014" actId="20577"/>
        <pc:sldMkLst>
          <pc:docMk/>
          <pc:sldMk cId="2016887667" sldId="273"/>
        </pc:sldMkLst>
        <pc:spChg chg="mod">
          <ac:chgData name="Nam Ngo" userId="3d40cd20-e081-4beb-a834-ec0c44af3e90" providerId="ADAL" clId="{DDBB7405-1844-44E3-A1CE-DA60ADE0E558}" dt="2022-08-02T03:03:46.938" v="1496" actId="14100"/>
          <ac:spMkLst>
            <pc:docMk/>
            <pc:sldMk cId="2016887667" sldId="273"/>
            <ac:spMk id="6" creationId="{023B5841-ACDD-2E4C-E525-6C6A30C7A882}"/>
          </ac:spMkLst>
        </pc:spChg>
        <pc:spChg chg="mod">
          <ac:chgData name="Nam Ngo" userId="3d40cd20-e081-4beb-a834-ec0c44af3e90" providerId="ADAL" clId="{DDBB7405-1844-44E3-A1CE-DA60ADE0E558}" dt="2022-08-02T03:03:50.899" v="1501" actId="20577"/>
          <ac:spMkLst>
            <pc:docMk/>
            <pc:sldMk cId="2016887667" sldId="273"/>
            <ac:spMk id="7" creationId="{DD4B4E8C-A701-A119-4669-3944A9D146D6}"/>
          </ac:spMkLst>
        </pc:spChg>
        <pc:spChg chg="mod">
          <ac:chgData name="Nam Ngo" userId="3d40cd20-e081-4beb-a834-ec0c44af3e90" providerId="ADAL" clId="{DDBB7405-1844-44E3-A1CE-DA60ADE0E558}" dt="2022-08-02T03:04:11.472" v="1506" actId="1076"/>
          <ac:spMkLst>
            <pc:docMk/>
            <pc:sldMk cId="2016887667" sldId="273"/>
            <ac:spMk id="10" creationId="{D50F48DA-C973-C197-0A50-19F3DCFD130B}"/>
          </ac:spMkLst>
        </pc:spChg>
        <pc:spChg chg="add del mod">
          <ac:chgData name="Nam Ngo" userId="3d40cd20-e081-4beb-a834-ec0c44af3e90" providerId="ADAL" clId="{DDBB7405-1844-44E3-A1CE-DA60ADE0E558}" dt="2022-08-02T03:03:41.240" v="1490" actId="478"/>
          <ac:spMkLst>
            <pc:docMk/>
            <pc:sldMk cId="2016887667" sldId="273"/>
            <ac:spMk id="12" creationId="{841D241C-CC64-3F19-49DC-D371C7D62163}"/>
          </ac:spMkLst>
        </pc:spChg>
        <pc:cxnChg chg="mod">
          <ac:chgData name="Nam Ngo" userId="3d40cd20-e081-4beb-a834-ec0c44af3e90" providerId="ADAL" clId="{DDBB7405-1844-44E3-A1CE-DA60ADE0E558}" dt="2022-08-02T03:03:53.903" v="1502" actId="14100"/>
          <ac:cxnSpMkLst>
            <pc:docMk/>
            <pc:sldMk cId="2016887667" sldId="273"/>
            <ac:cxnSpMk id="9" creationId="{2E53AEFC-0B21-959A-7E64-D4E5547B60A3}"/>
          </ac:cxnSpMkLst>
        </pc:cxnChg>
        <pc:cxnChg chg="mod">
          <ac:chgData name="Nam Ngo" userId="3d40cd20-e081-4beb-a834-ec0c44af3e90" providerId="ADAL" clId="{DDBB7405-1844-44E3-A1CE-DA60ADE0E558}" dt="2022-08-02T03:04:13.221" v="1507" actId="14100"/>
          <ac:cxnSpMkLst>
            <pc:docMk/>
            <pc:sldMk cId="2016887667" sldId="273"/>
            <ac:cxnSpMk id="11" creationId="{DA47D890-84A2-E362-6CE5-BA6DC47BB5BE}"/>
          </ac:cxnSpMkLst>
        </pc:cxnChg>
        <pc:cxnChg chg="mod">
          <ac:chgData name="Nam Ngo" userId="3d40cd20-e081-4beb-a834-ec0c44af3e90" providerId="ADAL" clId="{DDBB7405-1844-44E3-A1CE-DA60ADE0E558}" dt="2022-08-02T03:04:15.898" v="1508" actId="14100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addSp modSp mod">
        <pc:chgData name="Nam Ngo" userId="3d40cd20-e081-4beb-a834-ec0c44af3e90" providerId="ADAL" clId="{DDBB7405-1844-44E3-A1CE-DA60ADE0E558}" dt="2022-08-02T02:32:34.453" v="992" actId="20577"/>
        <pc:sldMkLst>
          <pc:docMk/>
          <pc:sldMk cId="4235357119" sldId="274"/>
        </pc:sldMkLst>
        <pc:spChg chg="add mod ord">
          <ac:chgData name="Nam Ngo" userId="3d40cd20-e081-4beb-a834-ec0c44af3e90" providerId="ADAL" clId="{DDBB7405-1844-44E3-A1CE-DA60ADE0E558}" dt="2022-08-02T02:31:44.298" v="944" actId="167"/>
          <ac:spMkLst>
            <pc:docMk/>
            <pc:sldMk cId="4235357119" sldId="274"/>
            <ac:spMk id="2" creationId="{4035B433-898D-E2A5-C8A3-BC0830F4118D}"/>
          </ac:spMkLst>
        </pc:spChg>
        <pc:spChg chg="mod">
          <ac:chgData name="Nam Ngo" userId="3d40cd20-e081-4beb-a834-ec0c44af3e90" providerId="ADAL" clId="{DDBB7405-1844-44E3-A1CE-DA60ADE0E558}" dt="2022-08-02T02:32:34.453" v="992" actId="20577"/>
          <ac:spMkLst>
            <pc:docMk/>
            <pc:sldMk cId="4235357119" sldId="274"/>
            <ac:spMk id="3" creationId="{0927BA19-74DB-2288-5B59-628090AD6F05}"/>
          </ac:spMkLst>
        </pc:spChg>
        <pc:spChg chg="add mod ord">
          <ac:chgData name="Nam Ngo" userId="3d40cd20-e081-4beb-a834-ec0c44af3e90" providerId="ADAL" clId="{DDBB7405-1844-44E3-A1CE-DA60ADE0E558}" dt="2022-08-02T02:31:41.603" v="943" actId="167"/>
          <ac:spMkLst>
            <pc:docMk/>
            <pc:sldMk cId="4235357119" sldId="274"/>
            <ac:spMk id="6" creationId="{1EEC6AA4-D591-0213-52BE-16947A690C04}"/>
          </ac:spMkLst>
        </pc:spChg>
        <pc:spChg chg="add mod ord">
          <ac:chgData name="Nam Ngo" userId="3d40cd20-e081-4beb-a834-ec0c44af3e90" providerId="ADAL" clId="{DDBB7405-1844-44E3-A1CE-DA60ADE0E558}" dt="2022-08-02T02:31:46.393" v="945" actId="167"/>
          <ac:spMkLst>
            <pc:docMk/>
            <pc:sldMk cId="4235357119" sldId="274"/>
            <ac:spMk id="7" creationId="{597A686E-2FA3-B2B1-D7DF-F3F93CF3099E}"/>
          </ac:spMkLst>
        </pc:spChg>
        <pc:graphicFrameChg chg="modGraphic">
          <ac:chgData name="Nam Ngo" userId="3d40cd20-e081-4beb-a834-ec0c44af3e90" providerId="ADAL" clId="{DDBB7405-1844-44E3-A1CE-DA60ADE0E558}" dt="2022-08-02T02:30:52.550" v="933" actId="14734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  <pc:sldChg chg="modSp mod modNotesTx">
        <pc:chgData name="Nam Ngo" userId="3d40cd20-e081-4beb-a834-ec0c44af3e90" providerId="ADAL" clId="{DDBB7405-1844-44E3-A1CE-DA60ADE0E558}" dt="2022-08-02T03:11:56.441" v="2024" actId="14100"/>
        <pc:sldMkLst>
          <pc:docMk/>
          <pc:sldMk cId="3692631067" sldId="276"/>
        </pc:sldMkLst>
        <pc:spChg chg="mod">
          <ac:chgData name="Nam Ngo" userId="3d40cd20-e081-4beb-a834-ec0c44af3e90" providerId="ADAL" clId="{DDBB7405-1844-44E3-A1CE-DA60ADE0E558}" dt="2022-08-02T02:32:37.954" v="998" actId="20577"/>
          <ac:spMkLst>
            <pc:docMk/>
            <pc:sldMk cId="3692631067" sldId="276"/>
            <ac:spMk id="3" creationId="{FBE47DFE-6C31-26A4-E087-1B70A0182CA2}"/>
          </ac:spMkLst>
        </pc:spChg>
        <pc:picChg chg="mod">
          <ac:chgData name="Nam Ngo" userId="3d40cd20-e081-4beb-a834-ec0c44af3e90" providerId="ADAL" clId="{DDBB7405-1844-44E3-A1CE-DA60ADE0E558}" dt="2022-08-02T03:11:56.441" v="2024" actId="14100"/>
          <ac:picMkLst>
            <pc:docMk/>
            <pc:sldMk cId="3692631067" sldId="276"/>
            <ac:picMk id="4" creationId="{A8B68CC0-7F3D-4D4E-A97F-82CCC055CAC1}"/>
          </ac:picMkLst>
        </pc:picChg>
      </pc:sldChg>
      <pc:sldChg chg="modSp mod">
        <pc:chgData name="Nam Ngo" userId="3d40cd20-e081-4beb-a834-ec0c44af3e90" providerId="ADAL" clId="{DDBB7405-1844-44E3-A1CE-DA60ADE0E558}" dt="2022-08-02T02:05:53.069" v="176" actId="20577"/>
        <pc:sldMkLst>
          <pc:docMk/>
          <pc:sldMk cId="791364741" sldId="277"/>
        </pc:sldMkLst>
        <pc:spChg chg="mod">
          <ac:chgData name="Nam Ngo" userId="3d40cd20-e081-4beb-a834-ec0c44af3e90" providerId="ADAL" clId="{DDBB7405-1844-44E3-A1CE-DA60ADE0E558}" dt="2022-08-02T02:05:53.069" v="176" actId="20577"/>
          <ac:spMkLst>
            <pc:docMk/>
            <pc:sldMk cId="791364741" sldId="277"/>
            <ac:spMk id="2" creationId="{ABBF36AE-5727-5F4C-739D-D91ABFA1F806}"/>
          </ac:spMkLst>
        </pc:spChg>
      </pc:sldChg>
      <pc:sldChg chg="addSp delSp modSp new mod modNotesTx">
        <pc:chgData name="Nam Ngo" userId="3d40cd20-e081-4beb-a834-ec0c44af3e90" providerId="ADAL" clId="{DDBB7405-1844-44E3-A1CE-DA60ADE0E558}" dt="2022-08-02T03:13:16.365" v="2031" actId="962"/>
        <pc:sldMkLst>
          <pc:docMk/>
          <pc:sldMk cId="622263296" sldId="279"/>
        </pc:sldMkLst>
        <pc:spChg chg="del">
          <ac:chgData name="Nam Ngo" userId="3d40cd20-e081-4beb-a834-ec0c44af3e90" providerId="ADAL" clId="{DDBB7405-1844-44E3-A1CE-DA60ADE0E558}" dt="2022-08-02T02:05:02.163" v="135" actId="478"/>
          <ac:spMkLst>
            <pc:docMk/>
            <pc:sldMk cId="622263296" sldId="279"/>
            <ac:spMk id="2" creationId="{F6416ECC-0278-2F21-E882-734A6090E8F3}"/>
          </ac:spMkLst>
        </pc:spChg>
        <pc:spChg chg="del">
          <ac:chgData name="Nam Ngo" userId="3d40cd20-e081-4beb-a834-ec0c44af3e90" providerId="ADAL" clId="{DDBB7405-1844-44E3-A1CE-DA60ADE0E558}" dt="2022-08-02T02:05:03.283" v="136" actId="478"/>
          <ac:spMkLst>
            <pc:docMk/>
            <pc:sldMk cId="622263296" sldId="279"/>
            <ac:spMk id="3" creationId="{A8C90847-26B2-93D9-F97B-9DAA7E5690BF}"/>
          </ac:spMkLst>
        </pc:spChg>
        <pc:picChg chg="add del mod">
          <ac:chgData name="Nam Ngo" userId="3d40cd20-e081-4beb-a834-ec0c44af3e90" providerId="ADAL" clId="{DDBB7405-1844-44E3-A1CE-DA60ADE0E558}" dt="2022-08-02T03:13:10.414" v="2027" actId="478"/>
          <ac:picMkLst>
            <pc:docMk/>
            <pc:sldMk cId="622263296" sldId="279"/>
            <ac:picMk id="5" creationId="{B97578C6-E3F0-2E6F-E58A-3EBA60EC983D}"/>
          </ac:picMkLst>
        </pc:picChg>
        <pc:picChg chg="add mod">
          <ac:chgData name="Nam Ngo" userId="3d40cd20-e081-4beb-a834-ec0c44af3e90" providerId="ADAL" clId="{DDBB7405-1844-44E3-A1CE-DA60ADE0E558}" dt="2022-08-02T03:13:16.365" v="2031" actId="962"/>
          <ac:picMkLst>
            <pc:docMk/>
            <pc:sldMk cId="622263296" sldId="279"/>
            <ac:picMk id="7" creationId="{85B6D1A7-C377-D5C8-8934-305B3DB73406}"/>
          </ac:picMkLst>
        </pc:picChg>
      </pc:sldChg>
      <pc:sldChg chg="addSp delSp modSp new mod modNotesTx">
        <pc:chgData name="Nam Ngo" userId="3d40cd20-e081-4beb-a834-ec0c44af3e90" providerId="ADAL" clId="{DDBB7405-1844-44E3-A1CE-DA60ADE0E558}" dt="2022-08-02T03:12:13.873" v="2025" actId="14100"/>
        <pc:sldMkLst>
          <pc:docMk/>
          <pc:sldMk cId="2496164507" sldId="280"/>
        </pc:sldMkLst>
        <pc:spChg chg="del">
          <ac:chgData name="Nam Ngo" userId="3d40cd20-e081-4beb-a834-ec0c44af3e90" providerId="ADAL" clId="{DDBB7405-1844-44E3-A1CE-DA60ADE0E558}" dt="2022-08-02T02:05:08.407" v="138" actId="478"/>
          <ac:spMkLst>
            <pc:docMk/>
            <pc:sldMk cId="2496164507" sldId="280"/>
            <ac:spMk id="2" creationId="{28AB1443-FD90-9E49-3DEC-6006DF537B60}"/>
          </ac:spMkLst>
        </pc:spChg>
        <pc:spChg chg="del">
          <ac:chgData name="Nam Ngo" userId="3d40cd20-e081-4beb-a834-ec0c44af3e90" providerId="ADAL" clId="{DDBB7405-1844-44E3-A1CE-DA60ADE0E558}" dt="2022-08-02T02:05:07.558" v="137" actId="478"/>
          <ac:spMkLst>
            <pc:docMk/>
            <pc:sldMk cId="2496164507" sldId="280"/>
            <ac:spMk id="3" creationId="{2E22D663-4D04-1A59-84C1-E47686FD3ACB}"/>
          </ac:spMkLst>
        </pc:spChg>
        <pc:picChg chg="add mod">
          <ac:chgData name="Nam Ngo" userId="3d40cd20-e081-4beb-a834-ec0c44af3e90" providerId="ADAL" clId="{DDBB7405-1844-44E3-A1CE-DA60ADE0E558}" dt="2022-08-02T03:12:13.873" v="2025" actId="14100"/>
          <ac:picMkLst>
            <pc:docMk/>
            <pc:sldMk cId="2496164507" sldId="280"/>
            <ac:picMk id="5" creationId="{5D5AD8B0-393F-ADAF-A3CF-B3CF6B601D3B}"/>
          </ac:picMkLst>
        </pc:picChg>
      </pc:sldChg>
      <pc:sldChg chg="addSp modSp new mod">
        <pc:chgData name="Nam Ngo" userId="3d40cd20-e081-4beb-a834-ec0c44af3e90" providerId="ADAL" clId="{DDBB7405-1844-44E3-A1CE-DA60ADE0E558}" dt="2022-08-02T02:48:11.058" v="1065" actId="27614"/>
        <pc:sldMkLst>
          <pc:docMk/>
          <pc:sldMk cId="2111774823" sldId="281"/>
        </pc:sldMkLst>
        <pc:picChg chg="add mod">
          <ac:chgData name="Nam Ngo" userId="3d40cd20-e081-4beb-a834-ec0c44af3e90" providerId="ADAL" clId="{DDBB7405-1844-44E3-A1CE-DA60ADE0E558}" dt="2022-08-02T02:48:11.058" v="1065" actId="27614"/>
          <ac:picMkLst>
            <pc:docMk/>
            <pc:sldMk cId="2111774823" sldId="281"/>
            <ac:picMk id="3" creationId="{B641469C-81B6-B5DC-FC70-8871FFD58807}"/>
          </ac:picMkLst>
        </pc:picChg>
      </pc:sldChg>
      <pc:sldChg chg="addSp modSp new mod">
        <pc:chgData name="Nam Ngo" userId="3d40cd20-e081-4beb-a834-ec0c44af3e90" providerId="ADAL" clId="{DDBB7405-1844-44E3-A1CE-DA60ADE0E558}" dt="2022-08-02T02:48:28.282" v="1069" actId="962"/>
        <pc:sldMkLst>
          <pc:docMk/>
          <pc:sldMk cId="2018933009" sldId="282"/>
        </pc:sldMkLst>
        <pc:picChg chg="add mod">
          <ac:chgData name="Nam Ngo" userId="3d40cd20-e081-4beb-a834-ec0c44af3e90" providerId="ADAL" clId="{DDBB7405-1844-44E3-A1CE-DA60ADE0E558}" dt="2022-08-02T02:48:28.282" v="1069" actId="962"/>
          <ac:picMkLst>
            <pc:docMk/>
            <pc:sldMk cId="2018933009" sldId="282"/>
            <ac:picMk id="3" creationId="{9D303B7A-8BA2-1C65-D315-8D53EF10E384}"/>
          </ac:picMkLst>
        </pc:picChg>
      </pc:sldChg>
    </pc:docChg>
  </pc:docChgLst>
  <pc:docChgLst>
    <pc:chgData name="Nam Ngo" userId="3d40cd20-e081-4beb-a834-ec0c44af3e90" providerId="ADAL" clId="{1B71E447-D372-4B89-AA73-FC2241EED1B4}"/>
    <pc:docChg chg="modSld">
      <pc:chgData name="Nam Ngo" userId="3d40cd20-e081-4beb-a834-ec0c44af3e90" providerId="ADAL" clId="{1B71E447-D372-4B89-AA73-FC2241EED1B4}" dt="2022-07-27T03:37:34.646" v="59" actId="114"/>
      <pc:docMkLst>
        <pc:docMk/>
      </pc:docMkLst>
      <pc:sldChg chg="modSp mod">
        <pc:chgData name="Nam Ngo" userId="3d40cd20-e081-4beb-a834-ec0c44af3e90" providerId="ADAL" clId="{1B71E447-D372-4B89-AA73-FC2241EED1B4}" dt="2022-07-27T03:21:38.549" v="0" actId="1076"/>
        <pc:sldMkLst>
          <pc:docMk/>
          <pc:sldMk cId="3026990559" sldId="264"/>
        </pc:sldMkLst>
        <pc:spChg chg="mod">
          <ac:chgData name="Nam Ngo" userId="3d40cd20-e081-4beb-a834-ec0c44af3e90" providerId="ADAL" clId="{1B71E447-D372-4B89-AA73-FC2241EED1B4}" dt="2022-07-27T03:21:38.549" v="0" actId="1076"/>
          <ac:spMkLst>
            <pc:docMk/>
            <pc:sldMk cId="3026990559" sldId="264"/>
            <ac:spMk id="2" creationId="{91C16E9A-9D89-45EC-9F1A-4A647AAA0B03}"/>
          </ac:spMkLst>
        </pc:spChg>
      </pc:sldChg>
      <pc:sldChg chg="modSp mod">
        <pc:chgData name="Nam Ngo" userId="3d40cd20-e081-4beb-a834-ec0c44af3e90" providerId="ADAL" clId="{1B71E447-D372-4B89-AA73-FC2241EED1B4}" dt="2022-07-27T03:24:48.128" v="11" actId="20577"/>
        <pc:sldMkLst>
          <pc:docMk/>
          <pc:sldMk cId="842463009" sldId="266"/>
        </pc:sldMkLst>
        <pc:spChg chg="mod">
          <ac:chgData name="Nam Ngo" userId="3d40cd20-e081-4beb-a834-ec0c44af3e90" providerId="ADAL" clId="{1B71E447-D372-4B89-AA73-FC2241EED1B4}" dt="2022-07-27T03:24:48.128" v="11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modSp mod">
        <pc:chgData name="Nam Ngo" userId="3d40cd20-e081-4beb-a834-ec0c44af3e90" providerId="ADAL" clId="{1B71E447-D372-4B89-AA73-FC2241EED1B4}" dt="2022-07-27T03:26:17.651" v="15" actId="122"/>
        <pc:sldMkLst>
          <pc:docMk/>
          <pc:sldMk cId="774025107" sldId="267"/>
        </pc:sldMkLst>
        <pc:graphicFrameChg chg="modGraphic">
          <ac:chgData name="Nam Ngo" userId="3d40cd20-e081-4beb-a834-ec0c44af3e90" providerId="ADAL" clId="{1B71E447-D372-4B89-AA73-FC2241EED1B4}" dt="2022-07-27T03:26:17.651" v="15" actId="122"/>
          <ac:graphicFrameMkLst>
            <pc:docMk/>
            <pc:sldMk cId="774025107" sldId="267"/>
            <ac:graphicFrameMk id="5" creationId="{A63E51DF-A52F-7DFA-F1E3-F7E5817B5465}"/>
          </ac:graphicFrameMkLst>
        </pc:graphicFrameChg>
      </pc:sldChg>
      <pc:sldChg chg="modSp mod">
        <pc:chgData name="Nam Ngo" userId="3d40cd20-e081-4beb-a834-ec0c44af3e90" providerId="ADAL" clId="{1B71E447-D372-4B89-AA73-FC2241EED1B4}" dt="2022-07-27T03:25:03.546" v="12" actId="113"/>
        <pc:sldMkLst>
          <pc:docMk/>
          <pc:sldMk cId="1691028399" sldId="270"/>
        </pc:sldMkLst>
        <pc:spChg chg="mod">
          <ac:chgData name="Nam Ngo" userId="3d40cd20-e081-4beb-a834-ec0c44af3e90" providerId="ADAL" clId="{1B71E447-D372-4B89-AA73-FC2241EED1B4}" dt="2022-07-27T03:25:03.546" v="12" actId="113"/>
          <ac:spMkLst>
            <pc:docMk/>
            <pc:sldMk cId="1691028399" sldId="270"/>
            <ac:spMk id="2" creationId="{B8C32512-7A14-0EE5-0884-E8554588D668}"/>
          </ac:spMkLst>
        </pc:spChg>
      </pc:sldChg>
      <pc:sldChg chg="modSp mod modNotesTx">
        <pc:chgData name="Nam Ngo" userId="3d40cd20-e081-4beb-a834-ec0c44af3e90" providerId="ADAL" clId="{1B71E447-D372-4B89-AA73-FC2241EED1B4}" dt="2022-07-27T03:36:26.585" v="58" actId="20577"/>
        <pc:sldMkLst>
          <pc:docMk/>
          <pc:sldMk cId="2016887667" sldId="273"/>
        </pc:sldMkLst>
        <pc:spChg chg="mod">
          <ac:chgData name="Nam Ngo" userId="3d40cd20-e081-4beb-a834-ec0c44af3e90" providerId="ADAL" clId="{1B71E447-D372-4B89-AA73-FC2241EED1B4}" dt="2022-07-27T03:33:55.611" v="17" actId="1076"/>
          <ac:spMkLst>
            <pc:docMk/>
            <pc:sldMk cId="2016887667" sldId="273"/>
            <ac:spMk id="6" creationId="{023B5841-ACDD-2E4C-E525-6C6A30C7A882}"/>
          </ac:spMkLst>
        </pc:spChg>
        <pc:cxnChg chg="mod">
          <ac:chgData name="Nam Ngo" userId="3d40cd20-e081-4beb-a834-ec0c44af3e90" providerId="ADAL" clId="{1B71E447-D372-4B89-AA73-FC2241EED1B4}" dt="2022-07-27T03:33:55.611" v="17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modSp mod">
        <pc:chgData name="Nam Ngo" userId="3d40cd20-e081-4beb-a834-ec0c44af3e90" providerId="ADAL" clId="{1B71E447-D372-4B89-AA73-FC2241EED1B4}" dt="2022-07-27T03:37:34.646" v="59" actId="114"/>
        <pc:sldMkLst>
          <pc:docMk/>
          <pc:sldMk cId="4235357119" sldId="274"/>
        </pc:sldMkLst>
        <pc:graphicFrameChg chg="modGraphic">
          <ac:chgData name="Nam Ngo" userId="3d40cd20-e081-4beb-a834-ec0c44af3e90" providerId="ADAL" clId="{1B71E447-D372-4B89-AA73-FC2241EED1B4}" dt="2022-07-27T03:37:34.646" v="59" actId="114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</pc:docChg>
  </pc:docChgLst>
  <pc:docChgLst>
    <pc:chgData name="Nam Ngo" userId="3d40cd20-e081-4beb-a834-ec0c44af3e90" providerId="ADAL" clId="{276E61C6-437F-4998-B6E6-CB84DA047F82}"/>
    <pc:docChg chg="undo custSel addSld delSld modSld">
      <pc:chgData name="Nam Ngo" userId="3d40cd20-e081-4beb-a834-ec0c44af3e90" providerId="ADAL" clId="{276E61C6-437F-4998-B6E6-CB84DA047F82}" dt="2022-07-27T02:34:15.969" v="1103" actId="20577"/>
      <pc:docMkLst>
        <pc:docMk/>
      </pc:docMkLst>
      <pc:sldChg chg="delSp modSp mod">
        <pc:chgData name="Nam Ngo" userId="3d40cd20-e081-4beb-a834-ec0c44af3e90" providerId="ADAL" clId="{276E61C6-437F-4998-B6E6-CB84DA047F82}" dt="2022-07-27T02:26:29.969" v="29" actId="404"/>
        <pc:sldMkLst>
          <pc:docMk/>
          <pc:sldMk cId="2490416929" sldId="257"/>
        </pc:sldMkLst>
        <pc:spChg chg="mod">
          <ac:chgData name="Nam Ngo" userId="3d40cd20-e081-4beb-a834-ec0c44af3e90" providerId="ADAL" clId="{276E61C6-437F-4998-B6E6-CB84DA047F82}" dt="2022-07-27T02:26:05.162" v="4" actId="1076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276E61C6-437F-4998-B6E6-CB84DA047F82}" dt="2022-07-27T02:26:29.969" v="29" actId="404"/>
          <ac:spMkLst>
            <pc:docMk/>
            <pc:sldMk cId="2490416929" sldId="257"/>
            <ac:spMk id="7" creationId="{F35A63E1-305C-49E0-943E-D0351166B0E1}"/>
          </ac:spMkLst>
        </pc:spChg>
        <pc:spChg chg="del">
          <ac:chgData name="Nam Ngo" userId="3d40cd20-e081-4beb-a834-ec0c44af3e90" providerId="ADAL" clId="{276E61C6-437F-4998-B6E6-CB84DA047F82}" dt="2022-07-27T02:25:47.245" v="1"/>
          <ac:spMkLst>
            <pc:docMk/>
            <pc:sldMk cId="2490416929" sldId="257"/>
            <ac:spMk id="8" creationId="{34CAEFA7-9B6D-4804-9875-1D75F4F4A356}"/>
          </ac:spMkLst>
        </pc:spChg>
      </pc:sldChg>
      <pc:sldChg chg="modSp add del mod">
        <pc:chgData name="Nam Ngo" userId="3d40cd20-e081-4beb-a834-ec0c44af3e90" providerId="ADAL" clId="{276E61C6-437F-4998-B6E6-CB84DA047F82}" dt="2022-07-27T02:28:38.153" v="37" actId="20577"/>
        <pc:sldMkLst>
          <pc:docMk/>
          <pc:sldMk cId="3026990559" sldId="264"/>
        </pc:sldMkLst>
        <pc:spChg chg="mod">
          <ac:chgData name="Nam Ngo" userId="3d40cd20-e081-4beb-a834-ec0c44af3e90" providerId="ADAL" clId="{276E61C6-437F-4998-B6E6-CB84DA047F82}" dt="2022-07-27T02:28:38.153" v="37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new del">
        <pc:chgData name="Nam Ngo" userId="3d40cd20-e081-4beb-a834-ec0c44af3e90" providerId="ADAL" clId="{276E61C6-437F-4998-B6E6-CB84DA047F82}" dt="2022-07-27T02:28:42.827" v="39" actId="47"/>
        <pc:sldMkLst>
          <pc:docMk/>
          <pc:sldMk cId="438345799" sldId="265"/>
        </pc:sldMkLst>
      </pc:sldChg>
      <pc:sldChg chg="new del">
        <pc:chgData name="Nam Ngo" userId="3d40cd20-e081-4beb-a834-ec0c44af3e90" providerId="ADAL" clId="{276E61C6-437F-4998-B6E6-CB84DA047F82}" dt="2022-07-27T02:28:23.288" v="32" actId="47"/>
        <pc:sldMkLst>
          <pc:docMk/>
          <pc:sldMk cId="3666748685" sldId="265"/>
        </pc:sldMkLst>
      </pc:sldChg>
      <pc:sldChg chg="modSp new mod">
        <pc:chgData name="Nam Ngo" userId="3d40cd20-e081-4beb-a834-ec0c44af3e90" providerId="ADAL" clId="{276E61C6-437F-4998-B6E6-CB84DA047F82}" dt="2022-07-27T02:31:45.586" v="436" actId="20577"/>
        <pc:sldMkLst>
          <pc:docMk/>
          <pc:sldMk cId="3983840244" sldId="265"/>
        </pc:sldMkLst>
        <pc:spChg chg="mod">
          <ac:chgData name="Nam Ngo" userId="3d40cd20-e081-4beb-a834-ec0c44af3e90" providerId="ADAL" clId="{276E61C6-437F-4998-B6E6-CB84DA047F82}" dt="2022-07-27T02:31:45.586" v="436" actId="20577"/>
          <ac:spMkLst>
            <pc:docMk/>
            <pc:sldMk cId="3983840244" sldId="265"/>
            <ac:spMk id="2" creationId="{5EC60020-4BD9-B122-8976-16487C9DA819}"/>
          </ac:spMkLst>
        </pc:spChg>
        <pc:spChg chg="mod">
          <ac:chgData name="Nam Ngo" userId="3d40cd20-e081-4beb-a834-ec0c44af3e90" providerId="ADAL" clId="{276E61C6-437F-4998-B6E6-CB84DA047F82}" dt="2022-07-27T02:31:41.819" v="435" actId="20577"/>
          <ac:spMkLst>
            <pc:docMk/>
            <pc:sldMk cId="3983840244" sldId="265"/>
            <ac:spMk id="3" creationId="{963B7C8A-B844-7554-60D6-199AB93316E4}"/>
          </ac:spMkLst>
        </pc:spChg>
      </pc:sldChg>
      <pc:sldChg chg="modSp add mod">
        <pc:chgData name="Nam Ngo" userId="3d40cd20-e081-4beb-a834-ec0c44af3e90" providerId="ADAL" clId="{276E61C6-437F-4998-B6E6-CB84DA047F82}" dt="2022-07-27T02:34:15.969" v="1103" actId="20577"/>
        <pc:sldMkLst>
          <pc:docMk/>
          <pc:sldMk cId="842463009" sldId="266"/>
        </pc:sldMkLst>
        <pc:spChg chg="mod">
          <ac:chgData name="Nam Ngo" userId="3d40cd20-e081-4beb-a834-ec0c44af3e90" providerId="ADAL" clId="{276E61C6-437F-4998-B6E6-CB84DA047F82}" dt="2022-07-27T02:34:15.969" v="1103" actId="20577"/>
          <ac:spMkLst>
            <pc:docMk/>
            <pc:sldMk cId="842463009" sldId="266"/>
            <ac:spMk id="2" creationId="{5EC60020-4BD9-B122-8976-16487C9DA8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63837-755A-45B9-B3D8-0619F4B4120E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people per dwelling (more demand relative to supply) =&gt; stronger relationship between wage and rents</a:t>
            </a:r>
          </a:p>
          <a:p>
            <a:r>
              <a:rPr lang="en-US" dirty="0"/>
              <a:t>Higher vacancy rate (more supply relative to demand) =&gt; weaker relationship between wage and rents</a:t>
            </a:r>
          </a:p>
          <a:p>
            <a:r>
              <a:rPr lang="en-US" dirty="0"/>
              <a:t>Higher vacant time (properties take longer to fill =&gt; more supply relative to demand) =&gt; weaker relationship between wage and rents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64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from Q4 2021, assuming population stays the same</a:t>
            </a:r>
          </a:p>
          <a:p>
            <a:endParaRPr lang="en-NZ" dirty="0"/>
          </a:p>
          <a:p>
            <a:r>
              <a:rPr lang="en-NZ" dirty="0"/>
              <a:t>If people per dwelling is 2.53, the marginal impact of wage on rent diminishes to 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640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5% significance level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6291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5% significance level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785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RPI for new tenancies</a:t>
            </a:r>
          </a:p>
          <a:p>
            <a:endParaRPr lang="en-GB" dirty="0"/>
          </a:p>
          <a:p>
            <a:r>
              <a:rPr lang="en-GB" dirty="0"/>
              <a:t>Potential reverse causality between wage and rent (wage-price spiral) or people per dwelling and rent (high rent reduces people per dwelling as people moving out)</a:t>
            </a:r>
          </a:p>
          <a:p>
            <a:endParaRPr lang="en-GB" dirty="0"/>
          </a:p>
          <a:p>
            <a:r>
              <a:rPr lang="en-GB" dirty="0"/>
              <a:t>We are choosing annual change as the monthly or even quarterly change in CPI is noisy.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211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2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687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</a:p>
          <a:p>
            <a:r>
              <a:rPr lang="en-US" dirty="0"/>
              <a:t>Demeaning some of the variables makes interpretation a little bit easier (especially once we start including interaction variables)</a:t>
            </a:r>
          </a:p>
          <a:p>
            <a:r>
              <a:rPr lang="en-US" dirty="0"/>
              <a:t>Rate of change in mortgage rates is more significant than </a:t>
            </a:r>
            <a:r>
              <a:rPr lang="en-US"/>
              <a:t>the level</a:t>
            </a:r>
            <a:endParaRPr lang="en-US" dirty="0"/>
          </a:p>
          <a:p>
            <a:r>
              <a:rPr lang="en-US" dirty="0"/>
              <a:t>Three issues (inflation/unemployment rate/people per dwelling)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855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64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 positive relationship</a:t>
            </a:r>
          </a:p>
          <a:p>
            <a:r>
              <a:rPr lang="en-US" dirty="0"/>
              <a:t>Negative during GFC but positive during Covid pandemic period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905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404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Technicality: Dependent variable is RPI flow (new tenancies). This leads RPI stock. The negative correlation between rent and unemployment is at stock level (</a:t>
            </a:r>
            <a:r>
              <a:rPr lang="en-US" dirty="0" err="1"/>
              <a:t>e.g</a:t>
            </a:r>
            <a:r>
              <a:rPr lang="en-US" dirty="0"/>
              <a:t> in the US). Therefore, RPI flow would correlate with future values of unemployment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Intuition: </a:t>
            </a:r>
            <a:r>
              <a:rPr lang="en-GB" dirty="0"/>
              <a:t>Rents are set with future labour market conditions is mind</a:t>
            </a:r>
            <a:endParaRPr lang="en-NZ" dirty="0"/>
          </a:p>
          <a:p>
            <a:endParaRPr lang="en-US" dirty="0"/>
          </a:p>
          <a:p>
            <a:r>
              <a:rPr lang="en-US" dirty="0"/>
              <a:t>This is useful to understand the relationship but not for forecasting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91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MSIPCMContentMarking" descr="{&quot;HashCode&quot;:-235338071,&quot;Placement&quot;:&quot;Footer&quot;,&quot;Top&quot;:519.343,&quot;Left&quot;:432.960876,&quot;SlideWidth&quot;:960,&quot;SlideHeight&quot;:540}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 userDrawn="1"/>
        </p:nvSpPr>
        <p:spPr>
          <a:xfrm>
            <a:off x="5498603" y="6595656"/>
            <a:ext cx="119479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269508" y="1600200"/>
            <a:ext cx="1077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4800" b="1" dirty="0">
                <a:solidFill>
                  <a:schemeClr val="bg1"/>
                </a:solidFill>
              </a:rPr>
              <a:t>Drivers of rent: Presentation to the HTWG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5501677" y="3987800"/>
            <a:ext cx="638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August 2022</a:t>
            </a:r>
            <a:endParaRPr lang="en-NZ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D303B7A-8BA2-1C65-D315-8D53EF10E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9" y="0"/>
            <a:ext cx="11972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77224B-0013-6C50-AC69-782DB090308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0882432"/>
              </p:ext>
            </p:extLst>
          </p:nvPr>
        </p:nvGraphicFramePr>
        <p:xfrm>
          <a:off x="1917216" y="2033404"/>
          <a:ext cx="7876223" cy="2768600"/>
        </p:xfrm>
        <a:graphic>
          <a:graphicData uri="http://schemas.openxmlformats.org/drawingml/2006/table">
            <a:tbl>
              <a:tblPr firstRow="1" firstCol="1" bandRow="1"/>
              <a:tblGrid>
                <a:gridCol w="2618423">
                  <a:extLst>
                    <a:ext uri="{9D8B030D-6E8A-4147-A177-3AD203B41FA5}">
                      <a16:colId xmlns:a16="http://schemas.microsoft.com/office/drawing/2014/main" val="25331618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97537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04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035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0.650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(0.338)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21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(contemporaneous)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0.377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(0.444)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44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(lead)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-1.207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(0.345)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0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61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015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0.733 / 0.673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8223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344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0D7D103-BEEA-A320-7705-AD82CCE1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2531"/>
          </a:xfrm>
        </p:spPr>
        <p:txBody>
          <a:bodyPr>
            <a:noAutofit/>
          </a:bodyPr>
          <a:lstStyle/>
          <a:p>
            <a:r>
              <a:rPr lang="en-US" b="1" dirty="0"/>
              <a:t>Negative correlation between rent inflation and future value of unemployment rate</a:t>
            </a:r>
            <a:endParaRPr lang="en-NZ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5841-ACDD-2E4C-E525-6C6A30C7A882}"/>
              </a:ext>
            </a:extLst>
          </p:cNvPr>
          <p:cNvSpPr txBox="1"/>
          <p:nvPr/>
        </p:nvSpPr>
        <p:spPr>
          <a:xfrm>
            <a:off x="2670465" y="4999382"/>
            <a:ext cx="19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RPI flow (t0)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4E8C-A701-A119-4669-3944A9D146D6}"/>
              </a:ext>
            </a:extLst>
          </p:cNvPr>
          <p:cNvSpPr txBox="1"/>
          <p:nvPr/>
        </p:nvSpPr>
        <p:spPr>
          <a:xfrm>
            <a:off x="6281531" y="500146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RPI stock (t1)</a:t>
            </a:r>
            <a:endParaRPr lang="en-NZ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53AEFC-0B21-959A-7E64-D4E5547B60A3}"/>
              </a:ext>
            </a:extLst>
          </p:cNvPr>
          <p:cNvCxnSpPr>
            <a:cxnSpLocks/>
          </p:cNvCxnSpPr>
          <p:nvPr/>
        </p:nvCxnSpPr>
        <p:spPr>
          <a:xfrm>
            <a:off x="4031673" y="5228658"/>
            <a:ext cx="2064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0F48DA-C973-C197-0A50-19F3DCFD130B}"/>
              </a:ext>
            </a:extLst>
          </p:cNvPr>
          <p:cNvSpPr txBox="1"/>
          <p:nvPr/>
        </p:nvSpPr>
        <p:spPr>
          <a:xfrm>
            <a:off x="5933205" y="5757568"/>
            <a:ext cx="248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rate (t1)</a:t>
            </a:r>
            <a:endParaRPr lang="en-NZ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47D890-84A2-E362-6CE5-BA6DC47BB5BE}"/>
              </a:ext>
            </a:extLst>
          </p:cNvPr>
          <p:cNvCxnSpPr>
            <a:cxnSpLocks/>
          </p:cNvCxnSpPr>
          <p:nvPr/>
        </p:nvCxnSpPr>
        <p:spPr>
          <a:xfrm flipV="1">
            <a:off x="6835887" y="5364797"/>
            <a:ext cx="0" cy="39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90308-D5A8-D72C-3099-D218CA584D76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flipH="1" flipV="1">
            <a:off x="3656020" y="5368714"/>
            <a:ext cx="2277185" cy="5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8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7A686E-2FA3-B2B1-D7DF-F3F93CF3099E}"/>
              </a:ext>
            </a:extLst>
          </p:cNvPr>
          <p:cNvSpPr/>
          <p:nvPr/>
        </p:nvSpPr>
        <p:spPr>
          <a:xfrm>
            <a:off x="9272154" y="5042394"/>
            <a:ext cx="800100" cy="4883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5B433-898D-E2A5-C8A3-BC0830F4118D}"/>
              </a:ext>
            </a:extLst>
          </p:cNvPr>
          <p:cNvSpPr/>
          <p:nvPr/>
        </p:nvSpPr>
        <p:spPr>
          <a:xfrm>
            <a:off x="4229100" y="3106882"/>
            <a:ext cx="800100" cy="4883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C6AA4-D591-0213-52BE-16947A690C04}"/>
              </a:ext>
            </a:extLst>
          </p:cNvPr>
          <p:cNvSpPr/>
          <p:nvPr/>
        </p:nvSpPr>
        <p:spPr>
          <a:xfrm>
            <a:off x="6625936" y="4059382"/>
            <a:ext cx="800100" cy="4883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50444-2A6C-ECA4-0A58-E747E19BD1C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13687253"/>
              </p:ext>
            </p:extLst>
          </p:nvPr>
        </p:nvGraphicFramePr>
        <p:xfrm>
          <a:off x="490331" y="1571419"/>
          <a:ext cx="10515600" cy="4645264"/>
        </p:xfrm>
        <a:graphic>
          <a:graphicData uri="http://schemas.openxmlformats.org/drawingml/2006/table">
            <a:tbl>
              <a:tblPr firstRow="1" firstCol="1" bandRow="1"/>
              <a:tblGrid>
                <a:gridCol w="2922172">
                  <a:extLst>
                    <a:ext uri="{9D8B030D-6E8A-4147-A177-3AD203B41FA5}">
                      <a16:colId xmlns:a16="http://schemas.microsoft.com/office/drawing/2014/main" val="3378364054"/>
                    </a:ext>
                  </a:extLst>
                </a:gridCol>
                <a:gridCol w="2335628">
                  <a:extLst>
                    <a:ext uri="{9D8B030D-6E8A-4147-A177-3AD203B41FA5}">
                      <a16:colId xmlns:a16="http://schemas.microsoft.com/office/drawing/2014/main" val="10687686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31995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5871023"/>
                    </a:ext>
                  </a:extLst>
                </a:gridCol>
              </a:tblGrid>
              <a:tr h="295532">
                <a:tc>
                  <a:txBody>
                    <a:bodyPr/>
                    <a:lstStyle/>
                    <a:p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Measure of relative supply and demand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266171"/>
                  </a:ext>
                </a:extLst>
              </a:tr>
              <a:tr h="182839"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dwellings</a:t>
                      </a:r>
                      <a:endParaRPr lang="en-NZ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Vacancy rate (new bonds/active bonds)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NZ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edian</a:t>
                      </a:r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vacant time 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89600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3.66, 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0.20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0.85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809392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5.80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(3.06)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06844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People per dwelling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4.78 </a:t>
                      </a:r>
                      <a:r>
                        <a:rPr lang="en-NZ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(2.20)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7466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Vacancy rate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66127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Vacancy rate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r>
                        <a:rPr lang="en-NZ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160780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-0.12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262606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Change in vacant time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-0.06 </a:t>
                      </a:r>
                      <a:r>
                        <a:rPr lang="en-NZ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18854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2664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5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5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0.697 / 0.647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0.686 / 0.634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0.719 / 0.673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510876"/>
                  </a:ext>
                </a:extLst>
              </a:tr>
              <a:tr h="182839">
                <a:tc gridSpan="4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4055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927BA19-74DB-2288-5B59-628090A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bigger the supply and demand gap, the stronger the correlation between wage and rent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423535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47DFE-6C31-26A4-E087-1B70A018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The bigger the supply and demand gap, the stronger the correlation between wage and rent</a:t>
            </a:r>
            <a:endParaRPr lang="en-NZ" sz="3600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8B68CC0-7F3D-4D4E-A97F-82CCC055C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0" y="1475510"/>
            <a:ext cx="10088379" cy="47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988A6-6A76-D099-D489-045846E1A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499191"/>
            <a:ext cx="10544908" cy="46777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Rent inflation is persistent</a:t>
            </a:r>
          </a:p>
          <a:p>
            <a:endParaRPr lang="en-US" dirty="0"/>
          </a:p>
          <a:p>
            <a:r>
              <a:rPr lang="en-US" dirty="0"/>
              <a:t>Wage, relative supply and demand, and credit conditions are the main drivers of rent</a:t>
            </a:r>
          </a:p>
          <a:p>
            <a:endParaRPr lang="en-US" dirty="0"/>
          </a:p>
          <a:p>
            <a:r>
              <a:rPr lang="en-US" dirty="0"/>
              <a:t>Overall, the explanatory variables can explain around 60-70% of the variation</a:t>
            </a:r>
          </a:p>
          <a:p>
            <a:endParaRPr lang="en-US" dirty="0"/>
          </a:p>
          <a:p>
            <a:r>
              <a:rPr lang="en-US" dirty="0"/>
              <a:t>Rent and wage tend to track each other over time. However, </a:t>
            </a:r>
            <a:r>
              <a:rPr lang="en-US"/>
              <a:t>the bigger </a:t>
            </a:r>
            <a:r>
              <a:rPr lang="en-US" dirty="0"/>
              <a:t>the supply and demand gap, the stronger the impact of wage on rent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6756A-6C71-DFAA-BADB-6312087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971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BF36AE-5727-5F4C-739D-D91ABFA1F8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Panel regression with regional fixed effects</a:t>
            </a:r>
          </a:p>
          <a:p>
            <a:endParaRPr lang="en-US" dirty="0"/>
          </a:p>
          <a:p>
            <a:r>
              <a:rPr lang="en-US" dirty="0"/>
              <a:t>Look at how the key coefficients vary at regional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39E2-5CFD-1F45-6417-4E450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9136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5B6D1A7-C377-D5C8-8934-305B3DB73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164"/>
            <a:ext cx="12192000" cy="59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D5AD8B0-393F-ADAF-A3CF-B3CF6B601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7"/>
            <a:ext cx="12192000" cy="572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690688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</a:t>
            </a:r>
          </a:p>
          <a:p>
            <a:pPr lvl="1"/>
            <a:endParaRPr lang="en-GB" dirty="0"/>
          </a:p>
          <a:p>
            <a:r>
              <a:rPr lang="en-GB" dirty="0"/>
              <a:t>Research on drivers of rent are quite limited, both internationally and in NZ</a:t>
            </a:r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r>
              <a:rPr lang="en-US" dirty="0"/>
              <a:t>We have identified a list of possible factors that may drive rent from the literature: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53667"/>
              </p:ext>
            </p:extLst>
          </p:nvPr>
        </p:nvGraphicFramePr>
        <p:xfrm>
          <a:off x="1142966" y="2475116"/>
          <a:ext cx="10058434" cy="366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047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2237015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1681464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  <a:gridCol w="3465908">
                  <a:extLst>
                    <a:ext uri="{9D8B030D-6E8A-4147-A177-3AD203B41FA5}">
                      <a16:colId xmlns:a16="http://schemas.microsoft.com/office/drawing/2014/main" val="1751566486"/>
                    </a:ext>
                  </a:extLst>
                </a:gridCol>
              </a:tblGrid>
              <a:tr h="359279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Channel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Expected sign</a:t>
                      </a:r>
                      <a:endParaRPr lang="en-N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Measure</a:t>
                      </a:r>
                      <a:endParaRPr lang="en-NZ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29939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Lagged rent inflation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Persistence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09893"/>
                  </a:ext>
                </a:extLst>
              </a:tr>
              <a:tr h="50897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Income/wage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Renters’ ability to pay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QES average weekly earnings/LEED quarterly earnings (regional)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508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People per dwelling/Vacancy rate/Vacant time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45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>
                          <a:latin typeface="+mn-lt"/>
                        </a:rPr>
                        <a:t>Homeownership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Floating mortgage rate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45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Landlords’ expense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CPI excluding rent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  <a:tr h="508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Labour</a:t>
                      </a:r>
                      <a:r>
                        <a:rPr lang="en-US" sz="1400"/>
                        <a:t> market conditions, </a:t>
                      </a:r>
                      <a:r>
                        <a:rPr lang="en-US" sz="1400" err="1"/>
                        <a:t>e.g</a:t>
                      </a:r>
                      <a:r>
                        <a:rPr lang="en-US" sz="1400"/>
                        <a:t> unemployment rate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Job security</a:t>
                      </a:r>
                    </a:p>
                    <a:p>
                      <a:pPr algn="l"/>
                      <a:r>
                        <a:rPr lang="en-US" sz="1400"/>
                        <a:t>Economic outlook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Unemployment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8421"/>
                  </a:ext>
                </a:extLst>
              </a:tr>
              <a:tr h="508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Interaction of two or more of the above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A simple, reduced-form equation with lags in order to reduce endogeneity issue</a:t>
            </a:r>
          </a:p>
          <a:p>
            <a:endParaRPr lang="en-US" dirty="0"/>
          </a:p>
          <a:p>
            <a:r>
              <a:rPr lang="en-US" dirty="0"/>
              <a:t>Main dependent variable: Rent inflation (Annual change of RPI flow)</a:t>
            </a:r>
          </a:p>
          <a:p>
            <a:endParaRPr lang="en-US" dirty="0"/>
          </a:p>
          <a:p>
            <a:r>
              <a:rPr lang="en-US" dirty="0"/>
              <a:t>Estimation period: Q1-2006 to Q1-2022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641469C-81B6-B5DC-FC70-8871FFD5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466"/>
            <a:ext cx="12192000" cy="59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7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2512-7A14-0EE5-0884-E8554588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 least the first lag of rent inflation needed to be included as an explanatory variable</a:t>
            </a:r>
            <a:endParaRPr lang="en-NZ" b="1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878038-4C5F-EB81-08A0-B71B05DEBAE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4" y="2133031"/>
            <a:ext cx="5368646" cy="3651081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1728608D-F17C-BFDD-6004-3880454C976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39356"/>
            <a:ext cx="5731761" cy="3544756"/>
          </a:xfrm>
        </p:spPr>
      </p:pic>
    </p:spTree>
    <p:extLst>
      <p:ext uri="{BB962C8B-B14F-4D97-AF65-F5344CB8AC3E}">
        <p14:creationId xmlns:p14="http://schemas.microsoft.com/office/powerpoint/2010/main" val="169102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5FE474-4CEE-747B-EE27-DE8EA0FDF085}"/>
              </a:ext>
            </a:extLst>
          </p:cNvPr>
          <p:cNvSpPr/>
          <p:nvPr/>
        </p:nvSpPr>
        <p:spPr>
          <a:xfrm>
            <a:off x="9346019" y="1446028"/>
            <a:ext cx="999460" cy="43487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3E51DF-A52F-7DFA-F1E3-F7E5817B546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168044"/>
              </p:ext>
            </p:extLst>
          </p:nvPr>
        </p:nvGraphicFramePr>
        <p:xfrm>
          <a:off x="1052099" y="1320354"/>
          <a:ext cx="9483381" cy="4793432"/>
        </p:xfrm>
        <a:graphic>
          <a:graphicData uri="http://schemas.openxmlformats.org/drawingml/2006/table">
            <a:tbl>
              <a:tblPr firstRow="1" firstCol="1" bandRow="1"/>
              <a:tblGrid>
                <a:gridCol w="2840456">
                  <a:extLst>
                    <a:ext uri="{9D8B030D-6E8A-4147-A177-3AD203B41FA5}">
                      <a16:colId xmlns:a16="http://schemas.microsoft.com/office/drawing/2014/main" val="131138345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1735111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66750348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5020168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6312591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126646327"/>
                    </a:ext>
                  </a:extLst>
                </a:gridCol>
              </a:tblGrid>
              <a:tr h="599910">
                <a:tc>
                  <a:txBody>
                    <a:bodyPr/>
                    <a:lstStyle/>
                    <a:p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55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840362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0.716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0.531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0.532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0.557 </a:t>
                      </a:r>
                      <a:r>
                        <a:rPr lang="en-NZ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88559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3.66,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0.188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0.224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0.250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1001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3.312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(3.171)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4.498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(3.044)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4.489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(3.100)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5.981 </a:t>
                      </a:r>
                      <a:b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(3.843)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995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21448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0.016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860801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0.131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808392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3384"/>
                  </a:ext>
                </a:extLst>
              </a:tr>
              <a:tr h="378332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 fixed effects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0.622 / 0.589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0.629 / 0.590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0.630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0.623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0.674 / 0.617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  <a:p>
                      <a:pPr algn="ctr"/>
                      <a:endParaRPr lang="en-NZ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25549"/>
                  </a:ext>
                </a:extLst>
              </a:tr>
              <a:tr h="187398">
                <a:tc gridSpan="6">
                  <a:txBody>
                    <a:bodyPr/>
                    <a:lstStyle/>
                    <a:p>
                      <a:pPr algn="r"/>
                      <a:r>
                        <a:rPr lang="en-NZ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9213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/>
              <a:t>Most key variables have expected signs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77402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Interpreting key coefficients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38715"/>
              </p:ext>
            </p:extLst>
          </p:nvPr>
        </p:nvGraphicFramePr>
        <p:xfrm>
          <a:off x="808892" y="1592262"/>
          <a:ext cx="10782108" cy="44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4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4857597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382046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694381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Effect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809749">
                <a:tc>
                  <a:txBody>
                    <a:bodyPr/>
                    <a:lstStyle/>
                    <a:p>
                      <a:r>
                        <a:rPr lang="en-US" sz="1600"/>
                        <a:t>Wage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percentage points increase in wage growth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0.25 percentage points increase in rent inflation</a:t>
                      </a:r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983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200,000 additional people or 74,000 less dwellings from Q4-2021 level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0.5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983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noProof="0">
                          <a:latin typeface="+mn-lt"/>
                        </a:rPr>
                        <a:t>10 percent increase in floating mortgage rate from same time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0.3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983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percent increase in inflation excluding rents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0.01 percent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0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CAE7E0-CAF2-D97B-9E37-985B398060B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9335703"/>
              </p:ext>
            </p:extLst>
          </p:nvPr>
        </p:nvGraphicFramePr>
        <p:xfrm>
          <a:off x="838200" y="1889063"/>
          <a:ext cx="10515600" cy="4244340"/>
        </p:xfrm>
        <a:graphic>
          <a:graphicData uri="http://schemas.openxmlformats.org/drawingml/2006/table">
            <a:tbl>
              <a:tblPr firstRow="1" firstCol="1" band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26156152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923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61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NZ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762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0.046 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7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Covid period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-1.703 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(0.788)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0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GFC period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4.388 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(1.092)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569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Covid x inflation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0.528 </a:t>
                      </a:r>
                      <a:r>
                        <a:rPr lang="en-NZ" sz="1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(0.221)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396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GFC x inflation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-0.931 </a:t>
                      </a:r>
                      <a:r>
                        <a:rPr lang="en-NZ" sz="1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(0.301)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92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47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 / 0.707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885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n-NZ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9179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4A4B989-DBE0-6D53-97B6-BA142426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1435" cy="1325563"/>
          </a:xfrm>
        </p:spPr>
        <p:txBody>
          <a:bodyPr/>
          <a:lstStyle/>
          <a:p>
            <a:r>
              <a:rPr lang="en-US" b="1" dirty="0"/>
              <a:t>The relationship between rent inflation and general inflation is not constant over time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61576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9AEC16-4031-40D5-8FB0-8E0DE8EF7C9F}"/>
</file>

<file path=customXml/itemProps2.xml><?xml version="1.0" encoding="utf-8"?>
<ds:datastoreItem xmlns:ds="http://schemas.openxmlformats.org/officeDocument/2006/customXml" ds:itemID="{7A3B4E57-5EEC-4A2C-A285-583382CD09E5}"/>
</file>

<file path=customXml/itemProps3.xml><?xml version="1.0" encoding="utf-8"?>
<ds:datastoreItem xmlns:ds="http://schemas.openxmlformats.org/officeDocument/2006/customXml" ds:itemID="{4D65642E-C2A9-4E15-A93E-2949C9F5B72A}"/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1278</Words>
  <Application>Microsoft Office PowerPoint</Application>
  <PresentationFormat>Widescreen</PresentationFormat>
  <Paragraphs>237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Why are we interested in this?</vt:lpstr>
      <vt:lpstr>Approach</vt:lpstr>
      <vt:lpstr>Approach</vt:lpstr>
      <vt:lpstr>PowerPoint Presentation</vt:lpstr>
      <vt:lpstr>At least the first lag of rent inflation needed to be included as an explanatory variable</vt:lpstr>
      <vt:lpstr>Most key variables have expected signs</vt:lpstr>
      <vt:lpstr>Interpreting key coefficients</vt:lpstr>
      <vt:lpstr>The relationship between rent inflation and general inflation is not constant over time</vt:lpstr>
      <vt:lpstr>PowerPoint Presentation</vt:lpstr>
      <vt:lpstr>Negative correlation between rent inflation and future value of unemployment rate</vt:lpstr>
      <vt:lpstr>The bigger the supply and demand gap, the stronger the correlation between wage and rent</vt:lpstr>
      <vt:lpstr>The bigger the supply and demand gap, the stronger the correlation between wage and rent</vt:lpstr>
      <vt:lpstr>Key takeaways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1</cp:revision>
  <dcterms:created xsi:type="dcterms:W3CDTF">2022-07-27T02:24:34Z</dcterms:created>
  <dcterms:modified xsi:type="dcterms:W3CDTF">2022-08-02T04:04:54Z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[UNCLASSIFIED]</vt:lpwstr>
  </property>
</Properties>
</file>