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70" r:id="rId5"/>
    <p:sldId id="259" r:id="rId6"/>
    <p:sldId id="267" r:id="rId7"/>
    <p:sldId id="272" r:id="rId8"/>
    <p:sldId id="278" r:id="rId9"/>
    <p:sldId id="277" r:id="rId10"/>
    <p:sldId id="275" r:id="rId11"/>
    <p:sldId id="279" r:id="rId12"/>
    <p:sldId id="280" r:id="rId13"/>
    <p:sldId id="273" r:id="rId14"/>
    <p:sldId id="271" r:id="rId15"/>
    <p:sldId id="26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A985B-12FF-4C9E-9CD8-E4BDA764EDBC}" v="85" dt="2022-05-08T23:37:38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Bentley" userId="0b61ca9f-72dc-46de-a001-d73f3edd9842" providerId="ADAL" clId="{55CA985B-12FF-4C9E-9CD8-E4BDA764EDBC}"/>
    <pc:docChg chg="undo custSel addSld delSld modSld">
      <pc:chgData name="Alan Bentley" userId="0b61ca9f-72dc-46de-a001-d73f3edd9842" providerId="ADAL" clId="{55CA985B-12FF-4C9E-9CD8-E4BDA764EDBC}" dt="2022-05-08T23:50:55.344" v="3995" actId="20577"/>
      <pc:docMkLst>
        <pc:docMk/>
      </pc:docMkLst>
      <pc:sldChg chg="addSp delSp modSp mod">
        <pc:chgData name="Alan Bentley" userId="0b61ca9f-72dc-46de-a001-d73f3edd9842" providerId="ADAL" clId="{55CA985B-12FF-4C9E-9CD8-E4BDA764EDBC}" dt="2022-05-05T22:36:57.846" v="1171" actId="1076"/>
        <pc:sldMkLst>
          <pc:docMk/>
          <pc:sldMk cId="1010274735" sldId="256"/>
        </pc:sldMkLst>
        <pc:spChg chg="mod">
          <ac:chgData name="Alan Bentley" userId="0b61ca9f-72dc-46de-a001-d73f3edd9842" providerId="ADAL" clId="{55CA985B-12FF-4C9E-9CD8-E4BDA764EDBC}" dt="2022-05-05T22:36:52.777" v="1170" actId="1076"/>
          <ac:spMkLst>
            <pc:docMk/>
            <pc:sldMk cId="1010274735" sldId="256"/>
            <ac:spMk id="2" creationId="{83FDF6B4-2E12-4032-9271-A634F256940B}"/>
          </ac:spMkLst>
        </pc:spChg>
        <pc:spChg chg="mod">
          <ac:chgData name="Alan Bentley" userId="0b61ca9f-72dc-46de-a001-d73f3edd9842" providerId="ADAL" clId="{55CA985B-12FF-4C9E-9CD8-E4BDA764EDBC}" dt="2022-05-05T22:36:57.846" v="1171" actId="1076"/>
          <ac:spMkLst>
            <pc:docMk/>
            <pc:sldMk cId="1010274735" sldId="256"/>
            <ac:spMk id="3" creationId="{EB576CAD-CBED-4B0A-8824-18A61CE8BEE7}"/>
          </ac:spMkLst>
        </pc:spChg>
        <pc:spChg chg="add del mod">
          <ac:chgData name="Alan Bentley" userId="0b61ca9f-72dc-46de-a001-d73f3edd9842" providerId="ADAL" clId="{55CA985B-12FF-4C9E-9CD8-E4BDA764EDBC}" dt="2022-05-05T22:31:46.111" v="1153"/>
          <ac:spMkLst>
            <pc:docMk/>
            <pc:sldMk cId="1010274735" sldId="256"/>
            <ac:spMk id="4" creationId="{118A306A-E866-40C3-B529-2F65CF5E86C6}"/>
          </ac:spMkLst>
        </pc:spChg>
        <pc:picChg chg="add mod ord modCrop">
          <ac:chgData name="Alan Bentley" userId="0b61ca9f-72dc-46de-a001-d73f3edd9842" providerId="ADAL" clId="{55CA985B-12FF-4C9E-9CD8-E4BDA764EDBC}" dt="2022-05-05T22:36:36.333" v="1169" actId="1076"/>
          <ac:picMkLst>
            <pc:docMk/>
            <pc:sldMk cId="1010274735" sldId="256"/>
            <ac:picMk id="6" creationId="{855138C9-FA01-4550-80E4-E71ED8E60779}"/>
          </ac:picMkLst>
        </pc:picChg>
        <pc:picChg chg="add mod">
          <ac:chgData name="Alan Bentley" userId="0b61ca9f-72dc-46de-a001-d73f3edd9842" providerId="ADAL" clId="{55CA985B-12FF-4C9E-9CD8-E4BDA764EDBC}" dt="2022-05-05T22:36:31.493" v="1168" actId="1076"/>
          <ac:picMkLst>
            <pc:docMk/>
            <pc:sldMk cId="1010274735" sldId="256"/>
            <ac:picMk id="1028" creationId="{A28F04FD-C76F-41FB-91D9-3C2A97CC585F}"/>
          </ac:picMkLst>
        </pc:picChg>
      </pc:sldChg>
      <pc:sldChg chg="del">
        <pc:chgData name="Alan Bentley" userId="0b61ca9f-72dc-46de-a001-d73f3edd9842" providerId="ADAL" clId="{55CA985B-12FF-4C9E-9CD8-E4BDA764EDBC}" dt="2022-05-05T09:34:02.918" v="998" actId="47"/>
        <pc:sldMkLst>
          <pc:docMk/>
          <pc:sldMk cId="2516018880" sldId="257"/>
        </pc:sldMkLst>
      </pc:sldChg>
      <pc:sldChg chg="addSp delSp modSp mod">
        <pc:chgData name="Alan Bentley" userId="0b61ca9f-72dc-46de-a001-d73f3edd9842" providerId="ADAL" clId="{55CA985B-12FF-4C9E-9CD8-E4BDA764EDBC}" dt="2022-05-06T04:34:27.029" v="3331" actId="207"/>
        <pc:sldMkLst>
          <pc:docMk/>
          <pc:sldMk cId="3124269358" sldId="258"/>
        </pc:sldMkLst>
        <pc:spChg chg="mod">
          <ac:chgData name="Alan Bentley" userId="0b61ca9f-72dc-46de-a001-d73f3edd9842" providerId="ADAL" clId="{55CA985B-12FF-4C9E-9CD8-E4BDA764EDBC}" dt="2022-05-06T04:32:36.773" v="3327" actId="113"/>
          <ac:spMkLst>
            <pc:docMk/>
            <pc:sldMk cId="3124269358" sldId="258"/>
            <ac:spMk id="2" creationId="{245D2BBD-7BAF-4FB5-BE70-0370FE3E89BF}"/>
          </ac:spMkLst>
        </pc:spChg>
        <pc:spChg chg="add del mod">
          <ac:chgData name="Alan Bentley" userId="0b61ca9f-72dc-46de-a001-d73f3edd9842" providerId="ADAL" clId="{55CA985B-12FF-4C9E-9CD8-E4BDA764EDBC}" dt="2022-05-05T22:42:45.670" v="1354" actId="478"/>
          <ac:spMkLst>
            <pc:docMk/>
            <pc:sldMk cId="3124269358" sldId="258"/>
            <ac:spMk id="3" creationId="{2722F81D-9501-4AE1-9DAA-F9DF9F23431A}"/>
          </ac:spMkLst>
        </pc:spChg>
        <pc:spChg chg="add del mod">
          <ac:chgData name="Alan Bentley" userId="0b61ca9f-72dc-46de-a001-d73f3edd9842" providerId="ADAL" clId="{55CA985B-12FF-4C9E-9CD8-E4BDA764EDBC}" dt="2022-05-05T23:06:58.452" v="1872" actId="478"/>
          <ac:spMkLst>
            <pc:docMk/>
            <pc:sldMk cId="3124269358" sldId="258"/>
            <ac:spMk id="4" creationId="{40827484-A3D2-449D-98EA-BBFCB9CEBAA1}"/>
          </ac:spMkLst>
        </pc:spChg>
        <pc:spChg chg="add del mod">
          <ac:chgData name="Alan Bentley" userId="0b61ca9f-72dc-46de-a001-d73f3edd9842" providerId="ADAL" clId="{55CA985B-12FF-4C9E-9CD8-E4BDA764EDBC}" dt="2022-05-05T22:42:48.230" v="1355" actId="478"/>
          <ac:spMkLst>
            <pc:docMk/>
            <pc:sldMk cId="3124269358" sldId="258"/>
            <ac:spMk id="6" creationId="{6B68FE14-44EC-4AB8-951D-BD69CAF7EAAC}"/>
          </ac:spMkLst>
        </pc:spChg>
        <pc:spChg chg="add del mod">
          <ac:chgData name="Alan Bentley" userId="0b61ca9f-72dc-46de-a001-d73f3edd9842" providerId="ADAL" clId="{55CA985B-12FF-4C9E-9CD8-E4BDA764EDBC}" dt="2022-05-05T22:42:50.114" v="1356" actId="478"/>
          <ac:spMkLst>
            <pc:docMk/>
            <pc:sldMk cId="3124269358" sldId="258"/>
            <ac:spMk id="7" creationId="{D0CD19C4-185C-41E7-A473-8F04015B9F55}"/>
          </ac:spMkLst>
        </pc:spChg>
        <pc:spChg chg="add del mod">
          <ac:chgData name="Alan Bentley" userId="0b61ca9f-72dc-46de-a001-d73f3edd9842" providerId="ADAL" clId="{55CA985B-12FF-4C9E-9CD8-E4BDA764EDBC}" dt="2022-05-05T22:42:52.836" v="1357" actId="478"/>
          <ac:spMkLst>
            <pc:docMk/>
            <pc:sldMk cId="3124269358" sldId="258"/>
            <ac:spMk id="8" creationId="{E951F318-70BF-4DA9-8CAB-969FE4F81701}"/>
          </ac:spMkLst>
        </pc:spChg>
        <pc:spChg chg="add mod">
          <ac:chgData name="Alan Bentley" userId="0b61ca9f-72dc-46de-a001-d73f3edd9842" providerId="ADAL" clId="{55CA985B-12FF-4C9E-9CD8-E4BDA764EDBC}" dt="2022-05-05T22:56:18.739" v="1661" actId="1076"/>
          <ac:spMkLst>
            <pc:docMk/>
            <pc:sldMk cId="3124269358" sldId="258"/>
            <ac:spMk id="9" creationId="{8BB8C15D-8F8C-454D-92D2-9959F33F9BD9}"/>
          </ac:spMkLst>
        </pc:spChg>
        <pc:spChg chg="add mod">
          <ac:chgData name="Alan Bentley" userId="0b61ca9f-72dc-46de-a001-d73f3edd9842" providerId="ADAL" clId="{55CA985B-12FF-4C9E-9CD8-E4BDA764EDBC}" dt="2022-05-06T04:34:27.029" v="3331" actId="207"/>
          <ac:spMkLst>
            <pc:docMk/>
            <pc:sldMk cId="3124269358" sldId="258"/>
            <ac:spMk id="10" creationId="{EF901D46-A812-4015-8616-4602C6000E88}"/>
          </ac:spMkLst>
        </pc:spChg>
        <pc:spChg chg="add mod">
          <ac:chgData name="Alan Bentley" userId="0b61ca9f-72dc-46de-a001-d73f3edd9842" providerId="ADAL" clId="{55CA985B-12FF-4C9E-9CD8-E4BDA764EDBC}" dt="2022-05-05T23:00:00.395" v="1688" actId="1076"/>
          <ac:spMkLst>
            <pc:docMk/>
            <pc:sldMk cId="3124269358" sldId="258"/>
            <ac:spMk id="11" creationId="{382138B8-1870-4BB8-9183-3B063ED8B7F8}"/>
          </ac:spMkLst>
        </pc:spChg>
        <pc:spChg chg="add mod">
          <ac:chgData name="Alan Bentley" userId="0b61ca9f-72dc-46de-a001-d73f3edd9842" providerId="ADAL" clId="{55CA985B-12FF-4C9E-9CD8-E4BDA764EDBC}" dt="2022-05-06T04:33:40.852" v="3330" actId="207"/>
          <ac:spMkLst>
            <pc:docMk/>
            <pc:sldMk cId="3124269358" sldId="258"/>
            <ac:spMk id="12" creationId="{C6D5B3A4-ACC9-406E-AB20-40263B324F54}"/>
          </ac:spMkLst>
        </pc:spChg>
        <pc:spChg chg="add del mod">
          <ac:chgData name="Alan Bentley" userId="0b61ca9f-72dc-46de-a001-d73f3edd9842" providerId="ADAL" clId="{55CA985B-12FF-4C9E-9CD8-E4BDA764EDBC}" dt="2022-05-05T22:43:01.731" v="1359"/>
          <ac:spMkLst>
            <pc:docMk/>
            <pc:sldMk cId="3124269358" sldId="258"/>
            <ac:spMk id="13" creationId="{7E108241-4267-4590-B9CC-BBE9D574DA07}"/>
          </ac:spMkLst>
        </pc:spChg>
        <pc:spChg chg="add mod">
          <ac:chgData name="Alan Bentley" userId="0b61ca9f-72dc-46de-a001-d73f3edd9842" providerId="ADAL" clId="{55CA985B-12FF-4C9E-9CD8-E4BDA764EDBC}" dt="2022-05-05T22:59:08.976" v="1684" actId="207"/>
          <ac:spMkLst>
            <pc:docMk/>
            <pc:sldMk cId="3124269358" sldId="258"/>
            <ac:spMk id="14" creationId="{CD5E4A02-8791-4B37-8997-EE4A6F1989B9}"/>
          </ac:spMkLst>
        </pc:spChg>
        <pc:spChg chg="add mod">
          <ac:chgData name="Alan Bentley" userId="0b61ca9f-72dc-46de-a001-d73f3edd9842" providerId="ADAL" clId="{55CA985B-12FF-4C9E-9CD8-E4BDA764EDBC}" dt="2022-05-05T22:58:40.098" v="1680" actId="207"/>
          <ac:spMkLst>
            <pc:docMk/>
            <pc:sldMk cId="3124269358" sldId="258"/>
            <ac:spMk id="15" creationId="{527B7987-5738-4A94-816E-91D4322D43A2}"/>
          </ac:spMkLst>
        </pc:spChg>
        <pc:spChg chg="add mod">
          <ac:chgData name="Alan Bentley" userId="0b61ca9f-72dc-46de-a001-d73f3edd9842" providerId="ADAL" clId="{55CA985B-12FF-4C9E-9CD8-E4BDA764EDBC}" dt="2022-05-05T22:58:45.826" v="1681" actId="207"/>
          <ac:spMkLst>
            <pc:docMk/>
            <pc:sldMk cId="3124269358" sldId="258"/>
            <ac:spMk id="16" creationId="{0896B157-5F7C-45DB-86BA-5303A54D07F3}"/>
          </ac:spMkLst>
        </pc:spChg>
        <pc:spChg chg="add mod">
          <ac:chgData name="Alan Bentley" userId="0b61ca9f-72dc-46de-a001-d73f3edd9842" providerId="ADAL" clId="{55CA985B-12FF-4C9E-9CD8-E4BDA764EDBC}" dt="2022-05-05T22:57:16.483" v="1672" actId="1076"/>
          <ac:spMkLst>
            <pc:docMk/>
            <pc:sldMk cId="3124269358" sldId="258"/>
            <ac:spMk id="25" creationId="{371CC09B-B00B-4EA7-B870-ED1AC1C5991A}"/>
          </ac:spMkLst>
        </pc:spChg>
        <pc:spChg chg="add mod">
          <ac:chgData name="Alan Bentley" userId="0b61ca9f-72dc-46de-a001-d73f3edd9842" providerId="ADAL" clId="{55CA985B-12FF-4C9E-9CD8-E4BDA764EDBC}" dt="2022-05-05T22:58:35.258" v="1679" actId="207"/>
          <ac:spMkLst>
            <pc:docMk/>
            <pc:sldMk cId="3124269358" sldId="258"/>
            <ac:spMk id="26" creationId="{B9C0C8AE-FA8F-4E7A-8739-BB8D877CA092}"/>
          </ac:spMkLst>
        </pc:spChg>
        <pc:picChg chg="del">
          <ac:chgData name="Alan Bentley" userId="0b61ca9f-72dc-46de-a001-d73f3edd9842" providerId="ADAL" clId="{55CA985B-12FF-4C9E-9CD8-E4BDA764EDBC}" dt="2022-05-05T02:12:56.531" v="1" actId="478"/>
          <ac:picMkLst>
            <pc:docMk/>
            <pc:sldMk cId="3124269358" sldId="258"/>
            <ac:picMk id="5" creationId="{D9E092F1-7C07-4A14-9789-FBA01F10077E}"/>
          </ac:picMkLst>
        </pc:picChg>
        <pc:cxnChg chg="add mod">
          <ac:chgData name="Alan Bentley" userId="0b61ca9f-72dc-46de-a001-d73f3edd9842" providerId="ADAL" clId="{55CA985B-12FF-4C9E-9CD8-E4BDA764EDBC}" dt="2022-05-05T22:56:45.706" v="1666" actId="14100"/>
          <ac:cxnSpMkLst>
            <pc:docMk/>
            <pc:sldMk cId="3124269358" sldId="258"/>
            <ac:cxnSpMk id="18" creationId="{DC7226EE-F36C-455A-B41D-F765B2368FF7}"/>
          </ac:cxnSpMkLst>
        </pc:cxnChg>
        <pc:cxnChg chg="add mod">
          <ac:chgData name="Alan Bentley" userId="0b61ca9f-72dc-46de-a001-d73f3edd9842" providerId="ADAL" clId="{55CA985B-12FF-4C9E-9CD8-E4BDA764EDBC}" dt="2022-05-05T22:56:49.003" v="1667" actId="1076"/>
          <ac:cxnSpMkLst>
            <pc:docMk/>
            <pc:sldMk cId="3124269358" sldId="258"/>
            <ac:cxnSpMk id="20" creationId="{CA03ABA7-EE8A-44BD-A28D-89C1EFDCE135}"/>
          </ac:cxnSpMkLst>
        </pc:cxnChg>
        <pc:cxnChg chg="add mod">
          <ac:chgData name="Alan Bentley" userId="0b61ca9f-72dc-46de-a001-d73f3edd9842" providerId="ADAL" clId="{55CA985B-12FF-4C9E-9CD8-E4BDA764EDBC}" dt="2022-05-05T22:56:31.712" v="1663" actId="1076"/>
          <ac:cxnSpMkLst>
            <pc:docMk/>
            <pc:sldMk cId="3124269358" sldId="258"/>
            <ac:cxnSpMk id="22" creationId="{F72891F5-0BC3-4B61-829D-5E41DB5B65D8}"/>
          </ac:cxnSpMkLst>
        </pc:cxnChg>
        <pc:cxnChg chg="add mod">
          <ac:chgData name="Alan Bentley" userId="0b61ca9f-72dc-46de-a001-d73f3edd9842" providerId="ADAL" clId="{55CA985B-12FF-4C9E-9CD8-E4BDA764EDBC}" dt="2022-05-05T22:56:01.709" v="1659" actId="1076"/>
          <ac:cxnSpMkLst>
            <pc:docMk/>
            <pc:sldMk cId="3124269358" sldId="258"/>
            <ac:cxnSpMk id="23" creationId="{52443435-92DA-49C9-8090-E62F54988473}"/>
          </ac:cxnSpMkLst>
        </pc:cxnChg>
        <pc:cxnChg chg="add mod">
          <ac:chgData name="Alan Bentley" userId="0b61ca9f-72dc-46de-a001-d73f3edd9842" providerId="ADAL" clId="{55CA985B-12FF-4C9E-9CD8-E4BDA764EDBC}" dt="2022-05-05T22:57:13.286" v="1671" actId="1076"/>
          <ac:cxnSpMkLst>
            <pc:docMk/>
            <pc:sldMk cId="3124269358" sldId="258"/>
            <ac:cxnSpMk id="24" creationId="{44704A67-AB11-4225-B13C-680A4FEA12DF}"/>
          </ac:cxnSpMkLst>
        </pc:cxnChg>
        <pc:cxnChg chg="add mod">
          <ac:chgData name="Alan Bentley" userId="0b61ca9f-72dc-46de-a001-d73f3edd9842" providerId="ADAL" clId="{55CA985B-12FF-4C9E-9CD8-E4BDA764EDBC}" dt="2022-05-05T22:57:08.549" v="1670" actId="1076"/>
          <ac:cxnSpMkLst>
            <pc:docMk/>
            <pc:sldMk cId="3124269358" sldId="258"/>
            <ac:cxnSpMk id="27" creationId="{51DAAE97-7895-4FEC-AD54-AA0B94FEEADE}"/>
          </ac:cxnSpMkLst>
        </pc:cxnChg>
      </pc:sldChg>
      <pc:sldChg chg="delSp modSp add mod">
        <pc:chgData name="Alan Bentley" userId="0b61ca9f-72dc-46de-a001-d73f3edd9842" providerId="ADAL" clId="{55CA985B-12FF-4C9E-9CD8-E4BDA764EDBC}" dt="2022-05-05T22:07:49.160" v="1050" actId="14100"/>
        <pc:sldMkLst>
          <pc:docMk/>
          <pc:sldMk cId="3294640133" sldId="259"/>
        </pc:sldMkLst>
        <pc:spChg chg="mod">
          <ac:chgData name="Alan Bentley" userId="0b61ca9f-72dc-46de-a001-d73f3edd9842" providerId="ADAL" clId="{55CA985B-12FF-4C9E-9CD8-E4BDA764EDBC}" dt="2022-05-05T22:07:49.160" v="1050" actId="14100"/>
          <ac:spMkLst>
            <pc:docMk/>
            <pc:sldMk cId="3294640133" sldId="259"/>
            <ac:spMk id="2" creationId="{245D2BBD-7BAF-4FB5-BE70-0370FE3E89BF}"/>
          </ac:spMkLst>
        </pc:spChg>
        <pc:spChg chg="del">
          <ac:chgData name="Alan Bentley" userId="0b61ca9f-72dc-46de-a001-d73f3edd9842" providerId="ADAL" clId="{55CA985B-12FF-4C9E-9CD8-E4BDA764EDBC}" dt="2022-05-05T02:15:18.691" v="147" actId="478"/>
          <ac:spMkLst>
            <pc:docMk/>
            <pc:sldMk cId="3294640133" sldId="259"/>
            <ac:spMk id="3" creationId="{2722F81D-9501-4AE1-9DAA-F9DF9F23431A}"/>
          </ac:spMkLst>
        </pc:spChg>
        <pc:spChg chg="del">
          <ac:chgData name="Alan Bentley" userId="0b61ca9f-72dc-46de-a001-d73f3edd9842" providerId="ADAL" clId="{55CA985B-12FF-4C9E-9CD8-E4BDA764EDBC}" dt="2022-05-05T02:15:20.199" v="148" actId="478"/>
          <ac:spMkLst>
            <pc:docMk/>
            <pc:sldMk cId="3294640133" sldId="259"/>
            <ac:spMk id="6" creationId="{6B68FE14-44EC-4AB8-951D-BD69CAF7EAAC}"/>
          </ac:spMkLst>
        </pc:spChg>
      </pc:sldChg>
      <pc:sldChg chg="add del">
        <pc:chgData name="Alan Bentley" userId="0b61ca9f-72dc-46de-a001-d73f3edd9842" providerId="ADAL" clId="{55CA985B-12FF-4C9E-9CD8-E4BDA764EDBC}" dt="2022-05-05T02:13:51.020" v="60" actId="47"/>
        <pc:sldMkLst>
          <pc:docMk/>
          <pc:sldMk cId="4081742206" sldId="259"/>
        </pc:sldMkLst>
      </pc:sldChg>
      <pc:sldChg chg="delSp modSp add del mod">
        <pc:chgData name="Alan Bentley" userId="0b61ca9f-72dc-46de-a001-d73f3edd9842" providerId="ADAL" clId="{55CA985B-12FF-4C9E-9CD8-E4BDA764EDBC}" dt="2022-05-05T22:22:43.557" v="1077" actId="47"/>
        <pc:sldMkLst>
          <pc:docMk/>
          <pc:sldMk cId="3971441830" sldId="260"/>
        </pc:sldMkLst>
        <pc:spChg chg="mod">
          <ac:chgData name="Alan Bentley" userId="0b61ca9f-72dc-46de-a001-d73f3edd9842" providerId="ADAL" clId="{55CA985B-12FF-4C9E-9CD8-E4BDA764EDBC}" dt="2022-05-05T02:14:37.809" v="118" actId="20577"/>
          <ac:spMkLst>
            <pc:docMk/>
            <pc:sldMk cId="3971441830" sldId="260"/>
            <ac:spMk id="2" creationId="{245D2BBD-7BAF-4FB5-BE70-0370FE3E89BF}"/>
          </ac:spMkLst>
        </pc:spChg>
        <pc:spChg chg="del">
          <ac:chgData name="Alan Bentley" userId="0b61ca9f-72dc-46de-a001-d73f3edd9842" providerId="ADAL" clId="{55CA985B-12FF-4C9E-9CD8-E4BDA764EDBC}" dt="2022-05-05T02:14:21.568" v="83" actId="478"/>
          <ac:spMkLst>
            <pc:docMk/>
            <pc:sldMk cId="3971441830" sldId="260"/>
            <ac:spMk id="3" creationId="{2722F81D-9501-4AE1-9DAA-F9DF9F23431A}"/>
          </ac:spMkLst>
        </pc:spChg>
        <pc:spChg chg="del">
          <ac:chgData name="Alan Bentley" userId="0b61ca9f-72dc-46de-a001-d73f3edd9842" providerId="ADAL" clId="{55CA985B-12FF-4C9E-9CD8-E4BDA764EDBC}" dt="2022-05-05T02:14:23.057" v="84" actId="478"/>
          <ac:spMkLst>
            <pc:docMk/>
            <pc:sldMk cId="3971441830" sldId="260"/>
            <ac:spMk id="6" creationId="{6B68FE14-44EC-4AB8-951D-BD69CAF7EAAC}"/>
          </ac:spMkLst>
        </pc:spChg>
      </pc:sldChg>
      <pc:sldChg chg="addSp modSp add mod">
        <pc:chgData name="Alan Bentley" userId="0b61ca9f-72dc-46de-a001-d73f3edd9842" providerId="ADAL" clId="{55CA985B-12FF-4C9E-9CD8-E4BDA764EDBC}" dt="2022-05-06T04:36:40.089" v="3363" actId="113"/>
        <pc:sldMkLst>
          <pc:docMk/>
          <pc:sldMk cId="3524954647" sldId="261"/>
        </pc:sldMkLst>
        <pc:spChg chg="mod">
          <ac:chgData name="Alan Bentley" userId="0b61ca9f-72dc-46de-a001-d73f3edd9842" providerId="ADAL" clId="{55CA985B-12FF-4C9E-9CD8-E4BDA764EDBC}" dt="2022-05-06T04:36:40.089" v="3363" actId="113"/>
          <ac:spMkLst>
            <pc:docMk/>
            <pc:sldMk cId="3524954647" sldId="261"/>
            <ac:spMk id="2" creationId="{245D2BBD-7BAF-4FB5-BE70-0370FE3E89BF}"/>
          </ac:spMkLst>
        </pc:spChg>
        <pc:spChg chg="add mod">
          <ac:chgData name="Alan Bentley" userId="0b61ca9f-72dc-46de-a001-d73f3edd9842" providerId="ADAL" clId="{55CA985B-12FF-4C9E-9CD8-E4BDA764EDBC}" dt="2022-05-06T00:02:52.084" v="2502" actId="1076"/>
          <ac:spMkLst>
            <pc:docMk/>
            <pc:sldMk cId="3524954647" sldId="261"/>
            <ac:spMk id="9" creationId="{E2D31672-4045-4CF0-B985-1E79693B1267}"/>
          </ac:spMkLst>
        </pc:spChg>
        <pc:spChg chg="add mod">
          <ac:chgData name="Alan Bentley" userId="0b61ca9f-72dc-46de-a001-d73f3edd9842" providerId="ADAL" clId="{55CA985B-12FF-4C9E-9CD8-E4BDA764EDBC}" dt="2022-05-06T00:28:13.844" v="3267" actId="6549"/>
          <ac:spMkLst>
            <pc:docMk/>
            <pc:sldMk cId="3524954647" sldId="261"/>
            <ac:spMk id="10" creationId="{2CF0608F-C25A-4FE8-9656-342E943DA45C}"/>
          </ac:spMkLst>
        </pc:spChg>
        <pc:spChg chg="add mod">
          <ac:chgData name="Alan Bentley" userId="0b61ca9f-72dc-46de-a001-d73f3edd9842" providerId="ADAL" clId="{55CA985B-12FF-4C9E-9CD8-E4BDA764EDBC}" dt="2022-05-06T00:04:01.083" v="2571" actId="20577"/>
          <ac:spMkLst>
            <pc:docMk/>
            <pc:sldMk cId="3524954647" sldId="261"/>
            <ac:spMk id="11" creationId="{6884979B-C26A-41DD-BAB4-406F1B624FC5}"/>
          </ac:spMkLst>
        </pc:spChg>
        <pc:spChg chg="add mod">
          <ac:chgData name="Alan Bentley" userId="0b61ca9f-72dc-46de-a001-d73f3edd9842" providerId="ADAL" clId="{55CA985B-12FF-4C9E-9CD8-E4BDA764EDBC}" dt="2022-05-06T00:04:26.253" v="2621" actId="20577"/>
          <ac:spMkLst>
            <pc:docMk/>
            <pc:sldMk cId="3524954647" sldId="261"/>
            <ac:spMk id="12" creationId="{D342E6A6-DDAC-434A-B07E-7A2781664647}"/>
          </ac:spMkLst>
        </pc:spChg>
        <pc:picChg chg="add mod">
          <ac:chgData name="Alan Bentley" userId="0b61ca9f-72dc-46de-a001-d73f3edd9842" providerId="ADAL" clId="{55CA985B-12FF-4C9E-9CD8-E4BDA764EDBC}" dt="2022-05-06T00:03:32.346" v="2530" actId="1076"/>
          <ac:picMkLst>
            <pc:docMk/>
            <pc:sldMk cId="3524954647" sldId="261"/>
            <ac:picMk id="4" creationId="{68E2A822-64BB-437E-B609-75FD8F698BA7}"/>
          </ac:picMkLst>
        </pc:picChg>
        <pc:picChg chg="add mod">
          <ac:chgData name="Alan Bentley" userId="0b61ca9f-72dc-46de-a001-d73f3edd9842" providerId="ADAL" clId="{55CA985B-12FF-4C9E-9CD8-E4BDA764EDBC}" dt="2022-05-06T00:04:07.095" v="2574" actId="1076"/>
          <ac:picMkLst>
            <pc:docMk/>
            <pc:sldMk cId="3524954647" sldId="261"/>
            <ac:picMk id="6" creationId="{B87EFC9A-A431-42B5-BB18-F09D5C1BE161}"/>
          </ac:picMkLst>
        </pc:picChg>
        <pc:picChg chg="add mod">
          <ac:chgData name="Alan Bentley" userId="0b61ca9f-72dc-46de-a001-d73f3edd9842" providerId="ADAL" clId="{55CA985B-12FF-4C9E-9CD8-E4BDA764EDBC}" dt="2022-05-06T00:10:07.091" v="2949" actId="1076"/>
          <ac:picMkLst>
            <pc:docMk/>
            <pc:sldMk cId="3524954647" sldId="261"/>
            <ac:picMk id="8" creationId="{E0FEF8A4-716C-4B7C-ABFE-5F293069A42B}"/>
          </ac:picMkLst>
        </pc:picChg>
      </pc:sldChg>
      <pc:sldChg chg="addSp delSp modSp add del mod">
        <pc:chgData name="Alan Bentley" userId="0b61ca9f-72dc-46de-a001-d73f3edd9842" providerId="ADAL" clId="{55CA985B-12FF-4C9E-9CD8-E4BDA764EDBC}" dt="2022-05-05T22:22:28.613" v="1076" actId="47"/>
        <pc:sldMkLst>
          <pc:docMk/>
          <pc:sldMk cId="3320052285" sldId="262"/>
        </pc:sldMkLst>
        <pc:spChg chg="del">
          <ac:chgData name="Alan Bentley" userId="0b61ca9f-72dc-46de-a001-d73f3edd9842" providerId="ADAL" clId="{55CA985B-12FF-4C9E-9CD8-E4BDA764EDBC}" dt="2022-05-05T02:16:27.742" v="151" actId="478"/>
          <ac:spMkLst>
            <pc:docMk/>
            <pc:sldMk cId="3320052285" sldId="262"/>
            <ac:spMk id="2" creationId="{245D2BBD-7BAF-4FB5-BE70-0370FE3E89BF}"/>
          </ac:spMkLst>
        </pc:spChg>
        <pc:spChg chg="add del mod">
          <ac:chgData name="Alan Bentley" userId="0b61ca9f-72dc-46de-a001-d73f3edd9842" providerId="ADAL" clId="{55CA985B-12FF-4C9E-9CD8-E4BDA764EDBC}" dt="2022-05-05T02:16:31.047" v="152" actId="478"/>
          <ac:spMkLst>
            <pc:docMk/>
            <pc:sldMk cId="3320052285" sldId="262"/>
            <ac:spMk id="6" creationId="{E9CEAE5E-9DC6-4D12-BBEE-4C79992713B8}"/>
          </ac:spMkLst>
        </pc:spChg>
        <pc:spChg chg="add mod">
          <ac:chgData name="Alan Bentley" userId="0b61ca9f-72dc-46de-a001-d73f3edd9842" providerId="ADAL" clId="{55CA985B-12FF-4C9E-9CD8-E4BDA764EDBC}" dt="2022-05-05T05:52:51.021" v="827" actId="1076"/>
          <ac:spMkLst>
            <pc:docMk/>
            <pc:sldMk cId="3320052285" sldId="262"/>
            <ac:spMk id="7" creationId="{48C940B1-C041-4D13-9744-DA7FF68DCA62}"/>
          </ac:spMkLst>
        </pc:spChg>
        <pc:picChg chg="add mod">
          <ac:chgData name="Alan Bentley" userId="0b61ca9f-72dc-46de-a001-d73f3edd9842" providerId="ADAL" clId="{55CA985B-12FF-4C9E-9CD8-E4BDA764EDBC}" dt="2022-05-05T04:47:03.678" v="814" actId="688"/>
          <ac:picMkLst>
            <pc:docMk/>
            <pc:sldMk cId="3320052285" sldId="262"/>
            <ac:picMk id="4" creationId="{84768603-6ADA-42C1-8002-A4F1AD334826}"/>
          </ac:picMkLst>
        </pc:picChg>
      </pc:sldChg>
      <pc:sldChg chg="add del">
        <pc:chgData name="Alan Bentley" userId="0b61ca9f-72dc-46de-a001-d73f3edd9842" providerId="ADAL" clId="{55CA985B-12FF-4C9E-9CD8-E4BDA764EDBC}" dt="2022-05-05T09:34:04.221" v="999" actId="47"/>
        <pc:sldMkLst>
          <pc:docMk/>
          <pc:sldMk cId="1508175054" sldId="263"/>
        </pc:sldMkLst>
      </pc:sldChg>
      <pc:sldChg chg="modSp add del mod">
        <pc:chgData name="Alan Bentley" userId="0b61ca9f-72dc-46de-a001-d73f3edd9842" providerId="ADAL" clId="{55CA985B-12FF-4C9E-9CD8-E4BDA764EDBC}" dt="2022-05-05T04:14:36.143" v="686" actId="47"/>
        <pc:sldMkLst>
          <pc:docMk/>
          <pc:sldMk cId="2610547338" sldId="264"/>
        </pc:sldMkLst>
        <pc:spChg chg="mod">
          <ac:chgData name="Alan Bentley" userId="0b61ca9f-72dc-46de-a001-d73f3edd9842" providerId="ADAL" clId="{55CA985B-12FF-4C9E-9CD8-E4BDA764EDBC}" dt="2022-05-05T04:07:27.241" v="435" actId="20577"/>
          <ac:spMkLst>
            <pc:docMk/>
            <pc:sldMk cId="2610547338" sldId="264"/>
            <ac:spMk id="2" creationId="{245D2BBD-7BAF-4FB5-BE70-0370FE3E89BF}"/>
          </ac:spMkLst>
        </pc:spChg>
      </pc:sldChg>
      <pc:sldChg chg="modSp new mod">
        <pc:chgData name="Alan Bentley" userId="0b61ca9f-72dc-46de-a001-d73f3edd9842" providerId="ADAL" clId="{55CA985B-12FF-4C9E-9CD8-E4BDA764EDBC}" dt="2022-05-06T04:32:13.356" v="3309" actId="113"/>
        <pc:sldMkLst>
          <pc:docMk/>
          <pc:sldMk cId="1309335157" sldId="265"/>
        </pc:sldMkLst>
        <pc:spChg chg="mod">
          <ac:chgData name="Alan Bentley" userId="0b61ca9f-72dc-46de-a001-d73f3edd9842" providerId="ADAL" clId="{55CA985B-12FF-4C9E-9CD8-E4BDA764EDBC}" dt="2022-05-06T00:26:58.423" v="3224" actId="113"/>
          <ac:spMkLst>
            <pc:docMk/>
            <pc:sldMk cId="1309335157" sldId="265"/>
            <ac:spMk id="2" creationId="{3ED64D36-EB20-4ADB-9DC2-0D5096B0F885}"/>
          </ac:spMkLst>
        </pc:spChg>
        <pc:spChg chg="mod">
          <ac:chgData name="Alan Bentley" userId="0b61ca9f-72dc-46de-a001-d73f3edd9842" providerId="ADAL" clId="{55CA985B-12FF-4C9E-9CD8-E4BDA764EDBC}" dt="2022-05-06T04:32:13.356" v="3309" actId="113"/>
          <ac:spMkLst>
            <pc:docMk/>
            <pc:sldMk cId="1309335157" sldId="265"/>
            <ac:spMk id="3" creationId="{3DA4F352-B168-42BA-9836-AA8E79C05C66}"/>
          </ac:spMkLst>
        </pc:spChg>
      </pc:sldChg>
      <pc:sldChg chg="modSp add del mod">
        <pc:chgData name="Alan Bentley" userId="0b61ca9f-72dc-46de-a001-d73f3edd9842" providerId="ADAL" clId="{55CA985B-12FF-4C9E-9CD8-E4BDA764EDBC}" dt="2022-05-05T23:12:07.216" v="1943" actId="47"/>
        <pc:sldMkLst>
          <pc:docMk/>
          <pc:sldMk cId="3747857989" sldId="266"/>
        </pc:sldMkLst>
        <pc:spChg chg="mod">
          <ac:chgData name="Alan Bentley" userId="0b61ca9f-72dc-46de-a001-d73f3edd9842" providerId="ADAL" clId="{55CA985B-12FF-4C9E-9CD8-E4BDA764EDBC}" dt="2022-05-05T04:15:52.591" v="710" actId="20577"/>
          <ac:spMkLst>
            <pc:docMk/>
            <pc:sldMk cId="3747857989" sldId="266"/>
            <ac:spMk id="2" creationId="{245D2BBD-7BAF-4FB5-BE70-0370FE3E89BF}"/>
          </ac:spMkLst>
        </pc:spChg>
      </pc:sldChg>
      <pc:sldChg chg="addSp delSp modSp add mod">
        <pc:chgData name="Alan Bentley" userId="0b61ca9f-72dc-46de-a001-d73f3edd9842" providerId="ADAL" clId="{55CA985B-12FF-4C9E-9CD8-E4BDA764EDBC}" dt="2022-05-06T04:37:58.307" v="3366" actId="167"/>
        <pc:sldMkLst>
          <pc:docMk/>
          <pc:sldMk cId="1471484956" sldId="267"/>
        </pc:sldMkLst>
        <pc:spChg chg="mod">
          <ac:chgData name="Alan Bentley" userId="0b61ca9f-72dc-46de-a001-d73f3edd9842" providerId="ADAL" clId="{55CA985B-12FF-4C9E-9CD8-E4BDA764EDBC}" dt="2022-05-05T22:22:08.606" v="1075" actId="1076"/>
          <ac:spMkLst>
            <pc:docMk/>
            <pc:sldMk cId="1471484956" sldId="267"/>
            <ac:spMk id="7" creationId="{48C940B1-C041-4D13-9744-DA7FF68DCA62}"/>
          </ac:spMkLst>
        </pc:spChg>
        <pc:spChg chg="add mod ord">
          <ac:chgData name="Alan Bentley" userId="0b61ca9f-72dc-46de-a001-d73f3edd9842" providerId="ADAL" clId="{55CA985B-12FF-4C9E-9CD8-E4BDA764EDBC}" dt="2022-05-06T04:37:58.307" v="3366" actId="167"/>
          <ac:spMkLst>
            <pc:docMk/>
            <pc:sldMk cId="1471484956" sldId="267"/>
            <ac:spMk id="10" creationId="{AF689E18-33F1-4514-BA9A-7E1A01D3809C}"/>
          </ac:spMkLst>
        </pc:spChg>
        <pc:picChg chg="add">
          <ac:chgData name="Alan Bentley" userId="0b61ca9f-72dc-46de-a001-d73f3edd9842" providerId="ADAL" clId="{55CA985B-12FF-4C9E-9CD8-E4BDA764EDBC}" dt="2022-05-05T22:17:06.654" v="1067" actId="22"/>
          <ac:picMkLst>
            <pc:docMk/>
            <pc:sldMk cId="1471484956" sldId="267"/>
            <ac:picMk id="3" creationId="{DD09B01B-7398-4521-849E-7B826F903C14}"/>
          </ac:picMkLst>
        </pc:picChg>
        <pc:picChg chg="del mod">
          <ac:chgData name="Alan Bentley" userId="0b61ca9f-72dc-46de-a001-d73f3edd9842" providerId="ADAL" clId="{55CA985B-12FF-4C9E-9CD8-E4BDA764EDBC}" dt="2022-05-05T22:15:28.911" v="1066" actId="478"/>
          <ac:picMkLst>
            <pc:docMk/>
            <pc:sldMk cId="1471484956" sldId="267"/>
            <ac:picMk id="4" creationId="{84768603-6ADA-42C1-8002-A4F1AD334826}"/>
          </ac:picMkLst>
        </pc:picChg>
        <pc:picChg chg="add mod">
          <ac:chgData name="Alan Bentley" userId="0b61ca9f-72dc-46de-a001-d73f3edd9842" providerId="ADAL" clId="{55CA985B-12FF-4C9E-9CD8-E4BDA764EDBC}" dt="2022-05-05T22:21:30.114" v="1071" actId="1076"/>
          <ac:picMkLst>
            <pc:docMk/>
            <pc:sldMk cId="1471484956" sldId="267"/>
            <ac:picMk id="6" creationId="{B8E1B66A-A5EC-496D-A34C-63F7AC028CA8}"/>
          </ac:picMkLst>
        </pc:picChg>
        <pc:picChg chg="add del">
          <ac:chgData name="Alan Bentley" userId="0b61ca9f-72dc-46de-a001-d73f3edd9842" providerId="ADAL" clId="{55CA985B-12FF-4C9E-9CD8-E4BDA764EDBC}" dt="2022-05-05T22:23:56.629" v="1079" actId="22"/>
          <ac:picMkLst>
            <pc:docMk/>
            <pc:sldMk cId="1471484956" sldId="267"/>
            <ac:picMk id="9" creationId="{5FAE8306-FA08-4B4B-8445-034FE94D89A8}"/>
          </ac:picMkLst>
        </pc:picChg>
      </pc:sldChg>
      <pc:sldChg chg="delSp add del mod">
        <pc:chgData name="Alan Bentley" userId="0b61ca9f-72dc-46de-a001-d73f3edd9842" providerId="ADAL" clId="{55CA985B-12FF-4C9E-9CD8-E4BDA764EDBC}" dt="2022-05-05T22:24:15.750" v="1083" actId="47"/>
        <pc:sldMkLst>
          <pc:docMk/>
          <pc:sldMk cId="2085053190" sldId="268"/>
        </pc:sldMkLst>
        <pc:picChg chg="del">
          <ac:chgData name="Alan Bentley" userId="0b61ca9f-72dc-46de-a001-d73f3edd9842" providerId="ADAL" clId="{55CA985B-12FF-4C9E-9CD8-E4BDA764EDBC}" dt="2022-05-05T22:24:04.307" v="1081" actId="478"/>
          <ac:picMkLst>
            <pc:docMk/>
            <pc:sldMk cId="2085053190" sldId="268"/>
            <ac:picMk id="3" creationId="{DD09B01B-7398-4521-849E-7B826F903C14}"/>
          </ac:picMkLst>
        </pc:picChg>
      </pc:sldChg>
      <pc:sldChg chg="addSp delSp modSp add del mod">
        <pc:chgData name="Alan Bentley" userId="0b61ca9f-72dc-46de-a001-d73f3edd9842" providerId="ADAL" clId="{55CA985B-12FF-4C9E-9CD8-E4BDA764EDBC}" dt="2022-05-05T23:10:35.431" v="1911" actId="47"/>
        <pc:sldMkLst>
          <pc:docMk/>
          <pc:sldMk cId="1624995475" sldId="269"/>
        </pc:sldMkLst>
        <pc:spChg chg="mod">
          <ac:chgData name="Alan Bentley" userId="0b61ca9f-72dc-46de-a001-d73f3edd9842" providerId="ADAL" clId="{55CA985B-12FF-4C9E-9CD8-E4BDA764EDBC}" dt="2022-05-05T23:10:07.275" v="1906" actId="20577"/>
          <ac:spMkLst>
            <pc:docMk/>
            <pc:sldMk cId="1624995475" sldId="269"/>
            <ac:spMk id="2" creationId="{245D2BBD-7BAF-4FB5-BE70-0370FE3E89BF}"/>
          </ac:spMkLst>
        </pc:spChg>
        <pc:picChg chg="add del mod">
          <ac:chgData name="Alan Bentley" userId="0b61ca9f-72dc-46de-a001-d73f3edd9842" providerId="ADAL" clId="{55CA985B-12FF-4C9E-9CD8-E4BDA764EDBC}" dt="2022-05-05T23:09:37.327" v="1876" actId="478"/>
          <ac:picMkLst>
            <pc:docMk/>
            <pc:sldMk cId="1624995475" sldId="269"/>
            <ac:picMk id="4" creationId="{1AC0D955-0188-4019-AAD1-7A52A84551C9}"/>
          </ac:picMkLst>
        </pc:picChg>
      </pc:sldChg>
      <pc:sldChg chg="addSp delSp modSp add mod">
        <pc:chgData name="Alan Bentley" userId="0b61ca9f-72dc-46de-a001-d73f3edd9842" providerId="ADAL" clId="{55CA985B-12FF-4C9E-9CD8-E4BDA764EDBC}" dt="2022-05-06T04:35:33.305" v="3335" actId="207"/>
        <pc:sldMkLst>
          <pc:docMk/>
          <pc:sldMk cId="2146844253" sldId="270"/>
        </pc:sldMkLst>
        <pc:spChg chg="mod">
          <ac:chgData name="Alan Bentley" userId="0b61ca9f-72dc-46de-a001-d73f3edd9842" providerId="ADAL" clId="{55CA985B-12FF-4C9E-9CD8-E4BDA764EDBC}" dt="2022-05-06T00:27:07.094" v="3225" actId="113"/>
          <ac:spMkLst>
            <pc:docMk/>
            <pc:sldMk cId="2146844253" sldId="270"/>
            <ac:spMk id="2" creationId="{245D2BBD-7BAF-4FB5-BE70-0370FE3E89BF}"/>
          </ac:spMkLst>
        </pc:spChg>
        <pc:spChg chg="mod">
          <ac:chgData name="Alan Bentley" userId="0b61ca9f-72dc-46de-a001-d73f3edd9842" providerId="ADAL" clId="{55CA985B-12FF-4C9E-9CD8-E4BDA764EDBC}" dt="2022-05-06T00:25:05.746" v="3191" actId="1076"/>
          <ac:spMkLst>
            <pc:docMk/>
            <pc:sldMk cId="2146844253" sldId="270"/>
            <ac:spMk id="4" creationId="{40827484-A3D2-449D-98EA-BBFCB9CEBAA1}"/>
          </ac:spMkLst>
        </pc:spChg>
        <pc:spChg chg="mod">
          <ac:chgData name="Alan Bentley" userId="0b61ca9f-72dc-46de-a001-d73f3edd9842" providerId="ADAL" clId="{55CA985B-12FF-4C9E-9CD8-E4BDA764EDBC}" dt="2022-05-06T04:35:02.524" v="3332" actId="207"/>
          <ac:spMkLst>
            <pc:docMk/>
            <pc:sldMk cId="2146844253" sldId="270"/>
            <ac:spMk id="10" creationId="{EF901D46-A812-4015-8616-4602C6000E88}"/>
          </ac:spMkLst>
        </pc:spChg>
        <pc:spChg chg="mod">
          <ac:chgData name="Alan Bentley" userId="0b61ca9f-72dc-46de-a001-d73f3edd9842" providerId="ADAL" clId="{55CA985B-12FF-4C9E-9CD8-E4BDA764EDBC}" dt="2022-05-06T04:35:26.478" v="3334" actId="207"/>
          <ac:spMkLst>
            <pc:docMk/>
            <pc:sldMk cId="2146844253" sldId="270"/>
            <ac:spMk id="12" creationId="{C6D5B3A4-ACC9-406E-AB20-40263B324F54}"/>
          </ac:spMkLst>
        </pc:spChg>
        <pc:spChg chg="mod">
          <ac:chgData name="Alan Bentley" userId="0b61ca9f-72dc-46de-a001-d73f3edd9842" providerId="ADAL" clId="{55CA985B-12FF-4C9E-9CD8-E4BDA764EDBC}" dt="2022-05-05T23:01:57.559" v="1690" actId="1076"/>
          <ac:spMkLst>
            <pc:docMk/>
            <pc:sldMk cId="2146844253" sldId="270"/>
            <ac:spMk id="14" creationId="{CD5E4A02-8791-4B37-8997-EE4A6F1989B9}"/>
          </ac:spMkLst>
        </pc:spChg>
        <pc:spChg chg="add mod">
          <ac:chgData name="Alan Bentley" userId="0b61ca9f-72dc-46de-a001-d73f3edd9842" providerId="ADAL" clId="{55CA985B-12FF-4C9E-9CD8-E4BDA764EDBC}" dt="2022-05-06T00:17:06.584" v="3176" actId="113"/>
          <ac:spMkLst>
            <pc:docMk/>
            <pc:sldMk cId="2146844253" sldId="270"/>
            <ac:spMk id="19" creationId="{E41E8750-495C-467F-AFE5-E1511C80D323}"/>
          </ac:spMkLst>
        </pc:spChg>
        <pc:spChg chg="add mod">
          <ac:chgData name="Alan Bentley" userId="0b61ca9f-72dc-46de-a001-d73f3edd9842" providerId="ADAL" clId="{55CA985B-12FF-4C9E-9CD8-E4BDA764EDBC}" dt="2022-05-05T23:06:43.470" v="1871" actId="1076"/>
          <ac:spMkLst>
            <pc:docMk/>
            <pc:sldMk cId="2146844253" sldId="270"/>
            <ac:spMk id="21" creationId="{C3D2ADB0-DCB7-4DD5-938F-0330E90C539A}"/>
          </ac:spMkLst>
        </pc:spChg>
        <pc:spChg chg="add del mod">
          <ac:chgData name="Alan Bentley" userId="0b61ca9f-72dc-46de-a001-d73f3edd9842" providerId="ADAL" clId="{55CA985B-12FF-4C9E-9CD8-E4BDA764EDBC}" dt="2022-05-06T00:10:52.330" v="2952" actId="478"/>
          <ac:spMkLst>
            <pc:docMk/>
            <pc:sldMk cId="2146844253" sldId="270"/>
            <ac:spMk id="29" creationId="{31C0F067-D60B-4228-B943-F071F3648902}"/>
          </ac:spMkLst>
        </pc:spChg>
        <pc:spChg chg="add mod">
          <ac:chgData name="Alan Bentley" userId="0b61ca9f-72dc-46de-a001-d73f3edd9842" providerId="ADAL" clId="{55CA985B-12FF-4C9E-9CD8-E4BDA764EDBC}" dt="2022-05-06T00:14:03.022" v="3044" actId="207"/>
          <ac:spMkLst>
            <pc:docMk/>
            <pc:sldMk cId="2146844253" sldId="270"/>
            <ac:spMk id="30" creationId="{F3EE1CAA-FDCE-4DEC-A049-9EC7F9351E08}"/>
          </ac:spMkLst>
        </pc:spChg>
        <pc:spChg chg="add del mod">
          <ac:chgData name="Alan Bentley" userId="0b61ca9f-72dc-46de-a001-d73f3edd9842" providerId="ADAL" clId="{55CA985B-12FF-4C9E-9CD8-E4BDA764EDBC}" dt="2022-05-06T00:14:34.398" v="3045" actId="478"/>
          <ac:spMkLst>
            <pc:docMk/>
            <pc:sldMk cId="2146844253" sldId="270"/>
            <ac:spMk id="31" creationId="{D0FB4276-FA3E-4BA3-A2B5-75463578CACE}"/>
          </ac:spMkLst>
        </pc:spChg>
        <pc:spChg chg="add mod">
          <ac:chgData name="Alan Bentley" userId="0b61ca9f-72dc-46de-a001-d73f3edd9842" providerId="ADAL" clId="{55CA985B-12FF-4C9E-9CD8-E4BDA764EDBC}" dt="2022-05-06T00:14:47.424" v="3055" actId="20577"/>
          <ac:spMkLst>
            <pc:docMk/>
            <pc:sldMk cId="2146844253" sldId="270"/>
            <ac:spMk id="32" creationId="{DF42CF00-8069-4D4C-9901-6F2B0318FE40}"/>
          </ac:spMkLst>
        </pc:spChg>
        <pc:spChg chg="add mod">
          <ac:chgData name="Alan Bentley" userId="0b61ca9f-72dc-46de-a001-d73f3edd9842" providerId="ADAL" clId="{55CA985B-12FF-4C9E-9CD8-E4BDA764EDBC}" dt="2022-05-06T04:35:33.305" v="3335" actId="207"/>
          <ac:spMkLst>
            <pc:docMk/>
            <pc:sldMk cId="2146844253" sldId="270"/>
            <ac:spMk id="38" creationId="{58FD8E58-20C6-490E-8022-4AAFC91A3E37}"/>
          </ac:spMkLst>
        </pc:spChg>
        <pc:cxnChg chg="mod">
          <ac:chgData name="Alan Bentley" userId="0b61ca9f-72dc-46de-a001-d73f3edd9842" providerId="ADAL" clId="{55CA985B-12FF-4C9E-9CD8-E4BDA764EDBC}" dt="2022-05-05T23:06:33.177" v="1870" actId="14100"/>
          <ac:cxnSpMkLst>
            <pc:docMk/>
            <pc:sldMk cId="2146844253" sldId="270"/>
            <ac:cxnSpMk id="18" creationId="{DC7226EE-F36C-455A-B41D-F765B2368FF7}"/>
          </ac:cxnSpMkLst>
        </pc:cxnChg>
        <pc:cxnChg chg="mod">
          <ac:chgData name="Alan Bentley" userId="0b61ca9f-72dc-46de-a001-d73f3edd9842" providerId="ADAL" clId="{55CA985B-12FF-4C9E-9CD8-E4BDA764EDBC}" dt="2022-05-05T23:05:08.800" v="1855" actId="1076"/>
          <ac:cxnSpMkLst>
            <pc:docMk/>
            <pc:sldMk cId="2146844253" sldId="270"/>
            <ac:cxnSpMk id="22" creationId="{F72891F5-0BC3-4B61-829D-5E41DB5B65D8}"/>
          </ac:cxnSpMkLst>
        </pc:cxnChg>
        <pc:cxnChg chg="mod">
          <ac:chgData name="Alan Bentley" userId="0b61ca9f-72dc-46de-a001-d73f3edd9842" providerId="ADAL" clId="{55CA985B-12FF-4C9E-9CD8-E4BDA764EDBC}" dt="2022-05-05T23:06:29.002" v="1869" actId="14100"/>
          <ac:cxnSpMkLst>
            <pc:docMk/>
            <pc:sldMk cId="2146844253" sldId="270"/>
            <ac:cxnSpMk id="23" creationId="{52443435-92DA-49C9-8090-E62F54988473}"/>
          </ac:cxnSpMkLst>
        </pc:cxnChg>
        <pc:cxnChg chg="add mod">
          <ac:chgData name="Alan Bentley" userId="0b61ca9f-72dc-46de-a001-d73f3edd9842" providerId="ADAL" clId="{55CA985B-12FF-4C9E-9CD8-E4BDA764EDBC}" dt="2022-05-05T23:06:18.813" v="1867" actId="14100"/>
          <ac:cxnSpMkLst>
            <pc:docMk/>
            <pc:sldMk cId="2146844253" sldId="270"/>
            <ac:cxnSpMk id="28" creationId="{90501FD6-B4F3-41D3-8CF6-7A1228B64CF7}"/>
          </ac:cxnSpMkLst>
        </pc:cxnChg>
        <pc:cxnChg chg="add mod">
          <ac:chgData name="Alan Bentley" userId="0b61ca9f-72dc-46de-a001-d73f3edd9842" providerId="ADAL" clId="{55CA985B-12FF-4C9E-9CD8-E4BDA764EDBC}" dt="2022-05-06T00:15:34.503" v="3065" actId="14100"/>
          <ac:cxnSpMkLst>
            <pc:docMk/>
            <pc:sldMk cId="2146844253" sldId="270"/>
            <ac:cxnSpMk id="33" creationId="{CD0EFF06-A781-49C0-82A3-E222312B0261}"/>
          </ac:cxnSpMkLst>
        </pc:cxnChg>
        <pc:cxnChg chg="add mod">
          <ac:chgData name="Alan Bentley" userId="0b61ca9f-72dc-46de-a001-d73f3edd9842" providerId="ADAL" clId="{55CA985B-12FF-4C9E-9CD8-E4BDA764EDBC}" dt="2022-05-06T00:15:17.155" v="3060" actId="1076"/>
          <ac:cxnSpMkLst>
            <pc:docMk/>
            <pc:sldMk cId="2146844253" sldId="270"/>
            <ac:cxnSpMk id="34" creationId="{871E9804-1582-4E11-BBEC-DDE4D957D6BB}"/>
          </ac:cxnSpMkLst>
        </pc:cxnChg>
        <pc:cxnChg chg="add mod">
          <ac:chgData name="Alan Bentley" userId="0b61ca9f-72dc-46de-a001-d73f3edd9842" providerId="ADAL" clId="{55CA985B-12FF-4C9E-9CD8-E4BDA764EDBC}" dt="2022-05-06T00:15:29.989" v="3064" actId="14100"/>
          <ac:cxnSpMkLst>
            <pc:docMk/>
            <pc:sldMk cId="2146844253" sldId="270"/>
            <ac:cxnSpMk id="35" creationId="{8B77CBEA-BC48-45C3-8D63-D2BA6CEB3351}"/>
          </ac:cxnSpMkLst>
        </pc:cxnChg>
      </pc:sldChg>
      <pc:sldChg chg="add">
        <pc:chgData name="Alan Bentley" userId="0b61ca9f-72dc-46de-a001-d73f3edd9842" providerId="ADAL" clId="{55CA985B-12FF-4C9E-9CD8-E4BDA764EDBC}" dt="2022-05-06T05:30:41.319" v="3644"/>
        <pc:sldMkLst>
          <pc:docMk/>
          <pc:sldMk cId="975602173" sldId="271"/>
        </pc:sldMkLst>
      </pc:sldChg>
      <pc:sldChg chg="addSp modSp add del mod">
        <pc:chgData name="Alan Bentley" userId="0b61ca9f-72dc-46de-a001-d73f3edd9842" providerId="ADAL" clId="{55CA985B-12FF-4C9E-9CD8-E4BDA764EDBC}" dt="2022-05-06T05:30:39.236" v="3643" actId="2696"/>
        <pc:sldMkLst>
          <pc:docMk/>
          <pc:sldMk cId="3794692844" sldId="271"/>
        </pc:sldMkLst>
        <pc:spChg chg="mod">
          <ac:chgData name="Alan Bentley" userId="0b61ca9f-72dc-46de-a001-d73f3edd9842" providerId="ADAL" clId="{55CA985B-12FF-4C9E-9CD8-E4BDA764EDBC}" dt="2022-05-06T00:26:43.548" v="3222" actId="1076"/>
          <ac:spMkLst>
            <pc:docMk/>
            <pc:sldMk cId="3794692844" sldId="271"/>
            <ac:spMk id="2" creationId="{245D2BBD-7BAF-4FB5-BE70-0370FE3E89BF}"/>
          </ac:spMkLst>
        </pc:spChg>
        <pc:spChg chg="add mod">
          <ac:chgData name="Alan Bentley" userId="0b61ca9f-72dc-46de-a001-d73f3edd9842" providerId="ADAL" clId="{55CA985B-12FF-4C9E-9CD8-E4BDA764EDBC}" dt="2022-05-05T23:50:09.906" v="2380" actId="1076"/>
          <ac:spMkLst>
            <pc:docMk/>
            <pc:sldMk cId="3794692844" sldId="271"/>
            <ac:spMk id="5" creationId="{71123AF5-5D6D-4C23-B3C0-F15C1DBCB552}"/>
          </ac:spMkLst>
        </pc:spChg>
        <pc:spChg chg="add mod">
          <ac:chgData name="Alan Bentley" userId="0b61ca9f-72dc-46de-a001-d73f3edd9842" providerId="ADAL" clId="{55CA985B-12FF-4C9E-9CD8-E4BDA764EDBC}" dt="2022-05-06T00:26:07" v="3218" actId="5793"/>
          <ac:spMkLst>
            <pc:docMk/>
            <pc:sldMk cId="3794692844" sldId="271"/>
            <ac:spMk id="6" creationId="{5F4469D8-6148-4A53-9861-78C4C45E1529}"/>
          </ac:spMkLst>
        </pc:spChg>
      </pc:sldChg>
      <pc:sldChg chg="addSp delSp modSp add mod">
        <pc:chgData name="Alan Bentley" userId="0b61ca9f-72dc-46de-a001-d73f3edd9842" providerId="ADAL" clId="{55CA985B-12FF-4C9E-9CD8-E4BDA764EDBC}" dt="2022-05-08T23:26:53.035" v="3660" actId="1076"/>
        <pc:sldMkLst>
          <pc:docMk/>
          <pc:sldMk cId="3053818095" sldId="272"/>
        </pc:sldMkLst>
        <pc:spChg chg="mod">
          <ac:chgData name="Alan Bentley" userId="0b61ca9f-72dc-46de-a001-d73f3edd9842" providerId="ADAL" clId="{55CA985B-12FF-4C9E-9CD8-E4BDA764EDBC}" dt="2022-05-06T05:24:20.675" v="3473" actId="20577"/>
          <ac:spMkLst>
            <pc:docMk/>
            <pc:sldMk cId="3053818095" sldId="272"/>
            <ac:spMk id="2" creationId="{245D2BBD-7BAF-4FB5-BE70-0370FE3E89BF}"/>
          </ac:spMkLst>
        </pc:spChg>
        <pc:picChg chg="del">
          <ac:chgData name="Alan Bentley" userId="0b61ca9f-72dc-46de-a001-d73f3edd9842" providerId="ADAL" clId="{55CA985B-12FF-4C9E-9CD8-E4BDA764EDBC}" dt="2022-05-05T23:10:14.494" v="1908" actId="478"/>
          <ac:picMkLst>
            <pc:docMk/>
            <pc:sldMk cId="3053818095" sldId="272"/>
            <ac:picMk id="4" creationId="{1AC0D955-0188-4019-AAD1-7A52A84551C9}"/>
          </ac:picMkLst>
        </pc:picChg>
        <pc:picChg chg="add mod">
          <ac:chgData name="Alan Bentley" userId="0b61ca9f-72dc-46de-a001-d73f3edd9842" providerId="ADAL" clId="{55CA985B-12FF-4C9E-9CD8-E4BDA764EDBC}" dt="2022-05-08T23:26:53.035" v="3660" actId="1076"/>
          <ac:picMkLst>
            <pc:docMk/>
            <pc:sldMk cId="3053818095" sldId="272"/>
            <ac:picMk id="4" creationId="{97645A04-FD50-4D49-B3BB-DCC0A98839AB}"/>
          </ac:picMkLst>
        </pc:picChg>
        <pc:picChg chg="add del mod">
          <ac:chgData name="Alan Bentley" userId="0b61ca9f-72dc-46de-a001-d73f3edd9842" providerId="ADAL" clId="{55CA985B-12FF-4C9E-9CD8-E4BDA764EDBC}" dt="2022-05-06T05:11:28.904" v="3375" actId="478"/>
          <ac:picMkLst>
            <pc:docMk/>
            <pc:sldMk cId="3053818095" sldId="272"/>
            <ac:picMk id="5" creationId="{A0BCDF4A-8951-455D-B26C-847D45A10AF6}"/>
          </ac:picMkLst>
        </pc:picChg>
        <pc:picChg chg="add del mod">
          <ac:chgData name="Alan Bentley" userId="0b61ca9f-72dc-46de-a001-d73f3edd9842" providerId="ADAL" clId="{55CA985B-12FF-4C9E-9CD8-E4BDA764EDBC}" dt="2022-05-08T23:25:39.732" v="3653" actId="478"/>
          <ac:picMkLst>
            <pc:docMk/>
            <pc:sldMk cId="3053818095" sldId="272"/>
            <ac:picMk id="7" creationId="{82F4EDC1-6DD0-41F4-8519-BAD4DABB6D24}"/>
          </ac:picMkLst>
        </pc:picChg>
      </pc:sldChg>
      <pc:sldChg chg="addSp delSp modSp add mod">
        <pc:chgData name="Alan Bentley" userId="0b61ca9f-72dc-46de-a001-d73f3edd9842" providerId="ADAL" clId="{55CA985B-12FF-4C9E-9CD8-E4BDA764EDBC}" dt="2022-05-06T00:26:23.120" v="3219" actId="113"/>
        <pc:sldMkLst>
          <pc:docMk/>
          <pc:sldMk cId="1325871039" sldId="273"/>
        </pc:sldMkLst>
        <pc:spChg chg="mod">
          <ac:chgData name="Alan Bentley" userId="0b61ca9f-72dc-46de-a001-d73f3edd9842" providerId="ADAL" clId="{55CA985B-12FF-4C9E-9CD8-E4BDA764EDBC}" dt="2022-05-06T00:26:23.120" v="3219" actId="113"/>
          <ac:spMkLst>
            <pc:docMk/>
            <pc:sldMk cId="1325871039" sldId="273"/>
            <ac:spMk id="2" creationId="{245D2BBD-7BAF-4FB5-BE70-0370FE3E89BF}"/>
          </ac:spMkLst>
        </pc:spChg>
        <pc:spChg chg="add mod">
          <ac:chgData name="Alan Bentley" userId="0b61ca9f-72dc-46de-a001-d73f3edd9842" providerId="ADAL" clId="{55CA985B-12FF-4C9E-9CD8-E4BDA764EDBC}" dt="2022-05-05T23:47:51.130" v="2200" actId="1076"/>
          <ac:spMkLst>
            <pc:docMk/>
            <pc:sldMk cId="1325871039" sldId="273"/>
            <ac:spMk id="9" creationId="{9E37826C-FBAF-4830-8B9D-D0A606D5DB03}"/>
          </ac:spMkLst>
        </pc:spChg>
        <pc:picChg chg="add del">
          <ac:chgData name="Alan Bentley" userId="0b61ca9f-72dc-46de-a001-d73f3edd9842" providerId="ADAL" clId="{55CA985B-12FF-4C9E-9CD8-E4BDA764EDBC}" dt="2022-05-05T23:39:05.271" v="1947" actId="478"/>
          <ac:picMkLst>
            <pc:docMk/>
            <pc:sldMk cId="1325871039" sldId="273"/>
            <ac:picMk id="4" creationId="{9BE0C44C-41A2-4AD6-98C1-6835F3C41EBF}"/>
          </ac:picMkLst>
        </pc:picChg>
        <pc:picChg chg="add del">
          <ac:chgData name="Alan Bentley" userId="0b61ca9f-72dc-46de-a001-d73f3edd9842" providerId="ADAL" clId="{55CA985B-12FF-4C9E-9CD8-E4BDA764EDBC}" dt="2022-05-05T23:39:02.442" v="1946" actId="22"/>
          <ac:picMkLst>
            <pc:docMk/>
            <pc:sldMk cId="1325871039" sldId="273"/>
            <ac:picMk id="6" creationId="{1059E79B-F80E-4AE9-A130-300D0BF1E086}"/>
          </ac:picMkLst>
        </pc:picChg>
        <pc:picChg chg="add mod">
          <ac:chgData name="Alan Bentley" userId="0b61ca9f-72dc-46de-a001-d73f3edd9842" providerId="ADAL" clId="{55CA985B-12FF-4C9E-9CD8-E4BDA764EDBC}" dt="2022-05-05T23:40:02.370" v="1953" actId="1076"/>
          <ac:picMkLst>
            <pc:docMk/>
            <pc:sldMk cId="1325871039" sldId="273"/>
            <ac:picMk id="8" creationId="{19224E76-11A4-467A-AB40-31901452D505}"/>
          </ac:picMkLst>
        </pc:picChg>
      </pc:sldChg>
      <pc:sldChg chg="modSp add mod">
        <pc:chgData name="Alan Bentley" userId="0b61ca9f-72dc-46de-a001-d73f3edd9842" providerId="ADAL" clId="{55CA985B-12FF-4C9E-9CD8-E4BDA764EDBC}" dt="2022-05-06T00:26:38.059" v="3221" actId="113"/>
        <pc:sldMkLst>
          <pc:docMk/>
          <pc:sldMk cId="2423135075" sldId="274"/>
        </pc:sldMkLst>
        <pc:spChg chg="mod">
          <ac:chgData name="Alan Bentley" userId="0b61ca9f-72dc-46de-a001-d73f3edd9842" providerId="ADAL" clId="{55CA985B-12FF-4C9E-9CD8-E4BDA764EDBC}" dt="2022-05-06T00:26:38.059" v="3221" actId="113"/>
          <ac:spMkLst>
            <pc:docMk/>
            <pc:sldMk cId="2423135075" sldId="274"/>
            <ac:spMk id="2" creationId="{3ED64D36-EB20-4ADB-9DC2-0D5096B0F885}"/>
          </ac:spMkLst>
        </pc:spChg>
        <pc:spChg chg="mod">
          <ac:chgData name="Alan Bentley" userId="0b61ca9f-72dc-46de-a001-d73f3edd9842" providerId="ADAL" clId="{55CA985B-12FF-4C9E-9CD8-E4BDA764EDBC}" dt="2022-05-06T00:09:45.560" v="2947" actId="113"/>
          <ac:spMkLst>
            <pc:docMk/>
            <pc:sldMk cId="2423135075" sldId="274"/>
            <ac:spMk id="3" creationId="{3DA4F352-B168-42BA-9836-AA8E79C05C66}"/>
          </ac:spMkLst>
        </pc:spChg>
      </pc:sldChg>
      <pc:sldChg chg="add del">
        <pc:chgData name="Alan Bentley" userId="0b61ca9f-72dc-46de-a001-d73f3edd9842" providerId="ADAL" clId="{55CA985B-12FF-4C9E-9CD8-E4BDA764EDBC}" dt="2022-05-06T00:04:38.842" v="2622" actId="47"/>
        <pc:sldMkLst>
          <pc:docMk/>
          <pc:sldMk cId="2694106076" sldId="274"/>
        </pc:sldMkLst>
      </pc:sldChg>
      <pc:sldChg chg="addSp delSp modSp add mod">
        <pc:chgData name="Alan Bentley" userId="0b61ca9f-72dc-46de-a001-d73f3edd9842" providerId="ADAL" clId="{55CA985B-12FF-4C9E-9CD8-E4BDA764EDBC}" dt="2022-05-06T04:50:35.142" v="3371" actId="22"/>
        <pc:sldMkLst>
          <pc:docMk/>
          <pc:sldMk cId="569014428" sldId="275"/>
        </pc:sldMkLst>
        <pc:picChg chg="add del mod">
          <ac:chgData name="Alan Bentley" userId="0b61ca9f-72dc-46de-a001-d73f3edd9842" providerId="ADAL" clId="{55CA985B-12FF-4C9E-9CD8-E4BDA764EDBC}" dt="2022-05-06T04:50:34.466" v="3370" actId="478"/>
          <ac:picMkLst>
            <pc:docMk/>
            <pc:sldMk cId="569014428" sldId="275"/>
            <ac:picMk id="4" creationId="{54EF8EF7-C5EA-4923-800F-E29FB3723810}"/>
          </ac:picMkLst>
        </pc:picChg>
        <pc:picChg chg="add">
          <ac:chgData name="Alan Bentley" userId="0b61ca9f-72dc-46de-a001-d73f3edd9842" providerId="ADAL" clId="{55CA985B-12FF-4C9E-9CD8-E4BDA764EDBC}" dt="2022-05-06T04:50:35.142" v="3371" actId="22"/>
          <ac:picMkLst>
            <pc:docMk/>
            <pc:sldMk cId="569014428" sldId="275"/>
            <ac:picMk id="6" creationId="{44E93CB4-B721-41E3-A17D-AF013B5F5993}"/>
          </ac:picMkLst>
        </pc:picChg>
      </pc:sldChg>
      <pc:sldChg chg="new del">
        <pc:chgData name="Alan Bentley" userId="0b61ca9f-72dc-46de-a001-d73f3edd9842" providerId="ADAL" clId="{55CA985B-12FF-4C9E-9CD8-E4BDA764EDBC}" dt="2022-05-06T00:09:51.064" v="2948" actId="47"/>
        <pc:sldMkLst>
          <pc:docMk/>
          <pc:sldMk cId="843083022" sldId="275"/>
        </pc:sldMkLst>
      </pc:sldChg>
      <pc:sldChg chg="addSp delSp modSp add del mod">
        <pc:chgData name="Alan Bentley" userId="0b61ca9f-72dc-46de-a001-d73f3edd9842" providerId="ADAL" clId="{55CA985B-12FF-4C9E-9CD8-E4BDA764EDBC}" dt="2022-05-08T23:26:02.534" v="3659" actId="47"/>
        <pc:sldMkLst>
          <pc:docMk/>
          <pc:sldMk cId="2295527889" sldId="276"/>
        </pc:sldMkLst>
        <pc:spChg chg="mod">
          <ac:chgData name="Alan Bentley" userId="0b61ca9f-72dc-46de-a001-d73f3edd9842" providerId="ADAL" clId="{55CA985B-12FF-4C9E-9CD8-E4BDA764EDBC}" dt="2022-05-06T05:26:23.734" v="3509"/>
          <ac:spMkLst>
            <pc:docMk/>
            <pc:sldMk cId="2295527889" sldId="276"/>
            <ac:spMk id="2" creationId="{245D2BBD-7BAF-4FB5-BE70-0370FE3E89BF}"/>
          </ac:spMkLst>
        </pc:spChg>
        <pc:picChg chg="add mod">
          <ac:chgData name="Alan Bentley" userId="0b61ca9f-72dc-46de-a001-d73f3edd9842" providerId="ADAL" clId="{55CA985B-12FF-4C9E-9CD8-E4BDA764EDBC}" dt="2022-05-08T23:26:00.683" v="3658" actId="1076"/>
          <ac:picMkLst>
            <pc:docMk/>
            <pc:sldMk cId="2295527889" sldId="276"/>
            <ac:picMk id="4" creationId="{55DFAD76-5612-4A2E-AD7D-9D9F00437271}"/>
          </ac:picMkLst>
        </pc:picChg>
        <pc:picChg chg="add del mod">
          <ac:chgData name="Alan Bentley" userId="0b61ca9f-72dc-46de-a001-d73f3edd9842" providerId="ADAL" clId="{55CA985B-12FF-4C9E-9CD8-E4BDA764EDBC}" dt="2022-05-08T23:24:34.303" v="3646"/>
          <ac:picMkLst>
            <pc:docMk/>
            <pc:sldMk cId="2295527889" sldId="276"/>
            <ac:picMk id="5" creationId="{1E9DAFEE-A4A7-4A0E-A714-8A7F01D0C6A7}"/>
          </ac:picMkLst>
        </pc:picChg>
        <pc:picChg chg="del">
          <ac:chgData name="Alan Bentley" userId="0b61ca9f-72dc-46de-a001-d73f3edd9842" providerId="ADAL" clId="{55CA985B-12FF-4C9E-9CD8-E4BDA764EDBC}" dt="2022-05-06T05:12:33.630" v="3382" actId="478"/>
          <ac:picMkLst>
            <pc:docMk/>
            <pc:sldMk cId="2295527889" sldId="276"/>
            <ac:picMk id="7" creationId="{82F4EDC1-6DD0-41F4-8519-BAD4DABB6D24}"/>
          </ac:picMkLst>
        </pc:picChg>
      </pc:sldChg>
      <pc:sldChg chg="addSp delSp modSp add mod">
        <pc:chgData name="Alan Bentley" userId="0b61ca9f-72dc-46de-a001-d73f3edd9842" providerId="ADAL" clId="{55CA985B-12FF-4C9E-9CD8-E4BDA764EDBC}" dt="2022-05-08T23:34:55.003" v="3882" actId="20577"/>
        <pc:sldMkLst>
          <pc:docMk/>
          <pc:sldMk cId="2857137584" sldId="277"/>
        </pc:sldMkLst>
        <pc:spChg chg="mod">
          <ac:chgData name="Alan Bentley" userId="0b61ca9f-72dc-46de-a001-d73f3edd9842" providerId="ADAL" clId="{55CA985B-12FF-4C9E-9CD8-E4BDA764EDBC}" dt="2022-05-06T05:29:10.434" v="3642" actId="20577"/>
          <ac:spMkLst>
            <pc:docMk/>
            <pc:sldMk cId="2857137584" sldId="277"/>
            <ac:spMk id="2" creationId="{245D2BBD-7BAF-4FB5-BE70-0370FE3E89BF}"/>
          </ac:spMkLst>
        </pc:spChg>
        <pc:spChg chg="add mod">
          <ac:chgData name="Alan Bentley" userId="0b61ca9f-72dc-46de-a001-d73f3edd9842" providerId="ADAL" clId="{55CA985B-12FF-4C9E-9CD8-E4BDA764EDBC}" dt="2022-05-08T23:34:55.003" v="3882" actId="20577"/>
          <ac:spMkLst>
            <pc:docMk/>
            <pc:sldMk cId="2857137584" sldId="277"/>
            <ac:spMk id="3" creationId="{E9BD9BC1-80ED-466D-B5DB-D7B8F962E6D3}"/>
          </ac:spMkLst>
        </pc:spChg>
        <pc:picChg chg="del">
          <ac:chgData name="Alan Bentley" userId="0b61ca9f-72dc-46de-a001-d73f3edd9842" providerId="ADAL" clId="{55CA985B-12FF-4C9E-9CD8-E4BDA764EDBC}" dt="2022-05-06T05:13:17.166" v="3389" actId="478"/>
          <ac:picMkLst>
            <pc:docMk/>
            <pc:sldMk cId="2857137584" sldId="277"/>
            <ac:picMk id="4" creationId="{55DFAD76-5612-4A2E-AD7D-9D9F00437271}"/>
          </ac:picMkLst>
        </pc:picChg>
        <pc:picChg chg="add mod">
          <ac:chgData name="Alan Bentley" userId="0b61ca9f-72dc-46de-a001-d73f3edd9842" providerId="ADAL" clId="{55CA985B-12FF-4C9E-9CD8-E4BDA764EDBC}" dt="2022-05-08T23:26:58.994" v="3661" actId="1076"/>
          <ac:picMkLst>
            <pc:docMk/>
            <pc:sldMk cId="2857137584" sldId="277"/>
            <ac:picMk id="5" creationId="{74EFDC1B-F529-4A19-BCF7-EE03CBB19B7A}"/>
          </ac:picMkLst>
        </pc:picChg>
      </pc:sldChg>
      <pc:sldChg chg="addSp delSp modSp add mod">
        <pc:chgData name="Alan Bentley" userId="0b61ca9f-72dc-46de-a001-d73f3edd9842" providerId="ADAL" clId="{55CA985B-12FF-4C9E-9CD8-E4BDA764EDBC}" dt="2022-05-08T23:25:00.631" v="3652" actId="1076"/>
        <pc:sldMkLst>
          <pc:docMk/>
          <pc:sldMk cId="792531367" sldId="278"/>
        </pc:sldMkLst>
        <pc:picChg chg="del">
          <ac:chgData name="Alan Bentley" userId="0b61ca9f-72dc-46de-a001-d73f3edd9842" providerId="ADAL" clId="{55CA985B-12FF-4C9E-9CD8-E4BDA764EDBC}" dt="2022-05-08T23:24:40.319" v="3648" actId="478"/>
          <ac:picMkLst>
            <pc:docMk/>
            <pc:sldMk cId="792531367" sldId="278"/>
            <ac:picMk id="4" creationId="{55DFAD76-5612-4A2E-AD7D-9D9F00437271}"/>
          </ac:picMkLst>
        </pc:picChg>
        <pc:picChg chg="add mod">
          <ac:chgData name="Alan Bentley" userId="0b61ca9f-72dc-46de-a001-d73f3edd9842" providerId="ADAL" clId="{55CA985B-12FF-4C9E-9CD8-E4BDA764EDBC}" dt="2022-05-08T23:25:00.631" v="3652" actId="1076"/>
          <ac:picMkLst>
            <pc:docMk/>
            <pc:sldMk cId="792531367" sldId="278"/>
            <ac:picMk id="5" creationId="{A35FE261-4B92-43E4-A72C-74FEB7F88EC1}"/>
          </ac:picMkLst>
        </pc:picChg>
      </pc:sldChg>
      <pc:sldChg chg="delSp modSp new mod">
        <pc:chgData name="Alan Bentley" userId="0b61ca9f-72dc-46de-a001-d73f3edd9842" providerId="ADAL" clId="{55CA985B-12FF-4C9E-9CD8-E4BDA764EDBC}" dt="2022-05-08T23:50:55.344" v="3995" actId="20577"/>
        <pc:sldMkLst>
          <pc:docMk/>
          <pc:sldMk cId="2183099355" sldId="279"/>
        </pc:sldMkLst>
        <pc:spChg chg="mod">
          <ac:chgData name="Alan Bentley" userId="0b61ca9f-72dc-46de-a001-d73f3edd9842" providerId="ADAL" clId="{55CA985B-12FF-4C9E-9CD8-E4BDA764EDBC}" dt="2022-05-08T23:50:55.344" v="3995" actId="20577"/>
          <ac:spMkLst>
            <pc:docMk/>
            <pc:sldMk cId="2183099355" sldId="279"/>
            <ac:spMk id="2" creationId="{44BF588C-EC0B-4ED8-A6BF-5799F2EB1BAF}"/>
          </ac:spMkLst>
        </pc:spChg>
        <pc:spChg chg="del">
          <ac:chgData name="Alan Bentley" userId="0b61ca9f-72dc-46de-a001-d73f3edd9842" providerId="ADAL" clId="{55CA985B-12FF-4C9E-9CD8-E4BDA764EDBC}" dt="2022-05-08T23:50:42.516" v="3993" actId="478"/>
          <ac:spMkLst>
            <pc:docMk/>
            <pc:sldMk cId="2183099355" sldId="279"/>
            <ac:spMk id="3" creationId="{71FECE72-1CE3-4884-8E47-375ABD01580A}"/>
          </ac:spMkLst>
        </pc:spChg>
      </pc:sldChg>
      <pc:sldChg chg="addSp delSp modSp add mod">
        <pc:chgData name="Alan Bentley" userId="0b61ca9f-72dc-46de-a001-d73f3edd9842" providerId="ADAL" clId="{55CA985B-12FF-4C9E-9CD8-E4BDA764EDBC}" dt="2022-05-08T23:39:45.392" v="3992" actId="1076"/>
        <pc:sldMkLst>
          <pc:docMk/>
          <pc:sldMk cId="3902072563" sldId="280"/>
        </pc:sldMkLst>
        <pc:spChg chg="mod">
          <ac:chgData name="Alan Bentley" userId="0b61ca9f-72dc-46de-a001-d73f3edd9842" providerId="ADAL" clId="{55CA985B-12FF-4C9E-9CD8-E4BDA764EDBC}" dt="2022-05-08T23:38:01.547" v="3984" actId="20577"/>
          <ac:spMkLst>
            <pc:docMk/>
            <pc:sldMk cId="3902072563" sldId="280"/>
            <ac:spMk id="2" creationId="{245D2BBD-7BAF-4FB5-BE70-0370FE3E89BF}"/>
          </ac:spMkLst>
        </pc:spChg>
        <pc:picChg chg="del">
          <ac:chgData name="Alan Bentley" userId="0b61ca9f-72dc-46de-a001-d73f3edd9842" providerId="ADAL" clId="{55CA985B-12FF-4C9E-9CD8-E4BDA764EDBC}" dt="2022-05-08T23:38:03.903" v="3985" actId="478"/>
          <ac:picMkLst>
            <pc:docMk/>
            <pc:sldMk cId="3902072563" sldId="280"/>
            <ac:picMk id="4" creationId="{97645A04-FD50-4D49-B3BB-DCC0A98839AB}"/>
          </ac:picMkLst>
        </pc:picChg>
        <pc:picChg chg="add del">
          <ac:chgData name="Alan Bentley" userId="0b61ca9f-72dc-46de-a001-d73f3edd9842" providerId="ADAL" clId="{55CA985B-12FF-4C9E-9CD8-E4BDA764EDBC}" dt="2022-05-08T23:38:42.847" v="3987" actId="478"/>
          <ac:picMkLst>
            <pc:docMk/>
            <pc:sldMk cId="3902072563" sldId="280"/>
            <ac:picMk id="5" creationId="{6FF859A7-AE73-4CF3-9C05-F7FF8C852207}"/>
          </ac:picMkLst>
        </pc:picChg>
        <pc:picChg chg="add mod">
          <ac:chgData name="Alan Bentley" userId="0b61ca9f-72dc-46de-a001-d73f3edd9842" providerId="ADAL" clId="{55CA985B-12FF-4C9E-9CD8-E4BDA764EDBC}" dt="2022-05-08T23:39:45.392" v="3992" actId="1076"/>
          <ac:picMkLst>
            <pc:docMk/>
            <pc:sldMk cId="3902072563" sldId="280"/>
            <ac:picMk id="7" creationId="{A2E41C87-17E4-4946-B82B-E53C1D95F7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EAA7-E9E0-4DDB-9336-E8BD64CB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8263-B94D-4DA6-842F-ACAB8D32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98AA2-99F2-4617-99C2-249988D5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A998-6D8C-4FAC-9B70-59F37BE2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4A69-83BB-45F9-B2EB-008CF733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62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B1D1-7A6B-40D8-886C-08DCEC5B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B5658-EF5B-4515-B56B-535147F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8578-81F0-4D35-A657-4586650B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E2BC-CEC7-43BE-8D23-33C1C705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C4BF-7D95-4D50-9C17-8C9309DA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5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67463-7247-47AA-A44B-07F4D4C5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62DF-5779-4BE6-BB09-17B3C9D87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38D2-FA8D-4927-8C6C-1B8C55B3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E03B-399A-4D3A-AF8A-2F2AE996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3103-324E-45BB-AE0F-49946DB4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62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4A05-330A-40A2-B183-4BFE0786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9687-4B32-44BD-90AB-B64DBCEA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7BA4-0CF6-442A-B284-BD8D84F8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479A-C40D-4141-BC27-1060F901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1A39-5D14-4AFB-8BB3-1F77C3A2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67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0330-1486-4756-A7C7-E50BB2BF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394C8-E095-4452-8BF6-CDDE47A6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FEE9-A807-4A68-B689-9BB334AA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C2F1-83EF-4B1F-9597-F7367F49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B71C-2209-43F8-B83F-749657A0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671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50EF-A581-4F0C-BBF3-CC8C4EDD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F7E5-62CA-465C-A8AF-DFD2EA47E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2B567-2538-45E7-975E-B290DDF1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F156-E91A-451C-87EA-42AAEE3D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72165-E752-48DE-8259-140BDE6A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6D2A-5115-4957-87CC-1B223C0D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773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8068-32CD-4A39-9798-8622FDED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0EC7-1B74-4F22-9DB2-AC7B9CB7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308A-8D6D-46C6-B564-4E489BDE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22483-2D0C-465A-B732-86AC5F187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6BB1B-E6FA-44D6-BAA3-1E6943E1B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477D9-9F95-4F0D-B76B-B5154E4B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5C011-EBBE-4432-8E27-11CE6B95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52709-576F-44D5-B78D-DB1610FC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75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1FBD-71F4-4F54-9BA9-F4A4FD48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F1E49-AFB2-4536-93BE-DA58A5F1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9EE32-A550-4F04-80FE-96D7935D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4FEFA-C45D-48B2-833B-8C4CB37B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39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46A85-AE53-4EB8-A799-DE8BC4C7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5E383-C89A-41E0-A1FC-5159553B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35A6-78F5-437C-976D-2F3E184E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578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5564-760E-4754-9CBC-6C86112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72A8-3F6F-440B-BFB4-10648E68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245-73CB-4BBB-B0D5-61954DEB3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10E9-EB36-4503-AFCA-3602FA6D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61E7-39A8-4709-8D52-F150F118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E5E6-A2ED-4866-9B6E-0F758664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39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9FBB-2DBF-48C0-8975-C76B5D77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0DA93-AE9C-4120-8804-6C0FB879F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B245B-D65D-46A5-8446-0A69250E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678F-F08B-430E-8AD0-357292A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E8A0-C285-46BF-BBCC-AC7E0ED6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CEC60-DDA4-4E28-81C5-324697D2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64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568A2-7EBC-42B6-B6F1-50F3046D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CCC8-555B-4144-A712-5B2683B1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1976-4C96-4151-97FD-2A2CB5353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34C7-F4EC-40B3-8DEA-DEB5A8646BDE}" type="datetimeFigureOut">
              <a:rPr lang="en-NZ" smtClean="0"/>
              <a:t>9/05/2022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E04F-E48C-4215-B5BB-D8E137A45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4F73-8947-4776-B6AE-07D83AF36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D236-4CE1-4A20-B78D-7FC45B49D0A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20434-3695-452C-8400-7B66648F805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95112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290592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3705011_Sticky_Rents_and_The_Affordability_of_Rentals_for_Housing_in_New_Zealand" TargetMode="External"/><Relationship Id="rId2" Type="http://schemas.openxmlformats.org/officeDocument/2006/relationships/hyperlink" Target="https://doi.org/10.2478/jos-2022-00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55138C9-FA01-4550-80E4-E71ED8E60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52" b="87520"/>
          <a:stretch/>
        </p:blipFill>
        <p:spPr>
          <a:xfrm>
            <a:off x="1054401" y="5353432"/>
            <a:ext cx="2199292" cy="855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DF6B4-2E12-4032-9271-A634F256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73" y="275281"/>
            <a:ext cx="11350487" cy="2387600"/>
          </a:xfrm>
        </p:spPr>
        <p:txBody>
          <a:bodyPr>
            <a:normAutofit/>
          </a:bodyPr>
          <a:lstStyle/>
          <a:p>
            <a:r>
              <a:rPr lang="en-US" sz="3800" b="1" i="0" u="none" strike="noStrike" baseline="0" dirty="0">
                <a:latin typeface="LMRoman12-Bold"/>
              </a:rPr>
              <a:t>Researching improvements to rental price statistics: </a:t>
            </a:r>
            <a:r>
              <a:rPr lang="en-US" sz="3800" i="0" u="none" strike="noStrike" baseline="0" dirty="0">
                <a:latin typeface="LMRoman12-Bold"/>
              </a:rPr>
              <a:t>regional and revisable RPIs for new tenancies</a:t>
            </a:r>
            <a:br>
              <a:rPr lang="en-US" sz="3800" i="0" u="none" strike="noStrike" baseline="0" dirty="0">
                <a:latin typeface="LMRoman12-Bold"/>
              </a:rPr>
            </a:br>
            <a:endParaRPr lang="en-NZ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76CAD-CBED-4B0A-8824-18A61CE8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2881"/>
            <a:ext cx="9144000" cy="1655762"/>
          </a:xfrm>
        </p:spPr>
        <p:txBody>
          <a:bodyPr>
            <a:normAutofit/>
          </a:bodyPr>
          <a:lstStyle/>
          <a:p>
            <a:r>
              <a:rPr lang="en-NZ" b="0" i="1" u="none" strike="noStrike" baseline="0" dirty="0">
                <a:latin typeface="LMRoman12-Italic"/>
              </a:rPr>
              <a:t>Presentation for the Housing Technical Working Group, 10 May 2022</a:t>
            </a:r>
          </a:p>
          <a:p>
            <a:endParaRPr lang="en-NZ" i="1" dirty="0">
              <a:latin typeface="LMRoman12-Italic"/>
            </a:endParaRPr>
          </a:p>
          <a:p>
            <a:r>
              <a:rPr lang="en-NZ" b="0" i="1" u="none" strike="noStrike" baseline="0" dirty="0">
                <a:latin typeface="LMRoman12-Italic"/>
              </a:rPr>
              <a:t>Alan Bentley and Frances Krsinich</a:t>
            </a:r>
            <a:endParaRPr lang="en-N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8F04FD-C76F-41FB-91D9-3C2A97CC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38" y="5514670"/>
            <a:ext cx="1438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7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Substantial revision bias </a:t>
            </a:r>
            <a:r>
              <a:rPr lang="en-NZ" dirty="0"/>
              <a:t>(without treatment)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93CB4-B721-41E3-A17D-AF013B5F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705"/>
            <a:ext cx="12192000" cy="62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1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88C-EC0B-4ED8-A6BF-5799F2E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Revisions policy </a:t>
            </a:r>
            <a:r>
              <a:rPr lang="en-NZ" dirty="0"/>
              <a:t>revisited</a:t>
            </a:r>
            <a:br>
              <a:rPr lang="en-NZ" dirty="0"/>
            </a:b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309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"/>
            <a:ext cx="10515600" cy="1325563"/>
          </a:xfrm>
        </p:spPr>
        <p:txBody>
          <a:bodyPr/>
          <a:lstStyle/>
          <a:p>
            <a:r>
              <a:rPr lang="en-NZ" b="1" dirty="0"/>
              <a:t>Revisions policy </a:t>
            </a:r>
            <a:r>
              <a:rPr lang="en-NZ" dirty="0"/>
              <a:t>revisited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41C87-17E4-4946-B82B-E53C1D95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32" y="1130771"/>
            <a:ext cx="9885472" cy="57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7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28" y="307717"/>
            <a:ext cx="3705751" cy="1325563"/>
          </a:xfrm>
        </p:spPr>
        <p:txBody>
          <a:bodyPr/>
          <a:lstStyle/>
          <a:p>
            <a:r>
              <a:rPr lang="en-NZ" b="1" dirty="0"/>
              <a:t>Benefits of revisable series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24E76-11A4-467A-AB40-31901452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33" y="970499"/>
            <a:ext cx="7756337" cy="4784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7826C-FBAF-4830-8B9D-D0A606D5DB03}"/>
              </a:ext>
            </a:extLst>
          </p:cNvPr>
          <p:cNvSpPr txBox="1"/>
          <p:nvPr/>
        </p:nvSpPr>
        <p:spPr>
          <a:xfrm>
            <a:off x="431956" y="2131730"/>
            <a:ext cx="2457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400" dirty="0"/>
              <a:t>Less volatility</a:t>
            </a:r>
          </a:p>
          <a:p>
            <a:pPr marL="342900" indent="-342900">
              <a:buAutoNum type="arabicPeriod"/>
            </a:pPr>
            <a:endParaRPr lang="en-NZ" sz="2400" dirty="0"/>
          </a:p>
          <a:p>
            <a:pPr marL="342900" indent="-342900">
              <a:buAutoNum type="arabicPeriod"/>
            </a:pPr>
            <a:r>
              <a:rPr lang="en-NZ" sz="2400" dirty="0"/>
              <a:t>Longer timeseries</a:t>
            </a:r>
          </a:p>
          <a:p>
            <a:pPr marL="342900" indent="-342900">
              <a:buAutoNum type="arabicPeriod"/>
            </a:pPr>
            <a:endParaRPr lang="en-NZ" sz="2400" dirty="0"/>
          </a:p>
          <a:p>
            <a:pPr marL="342900" indent="-342900">
              <a:buAutoNum type="arabicPeriod"/>
            </a:pPr>
            <a:r>
              <a:rPr lang="en-NZ" sz="2400" dirty="0"/>
              <a:t>Shocks in correct time period</a:t>
            </a:r>
          </a:p>
        </p:txBody>
      </p:sp>
    </p:spTree>
    <p:extLst>
      <p:ext uri="{BB962C8B-B14F-4D97-AF65-F5344CB8AC3E}">
        <p14:creationId xmlns:p14="http://schemas.microsoft.com/office/powerpoint/2010/main" val="132587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21" y="341004"/>
            <a:ext cx="10515600" cy="1325563"/>
          </a:xfrm>
        </p:spPr>
        <p:txBody>
          <a:bodyPr/>
          <a:lstStyle/>
          <a:p>
            <a:r>
              <a:rPr lang="en-NZ" b="1" dirty="0"/>
              <a:t>Treatment of</a:t>
            </a:r>
            <a:br>
              <a:rPr lang="en-NZ" b="1" dirty="0"/>
            </a:br>
            <a:r>
              <a:rPr lang="en-NZ" b="1" dirty="0"/>
              <a:t>real-time bias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0D955-0188-4019-AAD1-7A52A845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31" y="0"/>
            <a:ext cx="705652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23AF5-5D6D-4C23-B3C0-F15C1DBCB552}"/>
              </a:ext>
            </a:extLst>
          </p:cNvPr>
          <p:cNvSpPr txBox="1"/>
          <p:nvPr/>
        </p:nvSpPr>
        <p:spPr>
          <a:xfrm>
            <a:off x="793321" y="3176558"/>
            <a:ext cx="2457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Consistent subset of data need for initial month </a:t>
            </a:r>
            <a:r>
              <a:rPr lang="en-NZ" sz="2400" dirty="0"/>
              <a:t>to minimise systematic revisions</a:t>
            </a:r>
          </a:p>
          <a:p>
            <a:endParaRPr lang="en-NZ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469D8-6148-4A53-9861-78C4C45E1529}"/>
              </a:ext>
            </a:extLst>
          </p:cNvPr>
          <p:cNvSpPr txBox="1"/>
          <p:nvPr/>
        </p:nvSpPr>
        <p:spPr>
          <a:xfrm>
            <a:off x="793321" y="1902663"/>
            <a:ext cx="24570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>
                    <a:lumMod val="50000"/>
                  </a:schemeClr>
                </a:solidFill>
              </a:rPr>
              <a:t>Price index methodology controls for most of the bias, BUT …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97560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5125"/>
            <a:ext cx="10515600" cy="1325563"/>
          </a:xfrm>
        </p:spPr>
        <p:txBody>
          <a:bodyPr/>
          <a:lstStyle/>
          <a:p>
            <a:r>
              <a:rPr lang="en-NZ" b="1" dirty="0"/>
              <a:t>Pure price change</a:t>
            </a:r>
            <a:r>
              <a:rPr lang="en-NZ" dirty="0"/>
              <a:t>: </a:t>
            </a:r>
            <a:r>
              <a:rPr lang="en-NZ" sz="3600" b="1" dirty="0"/>
              <a:t>Value of quality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2A822-64BB-437E-B609-75FD8F69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" y="1680995"/>
            <a:ext cx="3220852" cy="506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EFC9A-A431-42B5-BB18-F09D5C1B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31" y="1776656"/>
            <a:ext cx="3154168" cy="5081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EF8A4-716C-4B7C-ABFE-5F293069A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755" y="1776656"/>
            <a:ext cx="3167504" cy="5081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31672-4045-4CF0-B985-1E79693B1267}"/>
              </a:ext>
            </a:extLst>
          </p:cNvPr>
          <p:cNvSpPr txBox="1"/>
          <p:nvPr/>
        </p:nvSpPr>
        <p:spPr>
          <a:xfrm>
            <a:off x="0" y="721106"/>
            <a:ext cx="801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Growth in dwellings correlates better with RPI, compared with raw geometric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0608F-C25A-4FE8-9656-342E943DA45C}"/>
              </a:ext>
            </a:extLst>
          </p:cNvPr>
          <p:cNvSpPr txBox="1"/>
          <p:nvPr/>
        </p:nvSpPr>
        <p:spPr>
          <a:xfrm>
            <a:off x="190734" y="1248881"/>
            <a:ext cx="32847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Pure price change: RPI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979B-C26A-41DD-BAB4-406F1B624FC5}"/>
              </a:ext>
            </a:extLst>
          </p:cNvPr>
          <p:cNvSpPr txBox="1"/>
          <p:nvPr/>
        </p:nvSpPr>
        <p:spPr>
          <a:xfrm>
            <a:off x="4331748" y="1258012"/>
            <a:ext cx="32847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Raw geometric mean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2E6A6-DDAC-434A-B07E-7A2781664647}"/>
              </a:ext>
            </a:extLst>
          </p:cNvPr>
          <p:cNvSpPr txBox="1"/>
          <p:nvPr/>
        </p:nvSpPr>
        <p:spPr>
          <a:xfrm>
            <a:off x="8831755" y="1248881"/>
            <a:ext cx="32847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Implied quality change</a:t>
            </a:r>
          </a:p>
        </p:txBody>
      </p:sp>
    </p:spTree>
    <p:extLst>
      <p:ext uri="{BB962C8B-B14F-4D97-AF65-F5344CB8AC3E}">
        <p14:creationId xmlns:p14="http://schemas.microsoft.com/office/powerpoint/2010/main" val="352495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D36-EB20-4ADB-9DC2-0D5096B0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F352-B168-42BA-9836-AA8E79C0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Views on </a:t>
            </a:r>
            <a:r>
              <a:rPr lang="en-NZ" b="1" dirty="0"/>
              <a:t>revision policy</a:t>
            </a:r>
            <a:r>
              <a:rPr lang="en-NZ" dirty="0"/>
              <a:t>: Revisable flow RPI?</a:t>
            </a:r>
          </a:p>
          <a:p>
            <a:endParaRPr lang="en-NZ" dirty="0"/>
          </a:p>
          <a:p>
            <a:r>
              <a:rPr lang="en-NZ" dirty="0"/>
              <a:t>Views on </a:t>
            </a:r>
            <a:r>
              <a:rPr lang="en-NZ" b="1" dirty="0"/>
              <a:t>practicalities</a:t>
            </a:r>
          </a:p>
          <a:p>
            <a:pPr lvl="1"/>
            <a:r>
              <a:rPr lang="en-NZ" dirty="0"/>
              <a:t>Additional regional RPIs available after ~6 weeks</a:t>
            </a:r>
          </a:p>
          <a:p>
            <a:pPr lvl="1"/>
            <a:r>
              <a:rPr lang="en-NZ" dirty="0"/>
              <a:t>Small regions (&lt; 15,000 rental properties) to use 3 month rolling data</a:t>
            </a:r>
          </a:p>
          <a:p>
            <a:endParaRPr lang="en-NZ" dirty="0"/>
          </a:p>
          <a:p>
            <a:r>
              <a:rPr lang="en-NZ" dirty="0"/>
              <a:t>Views on </a:t>
            </a:r>
            <a:r>
              <a:rPr lang="en-NZ" b="1" dirty="0"/>
              <a:t>correlations</a:t>
            </a:r>
            <a:r>
              <a:rPr lang="en-NZ" dirty="0"/>
              <a:t>, connections to house prices</a:t>
            </a:r>
          </a:p>
        </p:txBody>
      </p:sp>
    </p:spTree>
    <p:extLst>
      <p:ext uri="{BB962C8B-B14F-4D97-AF65-F5344CB8AC3E}">
        <p14:creationId xmlns:p14="http://schemas.microsoft.com/office/powerpoint/2010/main" val="24231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D36-EB20-4ADB-9DC2-0D5096B0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F352-B168-42BA-9836-AA8E79C0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tale of two twins: </a:t>
            </a:r>
            <a:r>
              <a:rPr lang="en-NZ" b="1" dirty="0"/>
              <a:t>the RPI twins</a:t>
            </a:r>
          </a:p>
          <a:p>
            <a:endParaRPr lang="en-NZ" b="1" dirty="0"/>
          </a:p>
          <a:p>
            <a:r>
              <a:rPr lang="en-NZ" b="1" dirty="0"/>
              <a:t>Beware the bias </a:t>
            </a:r>
            <a:r>
              <a:rPr lang="en-NZ" dirty="0"/>
              <a:t>in bond data (and statistical remedies)</a:t>
            </a:r>
          </a:p>
          <a:p>
            <a:endParaRPr lang="en-NZ" dirty="0"/>
          </a:p>
          <a:p>
            <a:r>
              <a:rPr lang="en-NZ" b="1" dirty="0"/>
              <a:t>Revisions policy </a:t>
            </a:r>
            <a:r>
              <a:rPr lang="en-NZ" dirty="0"/>
              <a:t>revisited</a:t>
            </a:r>
          </a:p>
          <a:p>
            <a:endParaRPr lang="en-NZ" dirty="0"/>
          </a:p>
          <a:p>
            <a:r>
              <a:rPr lang="en-NZ" b="1" dirty="0"/>
              <a:t>Pure price change</a:t>
            </a:r>
            <a:r>
              <a:rPr lang="en-NZ" dirty="0"/>
              <a:t>: The value of quality adjustments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933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3" y="-87926"/>
            <a:ext cx="10515600" cy="1325563"/>
          </a:xfrm>
        </p:spPr>
        <p:txBody>
          <a:bodyPr/>
          <a:lstStyle/>
          <a:p>
            <a:r>
              <a:rPr lang="en-NZ" dirty="0"/>
              <a:t>A tale of two twins: </a:t>
            </a:r>
            <a:r>
              <a:rPr lang="en-NZ" b="1" dirty="0"/>
              <a:t>the RPI twins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8C15D-8F8C-454D-92D2-9959F33F9BD9}"/>
              </a:ext>
            </a:extLst>
          </p:cNvPr>
          <p:cNvSpPr txBox="1"/>
          <p:nvPr/>
        </p:nvSpPr>
        <p:spPr>
          <a:xfrm>
            <a:off x="2146551" y="2356133"/>
            <a:ext cx="1727909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Flow</a:t>
            </a:r>
            <a:r>
              <a:rPr lang="en-NZ" sz="3200" dirty="0"/>
              <a:t>, RPI</a:t>
            </a:r>
          </a:p>
          <a:p>
            <a:r>
              <a:rPr lang="en-NZ" i="1" dirty="0"/>
              <a:t>New Tenancies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01D46-A812-4015-8616-4602C6000E88}"/>
              </a:ext>
            </a:extLst>
          </p:cNvPr>
          <p:cNvSpPr txBox="1"/>
          <p:nvPr/>
        </p:nvSpPr>
        <p:spPr>
          <a:xfrm>
            <a:off x="8343924" y="2385777"/>
            <a:ext cx="1863780" cy="86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b="1" dirty="0"/>
              <a:t>Stock</a:t>
            </a:r>
            <a:r>
              <a:rPr lang="en-NZ" sz="3200" dirty="0"/>
              <a:t>, RPI</a:t>
            </a:r>
          </a:p>
          <a:p>
            <a:r>
              <a:rPr lang="en-NZ" i="1" dirty="0"/>
              <a:t>All Tenancies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138B8-1870-4BB8-9183-3B063ED8B7F8}"/>
              </a:ext>
            </a:extLst>
          </p:cNvPr>
          <p:cNvSpPr txBox="1"/>
          <p:nvPr/>
        </p:nvSpPr>
        <p:spPr>
          <a:xfrm>
            <a:off x="1836659" y="3340182"/>
            <a:ext cx="25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Inherited CPI conventions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5B3A4-ACC9-406E-AB20-40263B324F54}"/>
              </a:ext>
            </a:extLst>
          </p:cNvPr>
          <p:cNvSpPr txBox="1"/>
          <p:nvPr/>
        </p:nvSpPr>
        <p:spPr>
          <a:xfrm>
            <a:off x="6823223" y="3394653"/>
            <a:ext cx="5368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75000"/>
                  </a:schemeClr>
                </a:solidFill>
              </a:rPr>
              <a:t>New method &amp; data source since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75000"/>
                  </a:schemeClr>
                </a:solidFill>
              </a:rPr>
              <a:t>CPI ‘stock’ concept: price change across all tenancies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75000"/>
                  </a:schemeClr>
                </a:solidFill>
              </a:rPr>
              <a:t>Non-revisable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75000"/>
                  </a:schemeClr>
                </a:solidFill>
              </a:rPr>
              <a:t>Limited regional breakdowns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E4A02-8791-4B37-8997-EE4A6F1989B9}"/>
              </a:ext>
            </a:extLst>
          </p:cNvPr>
          <p:cNvSpPr txBox="1"/>
          <p:nvPr/>
        </p:nvSpPr>
        <p:spPr>
          <a:xfrm>
            <a:off x="3841217" y="1095085"/>
            <a:ext cx="450270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CPI, rent </a:t>
            </a:r>
            <a:r>
              <a:rPr lang="en-NZ" sz="1600" dirty="0">
                <a:solidFill>
                  <a:schemeClr val="bg1">
                    <a:lumMod val="50000"/>
                  </a:schemeClr>
                </a:solidFill>
              </a:rPr>
              <a:t>(‘actual rentals for housing’ class)</a:t>
            </a:r>
          </a:p>
          <a:p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Postal survey, matched-pairs quality adjustment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B7987-5738-4A94-816E-91D4322D43A2}"/>
              </a:ext>
            </a:extLst>
          </p:cNvPr>
          <p:cNvSpPr txBox="1"/>
          <p:nvPr/>
        </p:nvSpPr>
        <p:spPr>
          <a:xfrm>
            <a:off x="0" y="23808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6B157-5F7C-45DB-86BA-5303A54D07F3}"/>
              </a:ext>
            </a:extLst>
          </p:cNvPr>
          <p:cNvSpPr txBox="1"/>
          <p:nvPr/>
        </p:nvSpPr>
        <p:spPr>
          <a:xfrm>
            <a:off x="0" y="115368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2000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7226EE-F36C-455A-B41D-F765B2368FF7}"/>
              </a:ext>
            </a:extLst>
          </p:cNvPr>
          <p:cNvCxnSpPr>
            <a:cxnSpLocks/>
          </p:cNvCxnSpPr>
          <p:nvPr/>
        </p:nvCxnSpPr>
        <p:spPr>
          <a:xfrm>
            <a:off x="2967593" y="2146062"/>
            <a:ext cx="6213901" cy="147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03ABA7-EE8A-44BD-A28D-89C1EFDCE135}"/>
              </a:ext>
            </a:extLst>
          </p:cNvPr>
          <p:cNvCxnSpPr>
            <a:cxnSpLocks/>
          </p:cNvCxnSpPr>
          <p:nvPr/>
        </p:nvCxnSpPr>
        <p:spPr>
          <a:xfrm>
            <a:off x="2967593" y="2172729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2891F5-0BC3-4B61-829D-5E41DB5B65D8}"/>
              </a:ext>
            </a:extLst>
          </p:cNvPr>
          <p:cNvCxnSpPr/>
          <p:nvPr/>
        </p:nvCxnSpPr>
        <p:spPr>
          <a:xfrm>
            <a:off x="9181494" y="2160858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443435-92DA-49C9-8090-E62F54988473}"/>
              </a:ext>
            </a:extLst>
          </p:cNvPr>
          <p:cNvCxnSpPr>
            <a:cxnSpLocks/>
          </p:cNvCxnSpPr>
          <p:nvPr/>
        </p:nvCxnSpPr>
        <p:spPr>
          <a:xfrm>
            <a:off x="6092570" y="1864526"/>
            <a:ext cx="0" cy="28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704A67-AB11-4225-B13C-680A4FEA12DF}"/>
              </a:ext>
            </a:extLst>
          </p:cNvPr>
          <p:cNvCxnSpPr>
            <a:cxnSpLocks/>
          </p:cNvCxnSpPr>
          <p:nvPr/>
        </p:nvCxnSpPr>
        <p:spPr>
          <a:xfrm>
            <a:off x="2967592" y="3630384"/>
            <a:ext cx="0" cy="426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09B-B00B-4EA7-B870-ED1AC1C5991A}"/>
              </a:ext>
            </a:extLst>
          </p:cNvPr>
          <p:cNvSpPr txBox="1"/>
          <p:nvPr/>
        </p:nvSpPr>
        <p:spPr>
          <a:xfrm>
            <a:off x="2146551" y="4071463"/>
            <a:ext cx="223170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Regional?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Revisable?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Longer timeseries?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0C8AE-FA8F-4E7A-8739-BB8D877CA092}"/>
              </a:ext>
            </a:extLst>
          </p:cNvPr>
          <p:cNvSpPr txBox="1"/>
          <p:nvPr/>
        </p:nvSpPr>
        <p:spPr>
          <a:xfrm>
            <a:off x="0" y="368784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Opportunities in 2022: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DAAE97-7895-4FEC-AD54-AA0B94FEEADE}"/>
              </a:ext>
            </a:extLst>
          </p:cNvPr>
          <p:cNvCxnSpPr/>
          <p:nvPr/>
        </p:nvCxnSpPr>
        <p:spPr>
          <a:xfrm>
            <a:off x="2967592" y="3211225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3" y="-87926"/>
            <a:ext cx="10515600" cy="1325563"/>
          </a:xfrm>
        </p:spPr>
        <p:txBody>
          <a:bodyPr/>
          <a:lstStyle/>
          <a:p>
            <a:r>
              <a:rPr lang="en-NZ" b="1" dirty="0"/>
              <a:t>RPI family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27484-A3D2-449D-98EA-BBFCB9CEBAA1}"/>
              </a:ext>
            </a:extLst>
          </p:cNvPr>
          <p:cNvSpPr txBox="1"/>
          <p:nvPr/>
        </p:nvSpPr>
        <p:spPr>
          <a:xfrm>
            <a:off x="465615" y="5562654"/>
            <a:ext cx="11121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LMRoman10-Regular"/>
              </a:rPr>
              <a:t>The full story:</a:t>
            </a:r>
          </a:p>
          <a:p>
            <a:pPr algn="l"/>
            <a:r>
              <a:rPr lang="en-US" sz="12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10-Regular"/>
              </a:rPr>
              <a:t>Bentley, A. (2022). Rentals for Housing: A Property Fixed-Effects Estimator of Inflation from Administrative Data. Journal of Official Statistics, vol.38, no.1, 2022, pp.187-211. </a:t>
            </a:r>
            <a:r>
              <a:rPr lang="en-US" sz="1200" b="0" i="0" u="none" strike="noStrike" baseline="0" dirty="0">
                <a:latin typeface="LMRoman10-Regular"/>
                <a:hlinkClick r:id="rId2"/>
              </a:rPr>
              <a:t>https://doi.org/10.2478/jos-2022-0009</a:t>
            </a:r>
            <a:endParaRPr lang="en-US" sz="1200" b="0" i="0" u="none" strike="noStrike" baseline="0" dirty="0">
              <a:latin typeface="LMRoman10-Regular"/>
            </a:endParaRPr>
          </a:p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Bentley, A. (2021).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Sticky Rents and The Affordability of Rentals for Housing in New Zealand.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Zealand population review 47:145-170. Population Association of New Zealand.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10-Regular"/>
              </a:rPr>
              <a:t> </a:t>
            </a:r>
            <a:endParaRPr lang="en-NZ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8C15D-8F8C-454D-92D2-9959F33F9BD9}"/>
              </a:ext>
            </a:extLst>
          </p:cNvPr>
          <p:cNvSpPr txBox="1"/>
          <p:nvPr/>
        </p:nvSpPr>
        <p:spPr>
          <a:xfrm>
            <a:off x="2146551" y="2356133"/>
            <a:ext cx="1727909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Flow</a:t>
            </a:r>
            <a:r>
              <a:rPr lang="en-NZ" sz="3200" dirty="0"/>
              <a:t>, RPI</a:t>
            </a:r>
          </a:p>
          <a:p>
            <a:r>
              <a:rPr lang="en-NZ" i="1" dirty="0"/>
              <a:t>New Tenancies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01D46-A812-4015-8616-4602C6000E88}"/>
              </a:ext>
            </a:extLst>
          </p:cNvPr>
          <p:cNvSpPr txBox="1"/>
          <p:nvPr/>
        </p:nvSpPr>
        <p:spPr>
          <a:xfrm>
            <a:off x="5236086" y="2357555"/>
            <a:ext cx="1863780" cy="86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b="1" dirty="0"/>
              <a:t>Stock</a:t>
            </a:r>
            <a:r>
              <a:rPr lang="en-NZ" sz="3200" dirty="0"/>
              <a:t>, RPI</a:t>
            </a:r>
          </a:p>
          <a:p>
            <a:r>
              <a:rPr lang="en-NZ" i="1" dirty="0"/>
              <a:t>All Tenancies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138B8-1870-4BB8-9183-3B063ED8B7F8}"/>
              </a:ext>
            </a:extLst>
          </p:cNvPr>
          <p:cNvSpPr txBox="1"/>
          <p:nvPr/>
        </p:nvSpPr>
        <p:spPr>
          <a:xfrm>
            <a:off x="1836659" y="3340182"/>
            <a:ext cx="25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Inherited CPI conventions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5B3A4-ACC9-406E-AB20-40263B324F54}"/>
              </a:ext>
            </a:extLst>
          </p:cNvPr>
          <p:cNvSpPr txBox="1"/>
          <p:nvPr/>
        </p:nvSpPr>
        <p:spPr>
          <a:xfrm>
            <a:off x="5134667" y="3479223"/>
            <a:ext cx="3377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method &amp; data source since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CPI ‘stock’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Non-revisable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Limited regional breakdowns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E4A02-8791-4B37-8997-EE4A6F1989B9}"/>
              </a:ext>
            </a:extLst>
          </p:cNvPr>
          <p:cNvSpPr txBox="1"/>
          <p:nvPr/>
        </p:nvSpPr>
        <p:spPr>
          <a:xfrm>
            <a:off x="1836659" y="1076800"/>
            <a:ext cx="450270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CPI, rent </a:t>
            </a:r>
            <a:r>
              <a:rPr lang="en-NZ" sz="1600" dirty="0">
                <a:solidFill>
                  <a:schemeClr val="bg1">
                    <a:lumMod val="50000"/>
                  </a:schemeClr>
                </a:solidFill>
              </a:rPr>
              <a:t>(‘actual rentals for housing’ class)</a:t>
            </a:r>
          </a:p>
          <a:p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Postal survey, matched-pairs quality adjustment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B7987-5738-4A94-816E-91D4322D43A2}"/>
              </a:ext>
            </a:extLst>
          </p:cNvPr>
          <p:cNvSpPr txBox="1"/>
          <p:nvPr/>
        </p:nvSpPr>
        <p:spPr>
          <a:xfrm>
            <a:off x="0" y="23808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6B157-5F7C-45DB-86BA-5303A54D07F3}"/>
              </a:ext>
            </a:extLst>
          </p:cNvPr>
          <p:cNvSpPr txBox="1"/>
          <p:nvPr/>
        </p:nvSpPr>
        <p:spPr>
          <a:xfrm>
            <a:off x="0" y="115368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2000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7226EE-F36C-455A-B41D-F765B2368FF7}"/>
              </a:ext>
            </a:extLst>
          </p:cNvPr>
          <p:cNvCxnSpPr>
            <a:cxnSpLocks/>
          </p:cNvCxnSpPr>
          <p:nvPr/>
        </p:nvCxnSpPr>
        <p:spPr>
          <a:xfrm flipV="1">
            <a:off x="2967593" y="2141467"/>
            <a:ext cx="4132273" cy="45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03ABA7-EE8A-44BD-A28D-89C1EFDCE135}"/>
              </a:ext>
            </a:extLst>
          </p:cNvPr>
          <p:cNvCxnSpPr>
            <a:cxnSpLocks/>
          </p:cNvCxnSpPr>
          <p:nvPr/>
        </p:nvCxnSpPr>
        <p:spPr>
          <a:xfrm>
            <a:off x="2967593" y="2172729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2891F5-0BC3-4B61-829D-5E41DB5B65D8}"/>
              </a:ext>
            </a:extLst>
          </p:cNvPr>
          <p:cNvCxnSpPr/>
          <p:nvPr/>
        </p:nvCxnSpPr>
        <p:spPr>
          <a:xfrm>
            <a:off x="6339365" y="2167175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443435-92DA-49C9-8090-E62F54988473}"/>
              </a:ext>
            </a:extLst>
          </p:cNvPr>
          <p:cNvCxnSpPr>
            <a:cxnSpLocks/>
          </p:cNvCxnSpPr>
          <p:nvPr/>
        </p:nvCxnSpPr>
        <p:spPr>
          <a:xfrm>
            <a:off x="7099866" y="1461519"/>
            <a:ext cx="0" cy="699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704A67-AB11-4225-B13C-680A4FEA12DF}"/>
              </a:ext>
            </a:extLst>
          </p:cNvPr>
          <p:cNvCxnSpPr>
            <a:cxnSpLocks/>
          </p:cNvCxnSpPr>
          <p:nvPr/>
        </p:nvCxnSpPr>
        <p:spPr>
          <a:xfrm>
            <a:off x="2967592" y="3630384"/>
            <a:ext cx="0" cy="426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09B-B00B-4EA7-B870-ED1AC1C5991A}"/>
              </a:ext>
            </a:extLst>
          </p:cNvPr>
          <p:cNvSpPr txBox="1"/>
          <p:nvPr/>
        </p:nvSpPr>
        <p:spPr>
          <a:xfrm>
            <a:off x="2146551" y="4071463"/>
            <a:ext cx="223170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Regional?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Revisable?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Longer timeseries?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0C8AE-FA8F-4E7A-8739-BB8D877CA092}"/>
              </a:ext>
            </a:extLst>
          </p:cNvPr>
          <p:cNvSpPr txBox="1"/>
          <p:nvPr/>
        </p:nvSpPr>
        <p:spPr>
          <a:xfrm>
            <a:off x="0" y="368784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Opportunities in 2022: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DAAE97-7895-4FEC-AD54-AA0B94FEEADE}"/>
              </a:ext>
            </a:extLst>
          </p:cNvPr>
          <p:cNvCxnSpPr/>
          <p:nvPr/>
        </p:nvCxnSpPr>
        <p:spPr>
          <a:xfrm>
            <a:off x="2967592" y="3211225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1E8750-495C-467F-AFE5-E1511C80D323}"/>
              </a:ext>
            </a:extLst>
          </p:cNvPr>
          <p:cNvSpPr txBox="1"/>
          <p:nvPr/>
        </p:nvSpPr>
        <p:spPr>
          <a:xfrm>
            <a:off x="8092540" y="1076799"/>
            <a:ext cx="349486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3200" b="1" dirty="0"/>
              <a:t>Tenancy Bond </a:t>
            </a:r>
            <a:r>
              <a:rPr lang="en-NZ" sz="3200" dirty="0"/>
              <a:t>data</a:t>
            </a:r>
            <a:r>
              <a:rPr lang="en-NZ" sz="3200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2ADB0-DCB7-4DD5-938F-0330E90C539A}"/>
              </a:ext>
            </a:extLst>
          </p:cNvPr>
          <p:cNvSpPr txBox="1"/>
          <p:nvPr/>
        </p:nvSpPr>
        <p:spPr>
          <a:xfrm>
            <a:off x="7407096" y="6756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chemeClr val="bg1">
                    <a:lumMod val="50000"/>
                  </a:schemeClr>
                </a:solidFill>
              </a:rPr>
              <a:t>Born in 1989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501FD6-B4F3-41D3-8CF6-7A1228B64CF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339366" y="1454108"/>
            <a:ext cx="1753174" cy="7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E1CAA-FDCE-4DEC-A049-9EC7F9351E08}"/>
              </a:ext>
            </a:extLst>
          </p:cNvPr>
          <p:cNvSpPr txBox="1"/>
          <p:nvPr/>
        </p:nvSpPr>
        <p:spPr>
          <a:xfrm>
            <a:off x="8203145" y="2344400"/>
            <a:ext cx="1884083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Geometric mean of rental costs</a:t>
            </a:r>
            <a:endParaRPr lang="en-NZ" dirty="0"/>
          </a:p>
          <a:p>
            <a:r>
              <a:rPr lang="en-NZ" i="1" dirty="0"/>
              <a:t>New Tenancies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2CF00-8069-4D4C-9901-6F2B0318FE40}"/>
              </a:ext>
            </a:extLst>
          </p:cNvPr>
          <p:cNvSpPr txBox="1"/>
          <p:nvPr/>
        </p:nvSpPr>
        <p:spPr>
          <a:xfrm>
            <a:off x="10201174" y="2350897"/>
            <a:ext cx="1884083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Median </a:t>
            </a:r>
          </a:p>
          <a:p>
            <a:r>
              <a:rPr lang="en-NZ" b="1" dirty="0"/>
              <a:t>of rental costs</a:t>
            </a:r>
            <a:endParaRPr lang="en-NZ" dirty="0"/>
          </a:p>
          <a:p>
            <a:r>
              <a:rPr lang="en-NZ" i="1" dirty="0"/>
              <a:t>New Tenancies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0EFF06-A781-49C0-82A3-E222312B0261}"/>
              </a:ext>
            </a:extLst>
          </p:cNvPr>
          <p:cNvCxnSpPr>
            <a:cxnSpLocks/>
          </p:cNvCxnSpPr>
          <p:nvPr/>
        </p:nvCxnSpPr>
        <p:spPr>
          <a:xfrm>
            <a:off x="7134041" y="2141265"/>
            <a:ext cx="40802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1E9804-1582-4E11-BBEC-DDE4D957D6BB}"/>
              </a:ext>
            </a:extLst>
          </p:cNvPr>
          <p:cNvCxnSpPr/>
          <p:nvPr/>
        </p:nvCxnSpPr>
        <p:spPr>
          <a:xfrm>
            <a:off x="9174151" y="2145774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77CBEA-BC48-45C3-8D63-D2BA6CEB3351}"/>
              </a:ext>
            </a:extLst>
          </p:cNvPr>
          <p:cNvCxnSpPr>
            <a:cxnSpLocks/>
          </p:cNvCxnSpPr>
          <p:nvPr/>
        </p:nvCxnSpPr>
        <p:spPr>
          <a:xfrm>
            <a:off x="11214261" y="2135318"/>
            <a:ext cx="1" cy="195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FD8E58-20C6-490E-8022-4AAFC91A3E37}"/>
              </a:ext>
            </a:extLst>
          </p:cNvPr>
          <p:cNvSpPr txBox="1"/>
          <p:nvPr/>
        </p:nvSpPr>
        <p:spPr>
          <a:xfrm>
            <a:off x="8512338" y="3430109"/>
            <a:ext cx="337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Raw average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No quality 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Substantial real-time bias</a:t>
            </a:r>
          </a:p>
        </p:txBody>
      </p:sp>
    </p:spTree>
    <p:extLst>
      <p:ext uri="{BB962C8B-B14F-4D97-AF65-F5344CB8AC3E}">
        <p14:creationId xmlns:p14="http://schemas.microsoft.com/office/powerpoint/2010/main" val="21468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ctr"/>
            <a:r>
              <a:rPr lang="en-NZ" b="1" dirty="0">
                <a:solidFill>
                  <a:schemeClr val="accent4"/>
                </a:solidFill>
              </a:rPr>
              <a:t>Beware the bias </a:t>
            </a:r>
            <a:r>
              <a:rPr lang="en-NZ" dirty="0">
                <a:solidFill>
                  <a:schemeClr val="accent4"/>
                </a:solidFill>
              </a:rPr>
              <a:t>in Tenancy Bond data</a:t>
            </a:r>
          </a:p>
        </p:txBody>
      </p:sp>
    </p:spTree>
    <p:extLst>
      <p:ext uri="{BB962C8B-B14F-4D97-AF65-F5344CB8AC3E}">
        <p14:creationId xmlns:p14="http://schemas.microsoft.com/office/powerpoint/2010/main" val="329464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689E18-33F1-4514-BA9A-7E1A01D3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ctr"/>
            <a:endParaRPr lang="en-NZ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940B1-C041-4D13-9744-DA7FF68DCA62}"/>
              </a:ext>
            </a:extLst>
          </p:cNvPr>
          <p:cNvSpPr txBox="1"/>
          <p:nvPr/>
        </p:nvSpPr>
        <p:spPr>
          <a:xfrm>
            <a:off x="453118" y="5733766"/>
            <a:ext cx="224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>
                <a:solidFill>
                  <a:schemeClr val="bg1">
                    <a:lumMod val="75000"/>
                  </a:schemeClr>
                </a:solidFill>
              </a:rPr>
              <a:t>Source: https://www.stuff.co.nz/life-style/homed/renting/124052014/rents-soar-after-covid19-freeze-ends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9B01B-7398-4521-849E-7B826F90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20" y="0"/>
            <a:ext cx="547375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1B66A-A5EC-496D-A34C-63F7AC02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8" y="64269"/>
            <a:ext cx="2915057" cy="8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"/>
            <a:ext cx="10515600" cy="1325563"/>
          </a:xfrm>
        </p:spPr>
        <p:txBody>
          <a:bodyPr/>
          <a:lstStyle/>
          <a:p>
            <a:r>
              <a:rPr lang="en-NZ" b="1" dirty="0"/>
              <a:t>Raw average price: Looks like big increase in real time </a:t>
            </a:r>
            <a:r>
              <a:rPr lang="en-NZ" dirty="0"/>
              <a:t>(without treatment)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7645A04-FD50-4D49-B3BB-DCC0A9883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371124"/>
            <a:ext cx="7315834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"/>
            <a:ext cx="10515600" cy="1325563"/>
          </a:xfrm>
        </p:spPr>
        <p:txBody>
          <a:bodyPr/>
          <a:lstStyle/>
          <a:p>
            <a:r>
              <a:rPr lang="en-NZ" b="1" dirty="0"/>
              <a:t>Substantial revision bias </a:t>
            </a:r>
            <a:r>
              <a:rPr lang="en-NZ" dirty="0"/>
              <a:t>(without treatment)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35FE261-4B92-43E4-A72C-74FEB7F8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371124"/>
            <a:ext cx="7315834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BBD-7BAF-4FB5-BE70-0370FE3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"/>
            <a:ext cx="10515600" cy="1325563"/>
          </a:xfrm>
        </p:spPr>
        <p:txBody>
          <a:bodyPr/>
          <a:lstStyle/>
          <a:p>
            <a:r>
              <a:rPr lang="en-NZ" b="1" dirty="0"/>
              <a:t>Little to report after statistical treatment: </a:t>
            </a:r>
            <a:br>
              <a:rPr lang="en-NZ" b="1" dirty="0"/>
            </a:br>
            <a:r>
              <a:rPr lang="en-NZ" dirty="0"/>
              <a:t>Price index, with consistent input data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EFDC1B-F529-4A19-BCF7-EE03CBB1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1371124"/>
            <a:ext cx="7315834" cy="5486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BD9BC1-80ED-466D-B5DB-D7B8F962E6D3}"/>
              </a:ext>
            </a:extLst>
          </p:cNvPr>
          <p:cNvSpPr txBox="1"/>
          <p:nvPr/>
        </p:nvSpPr>
        <p:spPr>
          <a:xfrm>
            <a:off x="0" y="4353447"/>
            <a:ext cx="23477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change to Dec 21</a:t>
            </a:r>
          </a:p>
          <a:p>
            <a:r>
              <a:rPr lang="en-NZ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NZ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average, original: 11.8%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average, revised: 4.2%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RPI: 1.5%</a:t>
            </a:r>
          </a:p>
          <a:p>
            <a:endParaRPr lang="en-NZ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NZ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Auckland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average, original: 13.8%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average, revised: 3.1%</a:t>
            </a:r>
          </a:p>
          <a:p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RPI: 0.0%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713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559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LMRoman10-Regular</vt:lpstr>
      <vt:lpstr>LMRoman12-Bold</vt:lpstr>
      <vt:lpstr>LMRoman12-Italic</vt:lpstr>
      <vt:lpstr>Office Theme</vt:lpstr>
      <vt:lpstr>Researching improvements to rental price statistics: regional and revisable RPIs for new tenancies </vt:lpstr>
      <vt:lpstr>Overview</vt:lpstr>
      <vt:lpstr>A tale of two twins: the RPI twins</vt:lpstr>
      <vt:lpstr>RPI family</vt:lpstr>
      <vt:lpstr>Beware the bias in Tenancy Bond data</vt:lpstr>
      <vt:lpstr>PowerPoint Presentation</vt:lpstr>
      <vt:lpstr>Raw average price: Looks like big increase in real time (without treatment)</vt:lpstr>
      <vt:lpstr>Substantial revision bias (without treatment)</vt:lpstr>
      <vt:lpstr>Little to report after statistical treatment:  Price index, with consistent input data</vt:lpstr>
      <vt:lpstr>Substantial revision bias (without treatment)</vt:lpstr>
      <vt:lpstr>Revisions policy revisited  </vt:lpstr>
      <vt:lpstr>Revisions policy revisited</vt:lpstr>
      <vt:lpstr>Benefits of revisable series</vt:lpstr>
      <vt:lpstr>Treatment of real-time bias</vt:lpstr>
      <vt:lpstr>Pure price change: Value of quality adjustment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Timely Rental Price Indices for thin markets: Revisiting a chained property fixed-effects estimator</dc:title>
  <dc:creator>Alan Bentley</dc:creator>
  <cp:lastModifiedBy>Alan Bentley</cp:lastModifiedBy>
  <cp:revision>2</cp:revision>
  <dcterms:created xsi:type="dcterms:W3CDTF">2022-03-31T08:13:41Z</dcterms:created>
  <dcterms:modified xsi:type="dcterms:W3CDTF">2022-05-08T23:51:01Z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