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64" r:id="rId4"/>
    <p:sldId id="265" r:id="rId5"/>
    <p:sldId id="266" r:id="rId6"/>
    <p:sldId id="270" r:id="rId7"/>
    <p:sldId id="267" r:id="rId8"/>
    <p:sldId id="271" r:id="rId9"/>
    <p:sldId id="272" r:id="rId10"/>
    <p:sldId id="273" r:id="rId11"/>
    <p:sldId id="274" r:id="rId12"/>
    <p:sldId id="276" r:id="rId13"/>
    <p:sldId id="278" r:id="rId14"/>
    <p:sldId id="277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F5ABF-B120-4722-9C21-60FD99909C28}" v="71" dt="2022-08-01T11:02:29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68" autoAdjust="0"/>
  </p:normalViewPr>
  <p:slideViewPr>
    <p:cSldViewPr snapToGrid="0">
      <p:cViewPr varScale="1">
        <p:scale>
          <a:sx n="72" d="100"/>
          <a:sy n="72" d="100"/>
        </p:scale>
        <p:origin x="107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o" userId="3d40cd20-e081-4beb-a834-ec0c44af3e90" providerId="ADAL" clId="{392F5ABF-B120-4722-9C21-60FD99909C28}"/>
    <pc:docChg chg="undo custSel addSld delSld modSld">
      <pc:chgData name="Nam Ngo" userId="3d40cd20-e081-4beb-a834-ec0c44af3e90" providerId="ADAL" clId="{392F5ABF-B120-4722-9C21-60FD99909C28}" dt="2022-08-01T11:02:30.360" v="5292" actId="962"/>
      <pc:docMkLst>
        <pc:docMk/>
      </pc:docMkLst>
      <pc:sldChg chg="modSp mod">
        <pc:chgData name="Nam Ngo" userId="3d40cd20-e081-4beb-a834-ec0c44af3e90" providerId="ADAL" clId="{392F5ABF-B120-4722-9C21-60FD99909C28}" dt="2022-07-28T04:12:49.878" v="5227" actId="1076"/>
        <pc:sldMkLst>
          <pc:docMk/>
          <pc:sldMk cId="2490416929" sldId="257"/>
        </pc:sldMkLst>
        <pc:spChg chg="mod">
          <ac:chgData name="Nam Ngo" userId="3d40cd20-e081-4beb-a834-ec0c44af3e90" providerId="ADAL" clId="{392F5ABF-B120-4722-9C21-60FD99909C28}" dt="2022-07-28T04:12:44.309" v="5226" actId="403"/>
          <ac:spMkLst>
            <pc:docMk/>
            <pc:sldMk cId="2490416929" sldId="257"/>
            <ac:spMk id="6" creationId="{85CCE5CF-376C-456A-A48A-F713A50F9974}"/>
          </ac:spMkLst>
        </pc:spChg>
        <pc:spChg chg="mod">
          <ac:chgData name="Nam Ngo" userId="3d40cd20-e081-4beb-a834-ec0c44af3e90" providerId="ADAL" clId="{392F5ABF-B120-4722-9C21-60FD99909C28}" dt="2022-07-28T04:12:49.878" v="5227" actId="1076"/>
          <ac:spMkLst>
            <pc:docMk/>
            <pc:sldMk cId="2490416929" sldId="257"/>
            <ac:spMk id="7" creationId="{F35A63E1-305C-49E0-943E-D0351166B0E1}"/>
          </ac:spMkLst>
        </pc:spChg>
      </pc:sldChg>
      <pc:sldChg chg="modSp mod">
        <pc:chgData name="Nam Ngo" userId="3d40cd20-e081-4beb-a834-ec0c44af3e90" providerId="ADAL" clId="{392F5ABF-B120-4722-9C21-60FD99909C28}" dt="2022-07-28T04:13:20.972" v="5228" actId="20577"/>
        <pc:sldMkLst>
          <pc:docMk/>
          <pc:sldMk cId="3026990559" sldId="264"/>
        </pc:sldMkLst>
        <pc:spChg chg="mod">
          <ac:chgData name="Nam Ngo" userId="3d40cd20-e081-4beb-a834-ec0c44af3e90" providerId="ADAL" clId="{392F5ABF-B120-4722-9C21-60FD99909C28}" dt="2022-07-28T04:13:20.972" v="5228" actId="20577"/>
          <ac:spMkLst>
            <pc:docMk/>
            <pc:sldMk cId="3026990559" sldId="264"/>
            <ac:spMk id="2" creationId="{91C16E9A-9D89-45EC-9F1A-4A647AAA0B03}"/>
          </ac:spMkLst>
        </pc:spChg>
      </pc:sldChg>
      <pc:sldChg chg="addSp modSp mod">
        <pc:chgData name="Nam Ngo" userId="3d40cd20-e081-4beb-a834-ec0c44af3e90" providerId="ADAL" clId="{392F5ABF-B120-4722-9C21-60FD99909C28}" dt="2022-07-28T04:13:25.065" v="5229" actId="20577"/>
        <pc:sldMkLst>
          <pc:docMk/>
          <pc:sldMk cId="3983840244" sldId="265"/>
        </pc:sldMkLst>
        <pc:spChg chg="mod">
          <ac:chgData name="Nam Ngo" userId="3d40cd20-e081-4beb-a834-ec0c44af3e90" providerId="ADAL" clId="{392F5ABF-B120-4722-9C21-60FD99909C28}" dt="2022-07-28T04:13:25.065" v="5229" actId="20577"/>
          <ac:spMkLst>
            <pc:docMk/>
            <pc:sldMk cId="3983840244" sldId="265"/>
            <ac:spMk id="2" creationId="{5EC60020-4BD9-B122-8976-16487C9DA819}"/>
          </ac:spMkLst>
        </pc:spChg>
        <pc:graphicFrameChg chg="add mod modGraphic">
          <ac:chgData name="Nam Ngo" userId="3d40cd20-e081-4beb-a834-ec0c44af3e90" providerId="ADAL" clId="{392F5ABF-B120-4722-9C21-60FD99909C28}" dt="2022-07-27T02:41:59.279" v="404" actId="1076"/>
          <ac:graphicFrameMkLst>
            <pc:docMk/>
            <pc:sldMk cId="3983840244" sldId="265"/>
            <ac:graphicFrameMk id="4" creationId="{D1FD2325-3138-83CA-FE7E-1BB23EC4BBA5}"/>
          </ac:graphicFrameMkLst>
        </pc:graphicFrameChg>
      </pc:sldChg>
      <pc:sldChg chg="modSp mod">
        <pc:chgData name="Nam Ngo" userId="3d40cd20-e081-4beb-a834-ec0c44af3e90" providerId="ADAL" clId="{392F5ABF-B120-4722-9C21-60FD99909C28}" dt="2022-07-28T04:08:54.693" v="5125" actId="20577"/>
        <pc:sldMkLst>
          <pc:docMk/>
          <pc:sldMk cId="842463009" sldId="266"/>
        </pc:sldMkLst>
        <pc:spChg chg="mod">
          <ac:chgData name="Nam Ngo" userId="3d40cd20-e081-4beb-a834-ec0c44af3e90" providerId="ADAL" clId="{392F5ABF-B120-4722-9C21-60FD99909C28}" dt="2022-07-28T04:08:54.693" v="5125" actId="20577"/>
          <ac:spMkLst>
            <pc:docMk/>
            <pc:sldMk cId="842463009" sldId="266"/>
            <ac:spMk id="2" creationId="{5EC60020-4BD9-B122-8976-16487C9DA819}"/>
          </ac:spMkLst>
        </pc:spChg>
      </pc:sldChg>
      <pc:sldChg chg="addSp delSp modSp new mod modNotesTx">
        <pc:chgData name="Nam Ngo" userId="3d40cd20-e081-4beb-a834-ec0c44af3e90" providerId="ADAL" clId="{392F5ABF-B120-4722-9C21-60FD99909C28}" dt="2022-07-28T04:09:20.348" v="5158" actId="20577"/>
        <pc:sldMkLst>
          <pc:docMk/>
          <pc:sldMk cId="774025107" sldId="267"/>
        </pc:sldMkLst>
        <pc:spChg chg="add del mod">
          <ac:chgData name="Nam Ngo" userId="3d40cd20-e081-4beb-a834-ec0c44af3e90" providerId="ADAL" clId="{392F5ABF-B120-4722-9C21-60FD99909C28}" dt="2022-07-27T02:44:33.541" v="428"/>
          <ac:spMkLst>
            <pc:docMk/>
            <pc:sldMk cId="774025107" sldId="267"/>
            <ac:spMk id="2" creationId="{741FE7B6-1E32-A371-4020-1DBD6AE28DFA}"/>
          </ac:spMkLst>
        </pc:spChg>
        <pc:spChg chg="add del mod">
          <ac:chgData name="Nam Ngo" userId="3d40cd20-e081-4beb-a834-ec0c44af3e90" providerId="ADAL" clId="{392F5ABF-B120-4722-9C21-60FD99909C28}" dt="2022-07-28T03:56:19.903" v="3987" actId="767"/>
          <ac:spMkLst>
            <pc:docMk/>
            <pc:sldMk cId="774025107" sldId="267"/>
            <ac:spMk id="2" creationId="{E01864F5-4F7F-C855-A045-1F7653FD31F0}"/>
          </ac:spMkLst>
        </pc:spChg>
        <pc:spChg chg="mod">
          <ac:chgData name="Nam Ngo" userId="3d40cd20-e081-4beb-a834-ec0c44af3e90" providerId="ADAL" clId="{392F5ABF-B120-4722-9C21-60FD99909C28}" dt="2022-07-27T02:59:10.874" v="1507" actId="20577"/>
          <ac:spMkLst>
            <pc:docMk/>
            <pc:sldMk cId="774025107" sldId="267"/>
            <ac:spMk id="3" creationId="{9393DFC9-497D-4CA1-82F8-13DB46E06876}"/>
          </ac:spMkLst>
        </pc:spChg>
        <pc:spChg chg="add del mod">
          <ac:chgData name="Nam Ngo" userId="3d40cd20-e081-4beb-a834-ec0c44af3e90" providerId="ADAL" clId="{392F5ABF-B120-4722-9C21-60FD99909C28}" dt="2022-07-28T03:56:34.202" v="3991" actId="11529"/>
          <ac:spMkLst>
            <pc:docMk/>
            <pc:sldMk cId="774025107" sldId="267"/>
            <ac:spMk id="4" creationId="{51A74922-1D6B-3158-4703-63D3F4D6F297}"/>
          </ac:spMkLst>
        </pc:spChg>
        <pc:spChg chg="add del mod">
          <ac:chgData name="Nam Ngo" userId="3d40cd20-e081-4beb-a834-ec0c44af3e90" providerId="ADAL" clId="{392F5ABF-B120-4722-9C21-60FD99909C28}" dt="2022-07-28T03:57:02.329" v="3997" actId="11529"/>
          <ac:spMkLst>
            <pc:docMk/>
            <pc:sldMk cId="774025107" sldId="267"/>
            <ac:spMk id="6" creationId="{0531B00E-53DE-0A64-49A6-3625F442F626}"/>
          </ac:spMkLst>
        </pc:spChg>
        <pc:spChg chg="add mod ord">
          <ac:chgData name="Nam Ngo" userId="3d40cd20-e081-4beb-a834-ec0c44af3e90" providerId="ADAL" clId="{392F5ABF-B120-4722-9C21-60FD99909C28}" dt="2022-07-28T04:05:33.168" v="5045" actId="171"/>
          <ac:spMkLst>
            <pc:docMk/>
            <pc:sldMk cId="774025107" sldId="267"/>
            <ac:spMk id="9" creationId="{0F5FE474-4CEE-747B-EE27-DE8EA0FDF085}"/>
          </ac:spMkLst>
        </pc:spChg>
        <pc:graphicFrameChg chg="add del mod">
          <ac:chgData name="Nam Ngo" userId="3d40cd20-e081-4beb-a834-ec0c44af3e90" providerId="ADAL" clId="{392F5ABF-B120-4722-9C21-60FD99909C28}" dt="2022-07-27T02:44:33.409" v="427"/>
          <ac:graphicFrameMkLst>
            <pc:docMk/>
            <pc:sldMk cId="774025107" sldId="267"/>
            <ac:graphicFrameMk id="4" creationId="{19E4027E-3175-2F6D-3D88-D5D077B2C3F4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3:51:17.920" v="3539" actId="20577"/>
          <ac:graphicFrameMkLst>
            <pc:docMk/>
            <pc:sldMk cId="774025107" sldId="267"/>
            <ac:graphicFrameMk id="5" creationId="{A63E51DF-A52F-7DFA-F1E3-F7E5817B5465}"/>
          </ac:graphicFrameMkLst>
        </pc:graphicFrameChg>
        <pc:cxnChg chg="add del">
          <ac:chgData name="Nam Ngo" userId="3d40cd20-e081-4beb-a834-ec0c44af3e90" providerId="ADAL" clId="{392F5ABF-B120-4722-9C21-60FD99909C28}" dt="2022-07-28T04:05:05.513" v="5038" actId="478"/>
          <ac:cxnSpMkLst>
            <pc:docMk/>
            <pc:sldMk cId="774025107" sldId="267"/>
            <ac:cxnSpMk id="8" creationId="{86FC08D0-2D51-E43F-44F8-43D4CDA72247}"/>
          </ac:cxnSpMkLst>
        </pc:cxnChg>
      </pc:sldChg>
      <pc:sldChg chg="new del">
        <pc:chgData name="Nam Ngo" userId="3d40cd20-e081-4beb-a834-ec0c44af3e90" providerId="ADAL" clId="{392F5ABF-B120-4722-9C21-60FD99909C28}" dt="2022-07-27T02:42:03.234" v="406" actId="47"/>
        <pc:sldMkLst>
          <pc:docMk/>
          <pc:sldMk cId="3478806843" sldId="267"/>
        </pc:sldMkLst>
      </pc:sldChg>
      <pc:sldChg chg="new del">
        <pc:chgData name="Nam Ngo" userId="3d40cd20-e081-4beb-a834-ec0c44af3e90" providerId="ADAL" clId="{392F5ABF-B120-4722-9C21-60FD99909C28}" dt="2022-07-27T02:47:19.308" v="502" actId="47"/>
        <pc:sldMkLst>
          <pc:docMk/>
          <pc:sldMk cId="198892830" sldId="268"/>
        </pc:sldMkLst>
      </pc:sldChg>
      <pc:sldChg chg="modSp new del mod">
        <pc:chgData name="Nam Ngo" userId="3d40cd20-e081-4beb-a834-ec0c44af3e90" providerId="ADAL" clId="{392F5ABF-B120-4722-9C21-60FD99909C28}" dt="2022-07-27T02:47:45.347" v="542" actId="47"/>
        <pc:sldMkLst>
          <pc:docMk/>
          <pc:sldMk cId="479685546" sldId="268"/>
        </pc:sldMkLst>
        <pc:spChg chg="mod">
          <ac:chgData name="Nam Ngo" userId="3d40cd20-e081-4beb-a834-ec0c44af3e90" providerId="ADAL" clId="{392F5ABF-B120-4722-9C21-60FD99909C28}" dt="2022-07-27T02:47:42.502" v="541" actId="20577"/>
          <ac:spMkLst>
            <pc:docMk/>
            <pc:sldMk cId="479685546" sldId="268"/>
            <ac:spMk id="3" creationId="{C48D5E09-78D8-6ABE-AC87-40103D15739E}"/>
          </ac:spMkLst>
        </pc:spChg>
      </pc:sldChg>
      <pc:sldChg chg="new del">
        <pc:chgData name="Nam Ngo" userId="3d40cd20-e081-4beb-a834-ec0c44af3e90" providerId="ADAL" clId="{392F5ABF-B120-4722-9C21-60FD99909C28}" dt="2022-07-27T02:47:34.268" v="507" actId="2696"/>
        <pc:sldMkLst>
          <pc:docMk/>
          <pc:sldMk cId="1036644933" sldId="268"/>
        </pc:sldMkLst>
      </pc:sldChg>
      <pc:sldChg chg="addSp delSp modSp new del">
        <pc:chgData name="Nam Ngo" userId="3d40cd20-e081-4beb-a834-ec0c44af3e90" providerId="ADAL" clId="{392F5ABF-B120-4722-9C21-60FD99909C28}" dt="2022-07-27T02:47:30.251" v="505" actId="2696"/>
        <pc:sldMkLst>
          <pc:docMk/>
          <pc:sldMk cId="1182559697" sldId="268"/>
        </pc:sldMkLst>
        <pc:spChg chg="del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2" creationId="{997F6D25-6587-1C4D-BFD1-6FB0A0F2BAA0}"/>
          </ac:spMkLst>
        </pc:spChg>
        <pc:spChg chg="del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3" creationId="{BC0E5B46-48B6-08A7-98C1-92368763C4F3}"/>
          </ac:spMkLst>
        </pc:spChg>
        <pc:spChg chg="del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4" creationId="{5FC6B4D9-FFCE-7A39-9472-A7FBE349F6EE}"/>
          </ac:spMkLst>
        </pc:spChg>
        <pc:spChg chg="add mod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5" creationId="{82F6A18D-C028-919C-BAEF-9622D15DB7F2}"/>
          </ac:spMkLst>
        </pc:spChg>
        <pc:spChg chg="add mod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6" creationId="{8290FDB4-7FB2-8F33-3B66-875A4DA55196}"/>
          </ac:spMkLst>
        </pc:spChg>
        <pc:spChg chg="add mod">
          <ac:chgData name="Nam Ngo" userId="3d40cd20-e081-4beb-a834-ec0c44af3e90" providerId="ADAL" clId="{392F5ABF-B120-4722-9C21-60FD99909C28}" dt="2022-07-27T02:47:28.350" v="504"/>
          <ac:spMkLst>
            <pc:docMk/>
            <pc:sldMk cId="1182559697" sldId="268"/>
            <ac:spMk id="7" creationId="{73E161F0-377E-0189-B6EA-AEB05E98E9BD}"/>
          </ac:spMkLst>
        </pc:spChg>
      </pc:sldChg>
      <pc:sldChg chg="new del">
        <pc:chgData name="Nam Ngo" userId="3d40cd20-e081-4beb-a834-ec0c44af3e90" providerId="ADAL" clId="{392F5ABF-B120-4722-9C21-60FD99909C28}" dt="2022-07-27T02:46:12.312" v="456" actId="2696"/>
        <pc:sldMkLst>
          <pc:docMk/>
          <pc:sldMk cId="1411530636" sldId="268"/>
        </pc:sldMkLst>
      </pc:sldChg>
      <pc:sldChg chg="modSp new del mod">
        <pc:chgData name="Nam Ngo" userId="3d40cd20-e081-4beb-a834-ec0c44af3e90" providerId="ADAL" clId="{392F5ABF-B120-4722-9C21-60FD99909C28}" dt="2022-07-27T02:55:59.695" v="1146" actId="47"/>
        <pc:sldMkLst>
          <pc:docMk/>
          <pc:sldMk cId="1692052240" sldId="268"/>
        </pc:sldMkLst>
        <pc:spChg chg="mod">
          <ac:chgData name="Nam Ngo" userId="3d40cd20-e081-4beb-a834-ec0c44af3e90" providerId="ADAL" clId="{392F5ABF-B120-4722-9C21-60FD99909C28}" dt="2022-07-27T02:48:34.802" v="646" actId="20577"/>
          <ac:spMkLst>
            <pc:docMk/>
            <pc:sldMk cId="1692052240" sldId="268"/>
            <ac:spMk id="3" creationId="{F1B9178D-5BC7-7C19-2A7A-3F979D91CA4F}"/>
          </ac:spMkLst>
        </pc:spChg>
      </pc:sldChg>
      <pc:sldChg chg="new del">
        <pc:chgData name="Nam Ngo" userId="3d40cd20-e081-4beb-a834-ec0c44af3e90" providerId="ADAL" clId="{392F5ABF-B120-4722-9C21-60FD99909C28}" dt="2022-07-27T02:48:23.064" v="610" actId="2696"/>
        <pc:sldMkLst>
          <pc:docMk/>
          <pc:sldMk cId="4173023783" sldId="268"/>
        </pc:sldMkLst>
      </pc:sldChg>
      <pc:sldChg chg="modSp new del mod">
        <pc:chgData name="Nam Ngo" userId="3d40cd20-e081-4beb-a834-ec0c44af3e90" providerId="ADAL" clId="{392F5ABF-B120-4722-9C21-60FD99909C28}" dt="2022-07-27T02:50:46.710" v="712" actId="47"/>
        <pc:sldMkLst>
          <pc:docMk/>
          <pc:sldMk cId="22238189" sldId="269"/>
        </pc:sldMkLst>
        <pc:spChg chg="mod">
          <ac:chgData name="Nam Ngo" userId="3d40cd20-e081-4beb-a834-ec0c44af3e90" providerId="ADAL" clId="{392F5ABF-B120-4722-9C21-60FD99909C28}" dt="2022-07-27T02:49:05.599" v="709" actId="20577"/>
          <ac:spMkLst>
            <pc:docMk/>
            <pc:sldMk cId="22238189" sldId="269"/>
            <ac:spMk id="3" creationId="{3DCF0675-5388-99C5-04D0-D3374A190B12}"/>
          </ac:spMkLst>
        </pc:spChg>
      </pc:sldChg>
      <pc:sldChg chg="new del">
        <pc:chgData name="Nam Ngo" userId="3d40cd20-e081-4beb-a834-ec0c44af3e90" providerId="ADAL" clId="{392F5ABF-B120-4722-9C21-60FD99909C28}" dt="2022-07-27T02:48:52.274" v="648" actId="2696"/>
        <pc:sldMkLst>
          <pc:docMk/>
          <pc:sldMk cId="3575385713" sldId="269"/>
        </pc:sldMkLst>
      </pc:sldChg>
      <pc:sldChg chg="addSp delSp modSp new mod">
        <pc:chgData name="Nam Ngo" userId="3d40cd20-e081-4beb-a834-ec0c44af3e90" providerId="ADAL" clId="{392F5ABF-B120-4722-9C21-60FD99909C28}" dt="2022-07-28T04:06:29.065" v="5073" actId="20577"/>
        <pc:sldMkLst>
          <pc:docMk/>
          <pc:sldMk cId="1691028399" sldId="270"/>
        </pc:sldMkLst>
        <pc:spChg chg="mod">
          <ac:chgData name="Nam Ngo" userId="3d40cd20-e081-4beb-a834-ec0c44af3e90" providerId="ADAL" clId="{392F5ABF-B120-4722-9C21-60FD99909C28}" dt="2022-07-28T04:06:29.065" v="5073" actId="20577"/>
          <ac:spMkLst>
            <pc:docMk/>
            <pc:sldMk cId="1691028399" sldId="270"/>
            <ac:spMk id="2" creationId="{B8C32512-7A14-0EE5-0884-E8554588D668}"/>
          </ac:spMkLst>
        </pc:spChg>
        <pc:spChg chg="del">
          <ac:chgData name="Nam Ngo" userId="3d40cd20-e081-4beb-a834-ec0c44af3e90" providerId="ADAL" clId="{392F5ABF-B120-4722-9C21-60FD99909C28}" dt="2022-07-27T02:50:51.146" v="713"/>
          <ac:spMkLst>
            <pc:docMk/>
            <pc:sldMk cId="1691028399" sldId="270"/>
            <ac:spMk id="3" creationId="{C505637A-B718-95EA-6287-E1FC7D75D3B6}"/>
          </ac:spMkLst>
        </pc:spChg>
        <pc:spChg chg="del">
          <ac:chgData name="Nam Ngo" userId="3d40cd20-e081-4beb-a834-ec0c44af3e90" providerId="ADAL" clId="{392F5ABF-B120-4722-9C21-60FD99909C28}" dt="2022-07-27T02:51:04.947" v="720"/>
          <ac:spMkLst>
            <pc:docMk/>
            <pc:sldMk cId="1691028399" sldId="270"/>
            <ac:spMk id="4" creationId="{47D37388-740F-8E15-8461-306AC5E1958C}"/>
          </ac:spMkLst>
        </pc:spChg>
        <pc:picChg chg="add mod">
          <ac:chgData name="Nam Ngo" userId="3d40cd20-e081-4beb-a834-ec0c44af3e90" providerId="ADAL" clId="{392F5ABF-B120-4722-9C21-60FD99909C28}" dt="2022-07-27T02:51:17.488" v="727" actId="1076"/>
          <ac:picMkLst>
            <pc:docMk/>
            <pc:sldMk cId="1691028399" sldId="270"/>
            <ac:picMk id="6" creationId="{66878038-4C5F-EB81-08A0-B71B05DEBAE9}"/>
          </ac:picMkLst>
        </pc:picChg>
        <pc:picChg chg="add mod">
          <ac:chgData name="Nam Ngo" userId="3d40cd20-e081-4beb-a834-ec0c44af3e90" providerId="ADAL" clId="{392F5ABF-B120-4722-9C21-60FD99909C28}" dt="2022-07-27T02:51:11.409" v="725" actId="14100"/>
          <ac:picMkLst>
            <pc:docMk/>
            <pc:sldMk cId="1691028399" sldId="270"/>
            <ac:picMk id="8" creationId="{1728608D-F17C-BFDD-6004-3880454C9764}"/>
          </ac:picMkLst>
        </pc:picChg>
      </pc:sldChg>
      <pc:sldChg chg="modSp add mod modNotesTx">
        <pc:chgData name="Nam Ngo" userId="3d40cd20-e081-4beb-a834-ec0c44af3e90" providerId="ADAL" clId="{392F5ABF-B120-4722-9C21-60FD99909C28}" dt="2022-07-28T04:06:51.713" v="5074" actId="14100"/>
        <pc:sldMkLst>
          <pc:docMk/>
          <pc:sldMk cId="4029300988" sldId="271"/>
        </pc:sldMkLst>
        <pc:spChg chg="mod">
          <ac:chgData name="Nam Ngo" userId="3d40cd20-e081-4beb-a834-ec0c44af3e90" providerId="ADAL" clId="{392F5ABF-B120-4722-9C21-60FD99909C28}" dt="2022-07-27T02:56:03.582" v="1148" actId="5793"/>
          <ac:spMkLst>
            <pc:docMk/>
            <pc:sldMk cId="4029300988" sldId="271"/>
            <ac:spMk id="2" creationId="{5EC60020-4BD9-B122-8976-16487C9DA819}"/>
          </ac:spMkLst>
        </pc:spChg>
        <pc:spChg chg="mod">
          <ac:chgData name="Nam Ngo" userId="3d40cd20-e081-4beb-a834-ec0c44af3e90" providerId="ADAL" clId="{392F5ABF-B120-4722-9C21-60FD99909C28}" dt="2022-07-27T02:56:29.430" v="1188" actId="20577"/>
          <ac:spMkLst>
            <pc:docMk/>
            <pc:sldMk cId="4029300988" sldId="271"/>
            <ac:spMk id="3" creationId="{963B7C8A-B844-7554-60D6-199AB93316E4}"/>
          </ac:spMkLst>
        </pc:spChg>
        <pc:graphicFrameChg chg="mod modGraphic">
          <ac:chgData name="Nam Ngo" userId="3d40cd20-e081-4beb-a834-ec0c44af3e90" providerId="ADAL" clId="{392F5ABF-B120-4722-9C21-60FD99909C28}" dt="2022-07-28T04:06:51.713" v="5074" actId="14100"/>
          <ac:graphicFrameMkLst>
            <pc:docMk/>
            <pc:sldMk cId="4029300988" sldId="271"/>
            <ac:graphicFrameMk id="4" creationId="{D1FD2325-3138-83CA-FE7E-1BB23EC4BBA5}"/>
          </ac:graphicFrameMkLst>
        </pc:graphicFrameChg>
      </pc:sldChg>
      <pc:sldChg chg="addSp delSp modSp new add del mod modNotesTx">
        <pc:chgData name="Nam Ngo" userId="3d40cd20-e081-4beb-a834-ec0c44af3e90" providerId="ADAL" clId="{392F5ABF-B120-4722-9C21-60FD99909C28}" dt="2022-07-28T04:07:30.574" v="5096" actId="20577"/>
        <pc:sldMkLst>
          <pc:docMk/>
          <pc:sldMk cId="1615767477" sldId="272"/>
        </pc:sldMkLst>
        <pc:spChg chg="add del">
          <ac:chgData name="Nam Ngo" userId="3d40cd20-e081-4beb-a834-ec0c44af3e90" providerId="ADAL" clId="{392F5ABF-B120-4722-9C21-60FD99909C28}" dt="2022-07-27T02:58:28.355" v="1392"/>
          <ac:spMkLst>
            <pc:docMk/>
            <pc:sldMk cId="1615767477" sldId="272"/>
            <ac:spMk id="2" creationId="{5083387A-D739-278B-72DF-B23FF28B160F}"/>
          </ac:spMkLst>
        </pc:spChg>
        <pc:spChg chg="mod">
          <ac:chgData name="Nam Ngo" userId="3d40cd20-e081-4beb-a834-ec0c44af3e90" providerId="ADAL" clId="{392F5ABF-B120-4722-9C21-60FD99909C28}" dt="2022-07-28T04:06:57.769" v="5080" actId="20577"/>
          <ac:spMkLst>
            <pc:docMk/>
            <pc:sldMk cId="1615767477" sldId="272"/>
            <ac:spMk id="3" creationId="{64A4B989-DBE0-6D53-97B6-BA142426E762}"/>
          </ac:spMkLst>
        </pc:spChg>
        <pc:graphicFrameChg chg="add del mod">
          <ac:chgData name="Nam Ngo" userId="3d40cd20-e081-4beb-a834-ec0c44af3e90" providerId="ADAL" clId="{392F5ABF-B120-4722-9C21-60FD99909C28}" dt="2022-07-27T02:58:28.281" v="1391"/>
          <ac:graphicFrameMkLst>
            <pc:docMk/>
            <pc:sldMk cId="1615767477" sldId="272"/>
            <ac:graphicFrameMk id="4" creationId="{B06F486B-2E8E-A98C-5953-B8B3E583AD4B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4:07:30.574" v="5096" actId="20577"/>
          <ac:graphicFrameMkLst>
            <pc:docMk/>
            <pc:sldMk cId="1615767477" sldId="272"/>
            <ac:graphicFrameMk id="5" creationId="{DBCAE7E0-CAF2-D97B-9E37-985B398060B6}"/>
          </ac:graphicFrameMkLst>
        </pc:graphicFrameChg>
      </pc:sldChg>
      <pc:sldChg chg="new del">
        <pc:chgData name="Nam Ngo" userId="3d40cd20-e081-4beb-a834-ec0c44af3e90" providerId="ADAL" clId="{392F5ABF-B120-4722-9C21-60FD99909C28}" dt="2022-07-27T02:56:43.879" v="1193" actId="2696"/>
        <pc:sldMkLst>
          <pc:docMk/>
          <pc:sldMk cId="1759313152" sldId="272"/>
        </pc:sldMkLst>
      </pc:sldChg>
      <pc:sldChg chg="new del">
        <pc:chgData name="Nam Ngo" userId="3d40cd20-e081-4beb-a834-ec0c44af3e90" providerId="ADAL" clId="{392F5ABF-B120-4722-9C21-60FD99909C28}" dt="2022-07-27T03:01:27.383" v="1892" actId="47"/>
        <pc:sldMkLst>
          <pc:docMk/>
          <pc:sldMk cId="26439758" sldId="273"/>
        </pc:sldMkLst>
      </pc:sldChg>
      <pc:sldChg chg="new del">
        <pc:chgData name="Nam Ngo" userId="3d40cd20-e081-4beb-a834-ec0c44af3e90" providerId="ADAL" clId="{392F5ABF-B120-4722-9C21-60FD99909C28}" dt="2022-07-27T03:01:35.575" v="1896" actId="680"/>
        <pc:sldMkLst>
          <pc:docMk/>
          <pc:sldMk cId="320084681" sldId="273"/>
        </pc:sldMkLst>
      </pc:sldChg>
      <pc:sldChg chg="addSp delSp modSp new mod modNotesTx">
        <pc:chgData name="Nam Ngo" userId="3d40cd20-e081-4beb-a834-ec0c44af3e90" providerId="ADAL" clId="{392F5ABF-B120-4722-9C21-60FD99909C28}" dt="2022-07-28T04:07:27.520" v="5095" actId="20577"/>
        <pc:sldMkLst>
          <pc:docMk/>
          <pc:sldMk cId="2016887667" sldId="273"/>
        </pc:sldMkLst>
        <pc:spChg chg="add del">
          <ac:chgData name="Nam Ngo" userId="3d40cd20-e081-4beb-a834-ec0c44af3e90" providerId="ADAL" clId="{392F5ABF-B120-4722-9C21-60FD99909C28}" dt="2022-07-27T03:03:00.629" v="2052"/>
          <ac:spMkLst>
            <pc:docMk/>
            <pc:sldMk cId="2016887667" sldId="273"/>
            <ac:spMk id="2" creationId="{BD989163-F00C-EA3C-535D-4D45D08E186F}"/>
          </ac:spMkLst>
        </pc:spChg>
        <pc:spChg chg="mod">
          <ac:chgData name="Nam Ngo" userId="3d40cd20-e081-4beb-a834-ec0c44af3e90" providerId="ADAL" clId="{392F5ABF-B120-4722-9C21-60FD99909C28}" dt="2022-07-28T04:07:20.338" v="5094" actId="403"/>
          <ac:spMkLst>
            <pc:docMk/>
            <pc:sldMk cId="2016887667" sldId="273"/>
            <ac:spMk id="3" creationId="{90D7D103-BEEA-A320-7705-AD82CCE177CE}"/>
          </ac:spMkLst>
        </pc:spChg>
        <pc:spChg chg="add mod">
          <ac:chgData name="Nam Ngo" userId="3d40cd20-e081-4beb-a834-ec0c44af3e90" providerId="ADAL" clId="{392F5ABF-B120-4722-9C21-60FD99909C28}" dt="2022-07-28T03:59:21.032" v="4009" actId="1076"/>
          <ac:spMkLst>
            <pc:docMk/>
            <pc:sldMk cId="2016887667" sldId="273"/>
            <ac:spMk id="6" creationId="{023B5841-ACDD-2E4C-E525-6C6A30C7A882}"/>
          </ac:spMkLst>
        </pc:spChg>
        <pc:spChg chg="add mod">
          <ac:chgData name="Nam Ngo" userId="3d40cd20-e081-4beb-a834-ec0c44af3e90" providerId="ADAL" clId="{392F5ABF-B120-4722-9C21-60FD99909C28}" dt="2022-07-28T03:59:57.146" v="4124" actId="1076"/>
          <ac:spMkLst>
            <pc:docMk/>
            <pc:sldMk cId="2016887667" sldId="273"/>
            <ac:spMk id="7" creationId="{DD4B4E8C-A701-A119-4669-3944A9D146D6}"/>
          </ac:spMkLst>
        </pc:spChg>
        <pc:spChg chg="add mod">
          <ac:chgData name="Nam Ngo" userId="3d40cd20-e081-4beb-a834-ec0c44af3e90" providerId="ADAL" clId="{392F5ABF-B120-4722-9C21-60FD99909C28}" dt="2022-07-28T03:59:29.292" v="4013" actId="1076"/>
          <ac:spMkLst>
            <pc:docMk/>
            <pc:sldMk cId="2016887667" sldId="273"/>
            <ac:spMk id="10" creationId="{D50F48DA-C973-C197-0A50-19F3DCFD130B}"/>
          </ac:spMkLst>
        </pc:spChg>
        <pc:graphicFrameChg chg="add del mod">
          <ac:chgData name="Nam Ngo" userId="3d40cd20-e081-4beb-a834-ec0c44af3e90" providerId="ADAL" clId="{392F5ABF-B120-4722-9C21-60FD99909C28}" dt="2022-07-27T03:03:00.560" v="2051"/>
          <ac:graphicFrameMkLst>
            <pc:docMk/>
            <pc:sldMk cId="2016887667" sldId="273"/>
            <ac:graphicFrameMk id="4" creationId="{AE93E360-4768-C1A8-59DA-43BC5AE4A93A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4:07:27.520" v="5095" actId="20577"/>
          <ac:graphicFrameMkLst>
            <pc:docMk/>
            <pc:sldMk cId="2016887667" sldId="273"/>
            <ac:graphicFrameMk id="5" creationId="{EC77224B-0013-6C50-AC69-782DB0903083}"/>
          </ac:graphicFrameMkLst>
        </pc:graphicFrameChg>
        <pc:cxnChg chg="add mod">
          <ac:chgData name="Nam Ngo" userId="3d40cd20-e081-4beb-a834-ec0c44af3e90" providerId="ADAL" clId="{392F5ABF-B120-4722-9C21-60FD99909C28}" dt="2022-07-28T03:59:22.647" v="4010" actId="1076"/>
          <ac:cxnSpMkLst>
            <pc:docMk/>
            <pc:sldMk cId="2016887667" sldId="273"/>
            <ac:cxnSpMk id="9" creationId="{2E53AEFC-0B21-959A-7E64-D4E5547B60A3}"/>
          </ac:cxnSpMkLst>
        </pc:cxnChg>
        <pc:cxnChg chg="add mod">
          <ac:chgData name="Nam Ngo" userId="3d40cd20-e081-4beb-a834-ec0c44af3e90" providerId="ADAL" clId="{392F5ABF-B120-4722-9C21-60FD99909C28}" dt="2022-07-28T03:59:27.429" v="4012" actId="1076"/>
          <ac:cxnSpMkLst>
            <pc:docMk/>
            <pc:sldMk cId="2016887667" sldId="273"/>
            <ac:cxnSpMk id="11" creationId="{DA47D890-84A2-E362-6CE5-BA6DC47BB5BE}"/>
          </ac:cxnSpMkLst>
        </pc:cxnChg>
        <pc:cxnChg chg="add mod">
          <ac:chgData name="Nam Ngo" userId="3d40cd20-e081-4beb-a834-ec0c44af3e90" providerId="ADAL" clId="{392F5ABF-B120-4722-9C21-60FD99909C28}" dt="2022-07-28T03:59:21.032" v="4009" actId="1076"/>
          <ac:cxnSpMkLst>
            <pc:docMk/>
            <pc:sldMk cId="2016887667" sldId="273"/>
            <ac:cxnSpMk id="13" creationId="{B5890308-D5A8-D72C-3099-D218CA584D76}"/>
          </ac:cxnSpMkLst>
        </pc:cxnChg>
      </pc:sldChg>
      <pc:sldChg chg="new del">
        <pc:chgData name="Nam Ngo" userId="3d40cd20-e081-4beb-a834-ec0c44af3e90" providerId="ADAL" clId="{392F5ABF-B120-4722-9C21-60FD99909C28}" dt="2022-07-27T03:06:46.631" v="2282" actId="2696"/>
        <pc:sldMkLst>
          <pc:docMk/>
          <pc:sldMk cId="681894952" sldId="274"/>
        </pc:sldMkLst>
      </pc:sldChg>
      <pc:sldChg chg="addSp delSp modSp new mod modNotesTx">
        <pc:chgData name="Nam Ngo" userId="3d40cd20-e081-4beb-a834-ec0c44af3e90" providerId="ADAL" clId="{392F5ABF-B120-4722-9C21-60FD99909C28}" dt="2022-07-28T04:22:25.057" v="5235" actId="20577"/>
        <pc:sldMkLst>
          <pc:docMk/>
          <pc:sldMk cId="4235357119" sldId="274"/>
        </pc:sldMkLst>
        <pc:spChg chg="add del">
          <ac:chgData name="Nam Ngo" userId="3d40cd20-e081-4beb-a834-ec0c44af3e90" providerId="ADAL" clId="{392F5ABF-B120-4722-9C21-60FD99909C28}" dt="2022-07-27T03:07:25.869" v="2393"/>
          <ac:spMkLst>
            <pc:docMk/>
            <pc:sldMk cId="4235357119" sldId="274"/>
            <ac:spMk id="2" creationId="{417717A7-E7CF-E2DA-1E4A-DFFE2A6B8A43}"/>
          </ac:spMkLst>
        </pc:spChg>
        <pc:spChg chg="mod">
          <ac:chgData name="Nam Ngo" userId="3d40cd20-e081-4beb-a834-ec0c44af3e90" providerId="ADAL" clId="{392F5ABF-B120-4722-9C21-60FD99909C28}" dt="2022-07-28T04:22:25.057" v="5235" actId="20577"/>
          <ac:spMkLst>
            <pc:docMk/>
            <pc:sldMk cId="4235357119" sldId="274"/>
            <ac:spMk id="3" creationId="{0927BA19-74DB-2288-5B59-628090AD6F05}"/>
          </ac:spMkLst>
        </pc:spChg>
        <pc:graphicFrameChg chg="add del mod">
          <ac:chgData name="Nam Ngo" userId="3d40cd20-e081-4beb-a834-ec0c44af3e90" providerId="ADAL" clId="{392F5ABF-B120-4722-9C21-60FD99909C28}" dt="2022-07-27T03:07:25.755" v="2392"/>
          <ac:graphicFrameMkLst>
            <pc:docMk/>
            <pc:sldMk cId="4235357119" sldId="274"/>
            <ac:graphicFrameMk id="4" creationId="{91F5F11C-3E5C-ECBF-E113-5774CCCBA842}"/>
          </ac:graphicFrameMkLst>
        </pc:graphicFrameChg>
        <pc:graphicFrameChg chg="add mod modGraphic">
          <ac:chgData name="Nam Ngo" userId="3d40cd20-e081-4beb-a834-ec0c44af3e90" providerId="ADAL" clId="{392F5ABF-B120-4722-9C21-60FD99909C28}" dt="2022-07-28T03:51:54.255" v="3551" actId="403"/>
          <ac:graphicFrameMkLst>
            <pc:docMk/>
            <pc:sldMk cId="4235357119" sldId="274"/>
            <ac:graphicFrameMk id="5" creationId="{57950444-2A6C-ECA4-0A58-E747E19BD1C9}"/>
          </ac:graphicFrameMkLst>
        </pc:graphicFrameChg>
      </pc:sldChg>
      <pc:sldChg chg="new del">
        <pc:chgData name="Nam Ngo" userId="3d40cd20-e081-4beb-a834-ec0c44af3e90" providerId="ADAL" clId="{392F5ABF-B120-4722-9C21-60FD99909C28}" dt="2022-07-27T03:06:15.020" v="2280" actId="2696"/>
        <pc:sldMkLst>
          <pc:docMk/>
          <pc:sldMk cId="4242619206" sldId="274"/>
        </pc:sldMkLst>
      </pc:sldChg>
      <pc:sldChg chg="addSp delSp modSp new del mod">
        <pc:chgData name="Nam Ngo" userId="3d40cd20-e081-4beb-a834-ec0c44af3e90" providerId="ADAL" clId="{392F5ABF-B120-4722-9C21-60FD99909C28}" dt="2022-07-28T03:52:19.761" v="3552" actId="47"/>
        <pc:sldMkLst>
          <pc:docMk/>
          <pc:sldMk cId="3618900007" sldId="275"/>
        </pc:sldMkLst>
        <pc:spChg chg="del">
          <ac:chgData name="Nam Ngo" userId="3d40cd20-e081-4beb-a834-ec0c44af3e90" providerId="ADAL" clId="{392F5ABF-B120-4722-9C21-60FD99909C28}" dt="2022-07-27T03:17:11.609" v="3351"/>
          <ac:spMkLst>
            <pc:docMk/>
            <pc:sldMk cId="3618900007" sldId="275"/>
            <ac:spMk id="2" creationId="{85CC0D1E-7C66-FD02-E7AD-C65878B30BC6}"/>
          </ac:spMkLst>
        </pc:spChg>
        <pc:spChg chg="mod">
          <ac:chgData name="Nam Ngo" userId="3d40cd20-e081-4beb-a834-ec0c44af3e90" providerId="ADAL" clId="{392F5ABF-B120-4722-9C21-60FD99909C28}" dt="2022-07-27T03:16:43.691" v="3301" actId="20577"/>
          <ac:spMkLst>
            <pc:docMk/>
            <pc:sldMk cId="3618900007" sldId="275"/>
            <ac:spMk id="3" creationId="{D13F0740-5E80-2DEE-9621-30651151EC94}"/>
          </ac:spMkLst>
        </pc:spChg>
        <pc:picChg chg="add mod">
          <ac:chgData name="Nam Ngo" userId="3d40cd20-e081-4beb-a834-ec0c44af3e90" providerId="ADAL" clId="{392F5ABF-B120-4722-9C21-60FD99909C28}" dt="2022-07-27T03:17:16.170" v="3355" actId="14100"/>
          <ac:picMkLst>
            <pc:docMk/>
            <pc:sldMk cId="3618900007" sldId="275"/>
            <ac:picMk id="5" creationId="{4ECFE64D-BF76-5648-E732-A7EC154F6CA6}"/>
          </ac:picMkLst>
        </pc:picChg>
      </pc:sldChg>
      <pc:sldChg chg="addSp delSp modSp new mod">
        <pc:chgData name="Nam Ngo" userId="3d40cd20-e081-4beb-a834-ec0c44af3e90" providerId="ADAL" clId="{392F5ABF-B120-4722-9C21-60FD99909C28}" dt="2022-07-28T04:22:32.902" v="5241" actId="20577"/>
        <pc:sldMkLst>
          <pc:docMk/>
          <pc:sldMk cId="3692631067" sldId="276"/>
        </pc:sldMkLst>
        <pc:spChg chg="del">
          <ac:chgData name="Nam Ngo" userId="3d40cd20-e081-4beb-a834-ec0c44af3e90" providerId="ADAL" clId="{392F5ABF-B120-4722-9C21-60FD99909C28}" dt="2022-07-27T03:17:20.379" v="3356"/>
          <ac:spMkLst>
            <pc:docMk/>
            <pc:sldMk cId="3692631067" sldId="276"/>
            <ac:spMk id="2" creationId="{A25F32E4-4E8C-40D7-73A4-DC3AC3917E38}"/>
          </ac:spMkLst>
        </pc:spChg>
        <pc:spChg chg="mod">
          <ac:chgData name="Nam Ngo" userId="3d40cd20-e081-4beb-a834-ec0c44af3e90" providerId="ADAL" clId="{392F5ABF-B120-4722-9C21-60FD99909C28}" dt="2022-07-28T04:22:32.902" v="5241" actId="20577"/>
          <ac:spMkLst>
            <pc:docMk/>
            <pc:sldMk cId="3692631067" sldId="276"/>
            <ac:spMk id="3" creationId="{FBE47DFE-6C31-26A4-E087-1B70A0182CA2}"/>
          </ac:spMkLst>
        </pc:spChg>
        <pc:picChg chg="add mod">
          <ac:chgData name="Nam Ngo" userId="3d40cd20-e081-4beb-a834-ec0c44af3e90" providerId="ADAL" clId="{392F5ABF-B120-4722-9C21-60FD99909C28}" dt="2022-07-28T04:10:18.607" v="5211" actId="14100"/>
          <ac:picMkLst>
            <pc:docMk/>
            <pc:sldMk cId="3692631067" sldId="276"/>
            <ac:picMk id="4" creationId="{A8B68CC0-7F3D-4D4E-A97F-82CCC055CAC1}"/>
          </ac:picMkLst>
        </pc:picChg>
        <pc:picChg chg="add del mod">
          <ac:chgData name="Nam Ngo" userId="3d40cd20-e081-4beb-a834-ec0c44af3e90" providerId="ADAL" clId="{392F5ABF-B120-4722-9C21-60FD99909C28}" dt="2022-07-28T03:52:24.368" v="3554" actId="478"/>
          <ac:picMkLst>
            <pc:docMk/>
            <pc:sldMk cId="3692631067" sldId="276"/>
            <ac:picMk id="5" creationId="{3A0F194B-0A8B-AD5F-325F-0ADF2513A8A5}"/>
          </ac:picMkLst>
        </pc:picChg>
      </pc:sldChg>
      <pc:sldChg chg="modSp new mod">
        <pc:chgData name="Nam Ngo" userId="3d40cd20-e081-4beb-a834-ec0c44af3e90" providerId="ADAL" clId="{392F5ABF-B120-4722-9C21-60FD99909C28}" dt="2022-07-28T04:04:39.053" v="5036" actId="20577"/>
        <pc:sldMkLst>
          <pc:docMk/>
          <pc:sldMk cId="791364741" sldId="277"/>
        </pc:sldMkLst>
        <pc:spChg chg="mod">
          <ac:chgData name="Nam Ngo" userId="3d40cd20-e081-4beb-a834-ec0c44af3e90" providerId="ADAL" clId="{392F5ABF-B120-4722-9C21-60FD99909C28}" dt="2022-07-28T04:04:39.053" v="5036" actId="20577"/>
          <ac:spMkLst>
            <pc:docMk/>
            <pc:sldMk cId="791364741" sldId="277"/>
            <ac:spMk id="2" creationId="{ABBF36AE-5727-5F4C-739D-D91ABFA1F806}"/>
          </ac:spMkLst>
        </pc:spChg>
        <pc:spChg chg="mod">
          <ac:chgData name="Nam Ngo" userId="3d40cd20-e081-4beb-a834-ec0c44af3e90" providerId="ADAL" clId="{392F5ABF-B120-4722-9C21-60FD99909C28}" dt="2022-07-28T04:00:48.997" v="4142" actId="113"/>
          <ac:spMkLst>
            <pc:docMk/>
            <pc:sldMk cId="791364741" sldId="277"/>
            <ac:spMk id="3" creationId="{E11139E2-5CFD-1F45-6417-4E450937C318}"/>
          </ac:spMkLst>
        </pc:spChg>
      </pc:sldChg>
      <pc:sldChg chg="new del">
        <pc:chgData name="Nam Ngo" userId="3d40cd20-e081-4beb-a834-ec0c44af3e90" providerId="ADAL" clId="{392F5ABF-B120-4722-9C21-60FD99909C28}" dt="2022-07-28T04:00:41.885" v="4130" actId="47"/>
        <pc:sldMkLst>
          <pc:docMk/>
          <pc:sldMk cId="2607147488" sldId="277"/>
        </pc:sldMkLst>
      </pc:sldChg>
      <pc:sldChg chg="modSp new mod">
        <pc:chgData name="Nam Ngo" userId="3d40cd20-e081-4beb-a834-ec0c44af3e90" providerId="ADAL" clId="{392F5ABF-B120-4722-9C21-60FD99909C28}" dt="2022-07-28T04:10:45.956" v="5224" actId="20577"/>
        <pc:sldMkLst>
          <pc:docMk/>
          <pc:sldMk cId="459717292" sldId="278"/>
        </pc:sldMkLst>
        <pc:spChg chg="mod">
          <ac:chgData name="Nam Ngo" userId="3d40cd20-e081-4beb-a834-ec0c44af3e90" providerId="ADAL" clId="{392F5ABF-B120-4722-9C21-60FD99909C28}" dt="2022-07-28T04:10:45.956" v="5224" actId="20577"/>
          <ac:spMkLst>
            <pc:docMk/>
            <pc:sldMk cId="459717292" sldId="278"/>
            <ac:spMk id="2" creationId="{186988A6-6A76-D099-D489-045846E1A234}"/>
          </ac:spMkLst>
        </pc:spChg>
        <pc:spChg chg="mod">
          <ac:chgData name="Nam Ngo" userId="3d40cd20-e081-4beb-a834-ec0c44af3e90" providerId="ADAL" clId="{392F5ABF-B120-4722-9C21-60FD99909C28}" dt="2022-07-28T04:01:34.296" v="4273" actId="113"/>
          <ac:spMkLst>
            <pc:docMk/>
            <pc:sldMk cId="459717292" sldId="278"/>
            <ac:spMk id="3" creationId="{C1D6756A-6C71-DFAA-BADB-631208773FC7}"/>
          </ac:spMkLst>
        </pc:spChg>
      </pc:sldChg>
      <pc:sldChg chg="addSp delSp modSp new mod">
        <pc:chgData name="Nam Ngo" userId="3d40cd20-e081-4beb-a834-ec0c44af3e90" providerId="ADAL" clId="{392F5ABF-B120-4722-9C21-60FD99909C28}" dt="2022-08-01T11:02:27.460" v="5289" actId="27614"/>
        <pc:sldMkLst>
          <pc:docMk/>
          <pc:sldMk cId="1560892159" sldId="279"/>
        </pc:sldMkLst>
        <pc:spChg chg="del mod">
          <ac:chgData name="Nam Ngo" userId="3d40cd20-e081-4beb-a834-ec0c44af3e90" providerId="ADAL" clId="{392F5ABF-B120-4722-9C21-60FD99909C28}" dt="2022-08-01T10:57:42.167" v="5245"/>
          <ac:spMkLst>
            <pc:docMk/>
            <pc:sldMk cId="1560892159" sldId="279"/>
            <ac:spMk id="2" creationId="{89836886-AD94-B10E-6CEA-A39A7657EF90}"/>
          </ac:spMkLst>
        </pc:spChg>
        <pc:spChg chg="del">
          <ac:chgData name="Nam Ngo" userId="3d40cd20-e081-4beb-a834-ec0c44af3e90" providerId="ADAL" clId="{392F5ABF-B120-4722-9C21-60FD99909C28}" dt="2022-08-01T10:57:35.978" v="5244" actId="478"/>
          <ac:spMkLst>
            <pc:docMk/>
            <pc:sldMk cId="1560892159" sldId="279"/>
            <ac:spMk id="3" creationId="{2F4E667B-3183-D7DC-018D-B283594D57FD}"/>
          </ac:spMkLst>
        </pc:spChg>
        <pc:spChg chg="add del mod">
          <ac:chgData name="Nam Ngo" userId="3d40cd20-e081-4beb-a834-ec0c44af3e90" providerId="ADAL" clId="{392F5ABF-B120-4722-9C21-60FD99909C28}" dt="2022-08-01T11:00:23.183" v="5265"/>
          <ac:spMkLst>
            <pc:docMk/>
            <pc:sldMk cId="1560892159" sldId="279"/>
            <ac:spMk id="7" creationId="{831DFA81-7DD6-729A-BBAE-FF7DE73A1E74}"/>
          </ac:spMkLst>
        </pc:spChg>
        <pc:spChg chg="add del mod">
          <ac:chgData name="Nam Ngo" userId="3d40cd20-e081-4beb-a834-ec0c44af3e90" providerId="ADAL" clId="{392F5ABF-B120-4722-9C21-60FD99909C28}" dt="2022-08-01T11:02:25.882" v="5288"/>
          <ac:spMkLst>
            <pc:docMk/>
            <pc:sldMk cId="1560892159" sldId="279"/>
            <ac:spMk id="11" creationId="{50AC4616-617A-39FA-7212-3E6AA2D076AA}"/>
          </ac:spMkLst>
        </pc:spChg>
        <pc:picChg chg="add del mod">
          <ac:chgData name="Nam Ngo" userId="3d40cd20-e081-4beb-a834-ec0c44af3e90" providerId="ADAL" clId="{392F5ABF-B120-4722-9C21-60FD99909C28}" dt="2022-08-01T10:58:28.238" v="5263" actId="478"/>
          <ac:picMkLst>
            <pc:docMk/>
            <pc:sldMk cId="1560892159" sldId="279"/>
            <ac:picMk id="5" creationId="{DE7B4E86-420B-3F17-0170-003F11D283C1}"/>
          </ac:picMkLst>
        </pc:picChg>
        <pc:picChg chg="add del mod">
          <ac:chgData name="Nam Ngo" userId="3d40cd20-e081-4beb-a834-ec0c44af3e90" providerId="ADAL" clId="{392F5ABF-B120-4722-9C21-60FD99909C28}" dt="2022-08-01T11:01:02.653" v="5286" actId="478"/>
          <ac:picMkLst>
            <pc:docMk/>
            <pc:sldMk cId="1560892159" sldId="279"/>
            <ac:picMk id="9" creationId="{4BFBA147-CBF1-1A56-67BB-703A5431A3F3}"/>
          </ac:picMkLst>
        </pc:picChg>
        <pc:picChg chg="add mod">
          <ac:chgData name="Nam Ngo" userId="3d40cd20-e081-4beb-a834-ec0c44af3e90" providerId="ADAL" clId="{392F5ABF-B120-4722-9C21-60FD99909C28}" dt="2022-08-01T11:02:27.460" v="5289" actId="27614"/>
          <ac:picMkLst>
            <pc:docMk/>
            <pc:sldMk cId="1560892159" sldId="279"/>
            <ac:picMk id="13" creationId="{EE6F68EE-F1F3-88AF-CE85-E0C97920445D}"/>
          </ac:picMkLst>
        </pc:picChg>
      </pc:sldChg>
      <pc:sldChg chg="new del">
        <pc:chgData name="Nam Ngo" userId="3d40cd20-e081-4beb-a834-ec0c44af3e90" providerId="ADAL" clId="{392F5ABF-B120-4722-9C21-60FD99909C28}" dt="2022-08-01T10:58:15.277" v="5256" actId="47"/>
        <pc:sldMkLst>
          <pc:docMk/>
          <pc:sldMk cId="560799432" sldId="280"/>
        </pc:sldMkLst>
      </pc:sldChg>
      <pc:sldChg chg="new del">
        <pc:chgData name="Nam Ngo" userId="3d40cd20-e081-4beb-a834-ec0c44af3e90" providerId="ADAL" clId="{392F5ABF-B120-4722-9C21-60FD99909C28}" dt="2022-08-01T11:00:40.771" v="5274" actId="47"/>
        <pc:sldMkLst>
          <pc:docMk/>
          <pc:sldMk cId="2006196702" sldId="280"/>
        </pc:sldMkLst>
      </pc:sldChg>
      <pc:sldChg chg="addSp delSp modSp new del mod">
        <pc:chgData name="Nam Ngo" userId="3d40cd20-e081-4beb-a834-ec0c44af3e90" providerId="ADAL" clId="{392F5ABF-B120-4722-9C21-60FD99909C28}" dt="2022-08-01T11:00:36.453" v="5272" actId="47"/>
        <pc:sldMkLst>
          <pc:docMk/>
          <pc:sldMk cId="2653733538" sldId="280"/>
        </pc:sldMkLst>
        <pc:spChg chg="del mod">
          <ac:chgData name="Nam Ngo" userId="3d40cd20-e081-4beb-a834-ec0c44af3e90" providerId="ADAL" clId="{392F5ABF-B120-4722-9C21-60FD99909C28}" dt="2022-08-01T10:58:24.830" v="5260"/>
          <ac:spMkLst>
            <pc:docMk/>
            <pc:sldMk cId="2653733538" sldId="280"/>
            <ac:spMk id="2" creationId="{9C880D92-1F70-50C7-29FD-54A4466547CA}"/>
          </ac:spMkLst>
        </pc:spChg>
        <pc:spChg chg="del">
          <ac:chgData name="Nam Ngo" userId="3d40cd20-e081-4beb-a834-ec0c44af3e90" providerId="ADAL" clId="{392F5ABF-B120-4722-9C21-60FD99909C28}" dt="2022-08-01T10:58:19.228" v="5258" actId="478"/>
          <ac:spMkLst>
            <pc:docMk/>
            <pc:sldMk cId="2653733538" sldId="280"/>
            <ac:spMk id="3" creationId="{39BA1852-C33E-3DA5-2181-57DAF9C25653}"/>
          </ac:spMkLst>
        </pc:spChg>
        <pc:picChg chg="add mod">
          <ac:chgData name="Nam Ngo" userId="3d40cd20-e081-4beb-a834-ec0c44af3e90" providerId="ADAL" clId="{392F5ABF-B120-4722-9C21-60FD99909C28}" dt="2022-08-01T10:58:25.720" v="5262" actId="962"/>
          <ac:picMkLst>
            <pc:docMk/>
            <pc:sldMk cId="2653733538" sldId="280"/>
            <ac:picMk id="5" creationId="{5432E713-1A13-C6E3-83BC-930D5C9351BD}"/>
          </ac:picMkLst>
        </pc:picChg>
      </pc:sldChg>
      <pc:sldChg chg="new del">
        <pc:chgData name="Nam Ngo" userId="3d40cd20-e081-4beb-a834-ec0c44af3e90" providerId="ADAL" clId="{392F5ABF-B120-4722-9C21-60FD99909C28}" dt="2022-08-01T10:58:11.440" v="5254" actId="47"/>
        <pc:sldMkLst>
          <pc:docMk/>
          <pc:sldMk cId="3225575815" sldId="280"/>
        </pc:sldMkLst>
      </pc:sldChg>
      <pc:sldChg chg="addSp delSp modSp new mod">
        <pc:chgData name="Nam Ngo" userId="3d40cd20-e081-4beb-a834-ec0c44af3e90" providerId="ADAL" clId="{392F5ABF-B120-4722-9C21-60FD99909C28}" dt="2022-08-01T11:02:30.360" v="5292" actId="962"/>
        <pc:sldMkLst>
          <pc:docMk/>
          <pc:sldMk cId="3506978043" sldId="280"/>
        </pc:sldMkLst>
        <pc:spChg chg="del mod">
          <ac:chgData name="Nam Ngo" userId="3d40cd20-e081-4beb-a834-ec0c44af3e90" providerId="ADAL" clId="{392F5ABF-B120-4722-9C21-60FD99909C28}" dt="2022-08-01T11:02:29.471" v="5290"/>
          <ac:spMkLst>
            <pc:docMk/>
            <pc:sldMk cId="3506978043" sldId="280"/>
            <ac:spMk id="2" creationId="{69ADE9FC-D6DA-B7DE-CF3D-96469B0C08E3}"/>
          </ac:spMkLst>
        </pc:spChg>
        <pc:spChg chg="del">
          <ac:chgData name="Nam Ngo" userId="3d40cd20-e081-4beb-a834-ec0c44af3e90" providerId="ADAL" clId="{392F5ABF-B120-4722-9C21-60FD99909C28}" dt="2022-08-01T11:00:56.101" v="5284" actId="478"/>
          <ac:spMkLst>
            <pc:docMk/>
            <pc:sldMk cId="3506978043" sldId="280"/>
            <ac:spMk id="3" creationId="{4D91283E-28E9-368C-EDD9-8FA992089E97}"/>
          </ac:spMkLst>
        </pc:spChg>
        <pc:picChg chg="add mod">
          <ac:chgData name="Nam Ngo" userId="3d40cd20-e081-4beb-a834-ec0c44af3e90" providerId="ADAL" clId="{392F5ABF-B120-4722-9C21-60FD99909C28}" dt="2022-08-01T11:02:30.360" v="5292" actId="962"/>
          <ac:picMkLst>
            <pc:docMk/>
            <pc:sldMk cId="3506978043" sldId="280"/>
            <ac:picMk id="5" creationId="{119CE957-3212-7B88-A9EC-92124145F478}"/>
          </ac:picMkLst>
        </pc:picChg>
      </pc:sldChg>
    </pc:docChg>
  </pc:docChgLst>
  <pc:docChgLst>
    <pc:chgData name="Nam Ngo" userId="3d40cd20-e081-4beb-a834-ec0c44af3e90" providerId="ADAL" clId="{1B71E447-D372-4B89-AA73-FC2241EED1B4}"/>
    <pc:docChg chg="modSld">
      <pc:chgData name="Nam Ngo" userId="3d40cd20-e081-4beb-a834-ec0c44af3e90" providerId="ADAL" clId="{1B71E447-D372-4B89-AA73-FC2241EED1B4}" dt="2022-07-27T03:37:34.646" v="59" actId="114"/>
      <pc:docMkLst>
        <pc:docMk/>
      </pc:docMkLst>
      <pc:sldChg chg="modSp mod">
        <pc:chgData name="Nam Ngo" userId="3d40cd20-e081-4beb-a834-ec0c44af3e90" providerId="ADAL" clId="{1B71E447-D372-4B89-AA73-FC2241EED1B4}" dt="2022-07-27T03:21:38.549" v="0" actId="1076"/>
        <pc:sldMkLst>
          <pc:docMk/>
          <pc:sldMk cId="3026990559" sldId="264"/>
        </pc:sldMkLst>
        <pc:spChg chg="mod">
          <ac:chgData name="Nam Ngo" userId="3d40cd20-e081-4beb-a834-ec0c44af3e90" providerId="ADAL" clId="{1B71E447-D372-4B89-AA73-FC2241EED1B4}" dt="2022-07-27T03:21:38.549" v="0" actId="1076"/>
          <ac:spMkLst>
            <pc:docMk/>
            <pc:sldMk cId="3026990559" sldId="264"/>
            <ac:spMk id="2" creationId="{91C16E9A-9D89-45EC-9F1A-4A647AAA0B03}"/>
          </ac:spMkLst>
        </pc:spChg>
      </pc:sldChg>
      <pc:sldChg chg="modSp mod">
        <pc:chgData name="Nam Ngo" userId="3d40cd20-e081-4beb-a834-ec0c44af3e90" providerId="ADAL" clId="{1B71E447-D372-4B89-AA73-FC2241EED1B4}" dt="2022-07-27T03:24:48.128" v="11" actId="20577"/>
        <pc:sldMkLst>
          <pc:docMk/>
          <pc:sldMk cId="842463009" sldId="266"/>
        </pc:sldMkLst>
        <pc:spChg chg="mod">
          <ac:chgData name="Nam Ngo" userId="3d40cd20-e081-4beb-a834-ec0c44af3e90" providerId="ADAL" clId="{1B71E447-D372-4B89-AA73-FC2241EED1B4}" dt="2022-07-27T03:24:48.128" v="11" actId="20577"/>
          <ac:spMkLst>
            <pc:docMk/>
            <pc:sldMk cId="842463009" sldId="266"/>
            <ac:spMk id="2" creationId="{5EC60020-4BD9-B122-8976-16487C9DA819}"/>
          </ac:spMkLst>
        </pc:spChg>
      </pc:sldChg>
      <pc:sldChg chg="modSp mod">
        <pc:chgData name="Nam Ngo" userId="3d40cd20-e081-4beb-a834-ec0c44af3e90" providerId="ADAL" clId="{1B71E447-D372-4B89-AA73-FC2241EED1B4}" dt="2022-07-27T03:26:17.651" v="15" actId="122"/>
        <pc:sldMkLst>
          <pc:docMk/>
          <pc:sldMk cId="774025107" sldId="267"/>
        </pc:sldMkLst>
        <pc:graphicFrameChg chg="modGraphic">
          <ac:chgData name="Nam Ngo" userId="3d40cd20-e081-4beb-a834-ec0c44af3e90" providerId="ADAL" clId="{1B71E447-D372-4B89-AA73-FC2241EED1B4}" dt="2022-07-27T03:26:17.651" v="15" actId="122"/>
          <ac:graphicFrameMkLst>
            <pc:docMk/>
            <pc:sldMk cId="774025107" sldId="267"/>
            <ac:graphicFrameMk id="5" creationId="{A63E51DF-A52F-7DFA-F1E3-F7E5817B5465}"/>
          </ac:graphicFrameMkLst>
        </pc:graphicFrameChg>
      </pc:sldChg>
      <pc:sldChg chg="modSp mod">
        <pc:chgData name="Nam Ngo" userId="3d40cd20-e081-4beb-a834-ec0c44af3e90" providerId="ADAL" clId="{1B71E447-D372-4B89-AA73-FC2241EED1B4}" dt="2022-07-27T03:25:03.546" v="12" actId="113"/>
        <pc:sldMkLst>
          <pc:docMk/>
          <pc:sldMk cId="1691028399" sldId="270"/>
        </pc:sldMkLst>
        <pc:spChg chg="mod">
          <ac:chgData name="Nam Ngo" userId="3d40cd20-e081-4beb-a834-ec0c44af3e90" providerId="ADAL" clId="{1B71E447-D372-4B89-AA73-FC2241EED1B4}" dt="2022-07-27T03:25:03.546" v="12" actId="113"/>
          <ac:spMkLst>
            <pc:docMk/>
            <pc:sldMk cId="1691028399" sldId="270"/>
            <ac:spMk id="2" creationId="{B8C32512-7A14-0EE5-0884-E8554588D668}"/>
          </ac:spMkLst>
        </pc:spChg>
      </pc:sldChg>
      <pc:sldChg chg="modSp mod modNotesTx">
        <pc:chgData name="Nam Ngo" userId="3d40cd20-e081-4beb-a834-ec0c44af3e90" providerId="ADAL" clId="{1B71E447-D372-4B89-AA73-FC2241EED1B4}" dt="2022-07-27T03:36:26.585" v="58" actId="20577"/>
        <pc:sldMkLst>
          <pc:docMk/>
          <pc:sldMk cId="2016887667" sldId="273"/>
        </pc:sldMkLst>
        <pc:spChg chg="mod">
          <ac:chgData name="Nam Ngo" userId="3d40cd20-e081-4beb-a834-ec0c44af3e90" providerId="ADAL" clId="{1B71E447-D372-4B89-AA73-FC2241EED1B4}" dt="2022-07-27T03:33:55.611" v="17" actId="1076"/>
          <ac:spMkLst>
            <pc:docMk/>
            <pc:sldMk cId="2016887667" sldId="273"/>
            <ac:spMk id="6" creationId="{023B5841-ACDD-2E4C-E525-6C6A30C7A882}"/>
          </ac:spMkLst>
        </pc:spChg>
        <pc:cxnChg chg="mod">
          <ac:chgData name="Nam Ngo" userId="3d40cd20-e081-4beb-a834-ec0c44af3e90" providerId="ADAL" clId="{1B71E447-D372-4B89-AA73-FC2241EED1B4}" dt="2022-07-27T03:33:55.611" v="17" actId="1076"/>
          <ac:cxnSpMkLst>
            <pc:docMk/>
            <pc:sldMk cId="2016887667" sldId="273"/>
            <ac:cxnSpMk id="13" creationId="{B5890308-D5A8-D72C-3099-D218CA584D76}"/>
          </ac:cxnSpMkLst>
        </pc:cxnChg>
      </pc:sldChg>
      <pc:sldChg chg="modSp mod">
        <pc:chgData name="Nam Ngo" userId="3d40cd20-e081-4beb-a834-ec0c44af3e90" providerId="ADAL" clId="{1B71E447-D372-4B89-AA73-FC2241EED1B4}" dt="2022-07-27T03:37:34.646" v="59" actId="114"/>
        <pc:sldMkLst>
          <pc:docMk/>
          <pc:sldMk cId="4235357119" sldId="274"/>
        </pc:sldMkLst>
        <pc:graphicFrameChg chg="modGraphic">
          <ac:chgData name="Nam Ngo" userId="3d40cd20-e081-4beb-a834-ec0c44af3e90" providerId="ADAL" clId="{1B71E447-D372-4B89-AA73-FC2241EED1B4}" dt="2022-07-27T03:37:34.646" v="59" actId="114"/>
          <ac:graphicFrameMkLst>
            <pc:docMk/>
            <pc:sldMk cId="4235357119" sldId="274"/>
            <ac:graphicFrameMk id="5" creationId="{57950444-2A6C-ECA4-0A58-E747E19BD1C9}"/>
          </ac:graphicFrameMkLst>
        </pc:graphicFrameChg>
      </pc:sldChg>
    </pc:docChg>
  </pc:docChgLst>
  <pc:docChgLst>
    <pc:chgData name="Nam Ngo" userId="3d40cd20-e081-4beb-a834-ec0c44af3e90" providerId="ADAL" clId="{276E61C6-437F-4998-B6E6-CB84DA047F82}"/>
    <pc:docChg chg="undo custSel addSld delSld modSld">
      <pc:chgData name="Nam Ngo" userId="3d40cd20-e081-4beb-a834-ec0c44af3e90" providerId="ADAL" clId="{276E61C6-437F-4998-B6E6-CB84DA047F82}" dt="2022-07-27T02:34:15.969" v="1103" actId="20577"/>
      <pc:docMkLst>
        <pc:docMk/>
      </pc:docMkLst>
      <pc:sldChg chg="delSp modSp mod">
        <pc:chgData name="Nam Ngo" userId="3d40cd20-e081-4beb-a834-ec0c44af3e90" providerId="ADAL" clId="{276E61C6-437F-4998-B6E6-CB84DA047F82}" dt="2022-07-27T02:26:29.969" v="29" actId="404"/>
        <pc:sldMkLst>
          <pc:docMk/>
          <pc:sldMk cId="2490416929" sldId="257"/>
        </pc:sldMkLst>
        <pc:spChg chg="mod">
          <ac:chgData name="Nam Ngo" userId="3d40cd20-e081-4beb-a834-ec0c44af3e90" providerId="ADAL" clId="{276E61C6-437F-4998-B6E6-CB84DA047F82}" dt="2022-07-27T02:26:05.162" v="4" actId="1076"/>
          <ac:spMkLst>
            <pc:docMk/>
            <pc:sldMk cId="2490416929" sldId="257"/>
            <ac:spMk id="6" creationId="{85CCE5CF-376C-456A-A48A-F713A50F9974}"/>
          </ac:spMkLst>
        </pc:spChg>
        <pc:spChg chg="mod">
          <ac:chgData name="Nam Ngo" userId="3d40cd20-e081-4beb-a834-ec0c44af3e90" providerId="ADAL" clId="{276E61C6-437F-4998-B6E6-CB84DA047F82}" dt="2022-07-27T02:26:29.969" v="29" actId="404"/>
          <ac:spMkLst>
            <pc:docMk/>
            <pc:sldMk cId="2490416929" sldId="257"/>
            <ac:spMk id="7" creationId="{F35A63E1-305C-49E0-943E-D0351166B0E1}"/>
          </ac:spMkLst>
        </pc:spChg>
        <pc:spChg chg="del">
          <ac:chgData name="Nam Ngo" userId="3d40cd20-e081-4beb-a834-ec0c44af3e90" providerId="ADAL" clId="{276E61C6-437F-4998-B6E6-CB84DA047F82}" dt="2022-07-27T02:25:47.245" v="1"/>
          <ac:spMkLst>
            <pc:docMk/>
            <pc:sldMk cId="2490416929" sldId="257"/>
            <ac:spMk id="8" creationId="{34CAEFA7-9B6D-4804-9875-1D75F4F4A356}"/>
          </ac:spMkLst>
        </pc:spChg>
      </pc:sldChg>
      <pc:sldChg chg="modSp add del mod">
        <pc:chgData name="Nam Ngo" userId="3d40cd20-e081-4beb-a834-ec0c44af3e90" providerId="ADAL" clId="{276E61C6-437F-4998-B6E6-CB84DA047F82}" dt="2022-07-27T02:28:38.153" v="37" actId="20577"/>
        <pc:sldMkLst>
          <pc:docMk/>
          <pc:sldMk cId="3026990559" sldId="264"/>
        </pc:sldMkLst>
        <pc:spChg chg="mod">
          <ac:chgData name="Nam Ngo" userId="3d40cd20-e081-4beb-a834-ec0c44af3e90" providerId="ADAL" clId="{276E61C6-437F-4998-B6E6-CB84DA047F82}" dt="2022-07-27T02:28:38.153" v="37" actId="20577"/>
          <ac:spMkLst>
            <pc:docMk/>
            <pc:sldMk cId="3026990559" sldId="264"/>
            <ac:spMk id="2" creationId="{91C16E9A-9D89-45EC-9F1A-4A647AAA0B03}"/>
          </ac:spMkLst>
        </pc:spChg>
      </pc:sldChg>
      <pc:sldChg chg="new del">
        <pc:chgData name="Nam Ngo" userId="3d40cd20-e081-4beb-a834-ec0c44af3e90" providerId="ADAL" clId="{276E61C6-437F-4998-B6E6-CB84DA047F82}" dt="2022-07-27T02:28:42.827" v="39" actId="47"/>
        <pc:sldMkLst>
          <pc:docMk/>
          <pc:sldMk cId="438345799" sldId="265"/>
        </pc:sldMkLst>
      </pc:sldChg>
      <pc:sldChg chg="new del">
        <pc:chgData name="Nam Ngo" userId="3d40cd20-e081-4beb-a834-ec0c44af3e90" providerId="ADAL" clId="{276E61C6-437F-4998-B6E6-CB84DA047F82}" dt="2022-07-27T02:28:23.288" v="32" actId="47"/>
        <pc:sldMkLst>
          <pc:docMk/>
          <pc:sldMk cId="3666748685" sldId="265"/>
        </pc:sldMkLst>
      </pc:sldChg>
      <pc:sldChg chg="modSp new mod">
        <pc:chgData name="Nam Ngo" userId="3d40cd20-e081-4beb-a834-ec0c44af3e90" providerId="ADAL" clId="{276E61C6-437F-4998-B6E6-CB84DA047F82}" dt="2022-07-27T02:31:45.586" v="436" actId="20577"/>
        <pc:sldMkLst>
          <pc:docMk/>
          <pc:sldMk cId="3983840244" sldId="265"/>
        </pc:sldMkLst>
        <pc:spChg chg="mod">
          <ac:chgData name="Nam Ngo" userId="3d40cd20-e081-4beb-a834-ec0c44af3e90" providerId="ADAL" clId="{276E61C6-437F-4998-B6E6-CB84DA047F82}" dt="2022-07-27T02:31:45.586" v="436" actId="20577"/>
          <ac:spMkLst>
            <pc:docMk/>
            <pc:sldMk cId="3983840244" sldId="265"/>
            <ac:spMk id="2" creationId="{5EC60020-4BD9-B122-8976-16487C9DA819}"/>
          </ac:spMkLst>
        </pc:spChg>
        <pc:spChg chg="mod">
          <ac:chgData name="Nam Ngo" userId="3d40cd20-e081-4beb-a834-ec0c44af3e90" providerId="ADAL" clId="{276E61C6-437F-4998-B6E6-CB84DA047F82}" dt="2022-07-27T02:31:41.819" v="435" actId="20577"/>
          <ac:spMkLst>
            <pc:docMk/>
            <pc:sldMk cId="3983840244" sldId="265"/>
            <ac:spMk id="3" creationId="{963B7C8A-B844-7554-60D6-199AB93316E4}"/>
          </ac:spMkLst>
        </pc:spChg>
      </pc:sldChg>
      <pc:sldChg chg="modSp add mod">
        <pc:chgData name="Nam Ngo" userId="3d40cd20-e081-4beb-a834-ec0c44af3e90" providerId="ADAL" clId="{276E61C6-437F-4998-B6E6-CB84DA047F82}" dt="2022-07-27T02:34:15.969" v="1103" actId="20577"/>
        <pc:sldMkLst>
          <pc:docMk/>
          <pc:sldMk cId="842463009" sldId="266"/>
        </pc:sldMkLst>
        <pc:spChg chg="mod">
          <ac:chgData name="Nam Ngo" userId="3d40cd20-e081-4beb-a834-ec0c44af3e90" providerId="ADAL" clId="{276E61C6-437F-4998-B6E6-CB84DA047F82}" dt="2022-07-27T02:34:15.969" v="1103" actId="20577"/>
          <ac:spMkLst>
            <pc:docMk/>
            <pc:sldMk cId="842463009" sldId="266"/>
            <ac:spMk id="2" creationId="{5EC60020-4BD9-B122-8976-16487C9DA8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38DB-F922-4787-866D-D16D1AA40EC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AEFFB-A265-413A-91E3-2AD3125141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15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63837-755A-45B9-B3D8-0619F4B4120E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85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6870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Interpretation in the next slide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8551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364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Overall, positive relationship</a:t>
            </a:r>
          </a:p>
          <a:p>
            <a:r>
              <a:rPr lang="en-US" dirty="0"/>
              <a:t>Negative during GFC but positive during Covid pandemic period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905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RPI flow is a leading indicator of RPI stock</a:t>
            </a:r>
          </a:p>
          <a:p>
            <a:r>
              <a:rPr lang="en-US" dirty="0"/>
              <a:t>RPI flow would correlate with future values of unemployment rate</a:t>
            </a:r>
          </a:p>
          <a:p>
            <a:r>
              <a:rPr lang="en-US" dirty="0"/>
              <a:t>However, this is useful to understand the relationship but not for forecasting purposes</a:t>
            </a:r>
          </a:p>
          <a:p>
            <a:r>
              <a:rPr lang="en-US" dirty="0"/>
              <a:t>Forward-looking </a:t>
            </a:r>
            <a:r>
              <a:rPr lang="en-US" dirty="0" err="1"/>
              <a:t>labour</a:t>
            </a:r>
            <a:r>
              <a:rPr lang="en-US" dirty="0"/>
              <a:t> market conditions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2914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people per dwelling (more demand relative to supply) =&gt; stronger relationship between wage and rents</a:t>
            </a:r>
          </a:p>
          <a:p>
            <a:r>
              <a:rPr lang="en-US" dirty="0"/>
              <a:t>Higher vacancy rate (more supply relative to demand) =&gt; weaker relationship between wage and rents</a:t>
            </a:r>
          </a:p>
          <a:p>
            <a:r>
              <a:rPr lang="en-US" dirty="0"/>
              <a:t>Higher vacant time (properties take longer to fill =&gt; more supply relative to demand) =&gt; weaker relationship between wage and rents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7648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AEFFB-A265-413A-91E3-2AD31251419B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706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2928-9E03-6186-EB8B-39B968EB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D2FF8-002F-530D-79EB-6EBA01AD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5DB58-4F44-480A-FB26-4A0F5FE9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0459-7DAB-384B-09E1-31B4F886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3726-DF05-0CB7-F0C4-B33AE66F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67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C62D-0B7D-9211-C554-FDA94AB5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1126-424C-BFA1-975E-378963C44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6176-B19B-2BB7-742E-FC6233F5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B6EF-7DB7-B949-3B69-6E4A6595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A395-12A5-ABA6-975B-9E0FA486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122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A84C-2DFA-B6FB-D169-68C9B3AD2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EEAAB-37E4-BA3F-BD81-936C7D1DF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36536-B4B7-216D-07C1-CBB084AB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5BB7-FE9D-B381-07A4-E77C4EF7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78E1-B8A5-FABE-50E5-42AD9BC8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032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0239C9-1B20-4A31-BE00-E133CEE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514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A58A75-6747-433C-B664-E739E357D2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8572294-61DA-4B14-9F2F-CDA22C80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103825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CE3AA4-F610-4CC6-8785-834A63BA4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791"/>
            <a:ext cx="12192000" cy="70690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014E21-699D-4CA8-9FD6-795DCD6E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NZ" b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0787E5-7F20-4905-B23D-68533CA7729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75A2DC-EC83-4717-8727-ACFE213BC162}"/>
              </a:ext>
            </a:extLst>
          </p:cNvPr>
          <p:cNvSpPr>
            <a:spLocks noGrp="1"/>
          </p:cNvSpPr>
          <p:nvPr>
            <p:ph sz="half" idx="4294967295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r>
              <a:rPr lang="en-NZ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26767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FC4122-F690-4B70-9334-9C4698A067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1999" cy="7042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89391-20BF-4E11-B26C-07AA8A75C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Section break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A2D4B-9039-43B4-8C8E-A6B15314EE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break subtitle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965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EFC2-6425-BD81-AFF9-F7233DF4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BD66D-557A-6419-EFE1-92B8539D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DEB63-15AC-862F-18B2-54D22782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2362-E5AF-DEBA-15CF-0EBB434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BB07-7984-FF8C-7D8F-CAB9FD7D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27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19EB-66AB-B630-E3FA-3C2CD5DD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988C5-DC3D-E5F3-096F-A69E7D3A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A02B-2183-8491-C889-7844802D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71A28-F921-0B6C-70B1-702A5DB3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1D50-6D03-BE43-23E2-1E843FC1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30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CDE7-DA42-942A-A68F-292C7A91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A6EF-C0C1-66B8-9347-4B7B70677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55F6-B19A-3732-DCA1-330CE178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802A5-4EC3-9CAB-E9BA-DA2C8F93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264B4-7706-E2E9-7488-CD748D6A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303DB-FFE3-2D78-39BE-B8E199A3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925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6C83-29CE-7E36-DA78-562486C6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31A0D-60AA-2E49-FE85-38D13389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9F61-2EC0-1865-61BB-773C2BD89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20A2D-95EF-4E19-6DF4-8729C3383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2652-6B5A-CE61-26D0-1ACC86CBD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0E7AF-BAE9-B9FB-94E0-03C335F3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FB0A7-35D1-E82C-FA16-1744DA3A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5154E-300A-EBBE-F556-7A7F7005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66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61DF-E0B4-E55A-2739-57B26AA2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0E619-F394-6082-1A90-ACF0308C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2BD50-230A-858A-64E1-7B0E76A3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E4282-23CB-CA49-3930-5258F55D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10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930C7-EB06-67F1-E705-9029AF35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A87E5-154A-0B5D-B6E5-AC4E0D2D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8751D-FD2E-1CA9-B3D9-3C8A5ABA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65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D91-4140-9FD9-D107-6438F89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9FA3-42A1-CC30-8681-F0E61520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C3115-BF15-2FD7-4E13-19329F52D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B319A-B698-60D7-CA16-33E8B024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C9237-D4EC-8F7F-37A7-CCC66825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3545A-C405-EED7-3388-1F9FBA72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850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BA25-6CA3-C23C-7191-81D690F3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A0353-959A-0A62-EDAD-5D43A94C9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9FA4B-10D2-F878-DF66-207559CAE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EBF6-56AD-EED8-B061-AB5CA7B1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124AD-3AE7-5A77-25AA-3AA85470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4511-714D-16CB-3B26-13055F38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318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07516-016D-F34B-665E-1C5E925F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DFAC-49BD-7B78-D5E4-29974331E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2707-0D0C-E342-C16E-7A6C95C1C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DCAE-141E-458A-9717-123E1F508B6B}" type="datetimeFigureOut">
              <a:rPr lang="en-NZ" smtClean="0"/>
              <a:t>1/08/2022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CFA6F-2284-F43A-8637-2DC76F25E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6251-5AA4-43C3-0937-1CFEA5222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DF5DD-ECAD-4E7A-883F-C629AA98CEF0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81D7A-7255-2BDE-7276-957EC98DA13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87187" y="6705600"/>
            <a:ext cx="84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[UNCLASSIFIED]</a:t>
            </a:r>
          </a:p>
        </p:txBody>
      </p:sp>
    </p:spTree>
    <p:extLst>
      <p:ext uri="{BB962C8B-B14F-4D97-AF65-F5344CB8AC3E}">
        <p14:creationId xmlns:p14="http://schemas.microsoft.com/office/powerpoint/2010/main" val="15759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5AA02D-A06D-44C4-A0F8-21C2D1D0DB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-321163"/>
            <a:ext cx="13104000" cy="737176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B2867-94FA-4217-8357-CF6035C7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1416-3A14-455E-9473-E641B9F1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Click to edit master text styles</a:t>
            </a:r>
          </a:p>
          <a:p>
            <a:pPr lvl="1" fontAlgn="base">
              <a:spcAft>
                <a:spcPct val="0"/>
              </a:spcAft>
              <a:buFont typeface="Calibri" panose="020F0502020204030204" pitchFamily="34" charset="0"/>
              <a:buChar char="̶"/>
            </a:pPr>
            <a:r>
              <a:rPr lang="en-US">
                <a:solidFill>
                  <a:prstClr val="black"/>
                </a:solidFill>
              </a:rPr>
              <a:t>Second level</a:t>
            </a:r>
          </a:p>
          <a:p>
            <a:pPr lvl="2" fontAlgn="base"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en-US">
                <a:solidFill>
                  <a:prstClr val="black"/>
                </a:solidFill>
              </a:rPr>
              <a:t>Third level</a:t>
            </a:r>
            <a:endParaRPr lang="en-NZ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6AC1-64CB-4457-B752-8D9B0526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5F465-2E47-4061-A2BA-EF1166FC2AB0}" type="slidenum">
              <a:rPr lang="en-NZ" smtClean="0"/>
              <a:t>‹#›</a:t>
            </a:fld>
            <a:endParaRPr lang="en-NZ"/>
          </a:p>
        </p:txBody>
      </p:sp>
      <p:sp>
        <p:nvSpPr>
          <p:cNvPr id="4" name="MSIPCMContentMarking" descr="{&quot;HashCode&quot;:-235338071,&quot;Placement&quot;:&quot;Footer&quot;,&quot;Top&quot;:519.343,&quot;Left&quot;:432.960876,&quot;SlideWidth&quot;:960,&quot;SlideHeight&quot;:540}">
            <a:extLst>
              <a:ext uri="{FF2B5EF4-FFF2-40B4-BE49-F238E27FC236}">
                <a16:creationId xmlns:a16="http://schemas.microsoft.com/office/drawing/2014/main" id="{365B686D-AC4C-45E5-BCFC-AAC53E7E3CF9}"/>
              </a:ext>
            </a:extLst>
          </p:cNvPr>
          <p:cNvSpPr txBox="1"/>
          <p:nvPr userDrawn="1"/>
        </p:nvSpPr>
        <p:spPr>
          <a:xfrm>
            <a:off x="5498603" y="6595656"/>
            <a:ext cx="119479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NZ" sz="1000">
                <a:solidFill>
                  <a:srgbClr val="000000"/>
                </a:solidFill>
                <a:latin typeface="Calibri" panose="020F0502020204030204" pitchFamily="34" charset="0"/>
              </a:rPr>
              <a:t>[IN-CONFIDENCE]</a:t>
            </a:r>
          </a:p>
        </p:txBody>
      </p:sp>
    </p:spTree>
    <p:extLst>
      <p:ext uri="{BB962C8B-B14F-4D97-AF65-F5344CB8AC3E}">
        <p14:creationId xmlns:p14="http://schemas.microsoft.com/office/powerpoint/2010/main" val="39169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5FF8-33DD-4BF2-B696-31F976554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F8E4B-36BF-44E5-BCD2-1C1B46510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4A120-4548-4C03-A6E1-641569B21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628" cy="7055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CCE5CF-376C-456A-A48A-F713A50F9974}"/>
              </a:ext>
            </a:extLst>
          </p:cNvPr>
          <p:cNvSpPr txBox="1"/>
          <p:nvPr/>
        </p:nvSpPr>
        <p:spPr>
          <a:xfrm>
            <a:off x="1269508" y="1600200"/>
            <a:ext cx="10777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800" b="1" dirty="0">
                <a:solidFill>
                  <a:schemeClr val="bg1"/>
                </a:solidFill>
              </a:rPr>
              <a:t>Drivers of rent: Presentation to the HTWG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A63E1-305C-49E0-943E-D0351166B0E1}"/>
              </a:ext>
            </a:extLst>
          </p:cNvPr>
          <p:cNvSpPr txBox="1"/>
          <p:nvPr/>
        </p:nvSpPr>
        <p:spPr>
          <a:xfrm>
            <a:off x="5501677" y="3987800"/>
            <a:ext cx="6381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2400" b="1" i="1" dirty="0">
                <a:solidFill>
                  <a:schemeClr val="bg1"/>
                </a:solidFill>
              </a:rPr>
              <a:t>Enzo Cassino (RBNZ) and Nam Ngo (HUD)</a:t>
            </a:r>
          </a:p>
          <a:p>
            <a:pPr algn="r"/>
            <a:r>
              <a:rPr lang="en-NZ" sz="2400" b="1" dirty="0">
                <a:solidFill>
                  <a:schemeClr val="bg1"/>
                </a:solidFill>
              </a:rPr>
              <a:t>August 2022</a:t>
            </a:r>
            <a:endParaRPr lang="en-NZ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1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950444-2A6C-ECA4-0A58-E747E19BD1C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02901157"/>
              </p:ext>
            </p:extLst>
          </p:nvPr>
        </p:nvGraphicFramePr>
        <p:xfrm>
          <a:off x="490331" y="1571419"/>
          <a:ext cx="10515600" cy="4645264"/>
        </p:xfrm>
        <a:graphic>
          <a:graphicData uri="http://schemas.openxmlformats.org/drawingml/2006/table">
            <a:tbl>
              <a:tblPr firstRow="1" firstCol="1" bandRow="1"/>
              <a:tblGrid>
                <a:gridCol w="2922172">
                  <a:extLst>
                    <a:ext uri="{9D8B030D-6E8A-4147-A177-3AD203B41FA5}">
                      <a16:colId xmlns:a16="http://schemas.microsoft.com/office/drawing/2014/main" val="3378364054"/>
                    </a:ext>
                  </a:extLst>
                </a:gridCol>
                <a:gridCol w="2335628">
                  <a:extLst>
                    <a:ext uri="{9D8B030D-6E8A-4147-A177-3AD203B41FA5}">
                      <a16:colId xmlns:a16="http://schemas.microsoft.com/office/drawing/2014/main" val="10687686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131995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5871023"/>
                    </a:ext>
                  </a:extLst>
                </a:gridCol>
              </a:tblGrid>
              <a:tr h="295532">
                <a:tc>
                  <a:txBody>
                    <a:bodyPr/>
                    <a:lstStyle/>
                    <a:p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Measure of relative supply and demand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4971" marR="64971" marT="64971" marB="6497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266171"/>
                  </a:ext>
                </a:extLst>
              </a:tr>
              <a:tr h="182839"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dwellings</a:t>
                      </a:r>
                      <a:endParaRPr lang="en-NZ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Vacancy rate (new bonds/active bonds)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en-NZ" sz="1200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edian</a:t>
                      </a:r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vacant time 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689600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3.66, 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0.20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0.85 </a:t>
                      </a:r>
                      <a:r>
                        <a:rPr lang="en-NZ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(0.36)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0.18 </a:t>
                      </a:r>
                      <a:r>
                        <a:rPr lang="en-NZ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809392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5.80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(3.06)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06844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People per dwelling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4.78 </a:t>
                      </a:r>
                      <a:r>
                        <a:rPr lang="en-NZ" sz="1200" b="1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(2.20)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7466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Vacancy rate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-0.05 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(0.17)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466127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Vacancy rate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-0.15 </a:t>
                      </a:r>
                      <a:r>
                        <a:rPr lang="en-NZ" sz="12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160780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vacant time (lagged)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-0.12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(0.06)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262606"/>
                  </a:ext>
                </a:extLst>
              </a:tr>
              <a:tr h="461122">
                <a:tc>
                  <a:txBody>
                    <a:bodyPr/>
                    <a:lstStyle/>
                    <a:p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x Change in vacant time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0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-0.06 </a:t>
                      </a:r>
                      <a:r>
                        <a:rPr lang="en-NZ" sz="12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(0.02)</a:t>
                      </a:r>
                    </a:p>
                  </a:txBody>
                  <a:tcPr marL="64971" marR="64971" marT="64971" marB="649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18854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726648"/>
                  </a:ext>
                </a:extLst>
              </a:tr>
              <a:tr h="231136">
                <a:tc>
                  <a:txBody>
                    <a:bodyPr/>
                    <a:lstStyle/>
                    <a:p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05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05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0.697 / 0.647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0.686 / 0.634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0.719 / 0.673</a:t>
                      </a:r>
                    </a:p>
                  </a:txBody>
                  <a:tcPr marL="64971" marR="64971" marT="32773" marB="327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510876"/>
                  </a:ext>
                </a:extLst>
              </a:tr>
              <a:tr h="182839">
                <a:tc gridSpan="4">
                  <a:txBody>
                    <a:bodyPr/>
                    <a:lstStyle/>
                    <a:p>
                      <a:pPr algn="r"/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624" marR="8624" marT="8624" marB="8624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4055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927BA19-74DB-2288-5B59-628090A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57" y="2458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The bigger the supply and demand gap, the stronger the correlation between wage and rent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423535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E47DFE-6C31-26A4-E087-1B70A018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/>
              <a:t>The bigger </a:t>
            </a:r>
            <a:r>
              <a:rPr lang="en-US" sz="3600" b="1" dirty="0"/>
              <a:t>the supply and demand gap, the stronger the correlation between wage and rent</a:t>
            </a:r>
            <a:endParaRPr lang="en-NZ" sz="3600" b="1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8B68CC0-7F3D-4D4E-A97F-82CCC055C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01" y="1690688"/>
            <a:ext cx="9627744" cy="449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3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6988A6-6A76-D099-D489-045846E1A2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499191"/>
            <a:ext cx="10544908" cy="46777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Rent inflation is persistent</a:t>
            </a:r>
          </a:p>
          <a:p>
            <a:endParaRPr lang="en-US" dirty="0"/>
          </a:p>
          <a:p>
            <a:r>
              <a:rPr lang="en-US" dirty="0"/>
              <a:t>Wage, relative supply and demand, and credit conditions are the main drivers of rent</a:t>
            </a:r>
          </a:p>
          <a:p>
            <a:endParaRPr lang="en-US" dirty="0"/>
          </a:p>
          <a:p>
            <a:r>
              <a:rPr lang="en-US" dirty="0"/>
              <a:t>Overall, the explanatory variables can explain around 60-70% of the variation</a:t>
            </a:r>
          </a:p>
          <a:p>
            <a:endParaRPr lang="en-US" dirty="0"/>
          </a:p>
          <a:p>
            <a:r>
              <a:rPr lang="en-US" dirty="0"/>
              <a:t>Rent and wage tend to track each other over time. However, </a:t>
            </a:r>
            <a:r>
              <a:rPr lang="en-US"/>
              <a:t>the bigger </a:t>
            </a:r>
            <a:r>
              <a:rPr lang="en-US" dirty="0"/>
              <a:t>the supply and demand gap, the stronger the impact of wage on rent</a:t>
            </a:r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D6756A-6C71-DFAA-BADB-63120877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takeaways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45971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BF36AE-5727-5F4C-739D-D91ABFA1F8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Panel regression at regional level</a:t>
            </a:r>
          </a:p>
          <a:p>
            <a:endParaRPr lang="en-US" dirty="0"/>
          </a:p>
          <a:p>
            <a:r>
              <a:rPr lang="en-US" dirty="0"/>
              <a:t>Look at how the key coefficients vary at regional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139E2-5CFD-1F45-6417-4E450937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79136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Chart, scatter chart&#10;&#10;Description automatically generated">
            <a:extLst>
              <a:ext uri="{FF2B5EF4-FFF2-40B4-BE49-F238E27FC236}">
                <a16:creationId xmlns:a16="http://schemas.microsoft.com/office/drawing/2014/main" id="{EE6F68EE-F1F3-88AF-CE85-E0C97920445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974647"/>
            <a:ext cx="10544175" cy="4632482"/>
          </a:xfrm>
        </p:spPr>
      </p:pic>
    </p:spTree>
    <p:extLst>
      <p:ext uri="{BB962C8B-B14F-4D97-AF65-F5344CB8AC3E}">
        <p14:creationId xmlns:p14="http://schemas.microsoft.com/office/powerpoint/2010/main" val="156089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19CE957-3212-7B88-A9EC-92124145F47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981265"/>
            <a:ext cx="10544175" cy="4512882"/>
          </a:xfrm>
        </p:spPr>
      </p:pic>
    </p:spTree>
    <p:extLst>
      <p:ext uri="{BB962C8B-B14F-4D97-AF65-F5344CB8AC3E}">
        <p14:creationId xmlns:p14="http://schemas.microsoft.com/office/powerpoint/2010/main" val="350697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16E9A-9D89-45EC-9F1A-4A647AAA0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690688"/>
            <a:ext cx="10544908" cy="4351338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</a:rPr>
              <a:t>Rent is more closely related to the (wellbeing) outcomes</a:t>
            </a:r>
          </a:p>
          <a:p>
            <a:pPr lvl="1"/>
            <a:r>
              <a:rPr lang="en-GB" b="0" i="0" dirty="0">
                <a:solidFill>
                  <a:srgbClr val="333333"/>
                </a:solidFill>
                <a:effectLst/>
              </a:rPr>
              <a:t>renters typically pay a larger proportion of their incomes on housing costs compared to homeowners</a:t>
            </a:r>
          </a:p>
          <a:p>
            <a:pPr marL="457200" lvl="1" indent="0">
              <a:buNone/>
            </a:pPr>
            <a:endParaRPr lang="en-NZ" dirty="0"/>
          </a:p>
          <a:p>
            <a:r>
              <a:rPr lang="en-GB" dirty="0"/>
              <a:t>Rent price could be a better signal of the supply-demand imbalance in the housing market</a:t>
            </a:r>
          </a:p>
          <a:p>
            <a:pPr lvl="1"/>
            <a:r>
              <a:rPr lang="en-GB" dirty="0"/>
              <a:t>it reflects the “true” cost of housing consumption</a:t>
            </a:r>
          </a:p>
          <a:p>
            <a:pPr lvl="1"/>
            <a:endParaRPr lang="en-GB" dirty="0"/>
          </a:p>
          <a:p>
            <a:r>
              <a:rPr lang="en-GB" dirty="0"/>
              <a:t>Research on drivers of rent are quite limited, both internationally and in NZ</a:t>
            </a:r>
          </a:p>
          <a:p>
            <a:pPr lvl="1"/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EFB3A-AE05-4C0D-AFBB-431A9B1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/>
              <a:t>Why are we interested in this?</a:t>
            </a:r>
          </a:p>
        </p:txBody>
      </p:sp>
    </p:spTree>
    <p:extLst>
      <p:ext uri="{BB962C8B-B14F-4D97-AF65-F5344CB8AC3E}">
        <p14:creationId xmlns:p14="http://schemas.microsoft.com/office/powerpoint/2010/main" val="30269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71348"/>
            <a:ext cx="10544908" cy="4738780"/>
          </a:xfrm>
        </p:spPr>
        <p:txBody>
          <a:bodyPr/>
          <a:lstStyle/>
          <a:p>
            <a:r>
              <a:rPr lang="en-US"/>
              <a:t>We have identified a list of possible factors that may drive rent from the literature: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Approach</a:t>
            </a:r>
            <a:endParaRPr lang="en-NZ" b="1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185989"/>
              </p:ext>
            </p:extLst>
          </p:nvPr>
        </p:nvGraphicFramePr>
        <p:xfrm>
          <a:off x="1686756" y="2548466"/>
          <a:ext cx="8273990" cy="33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079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2807579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2110332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</a:tblGrid>
              <a:tr h="271128">
                <a:tc>
                  <a:txBody>
                    <a:bodyPr/>
                    <a:lstStyle/>
                    <a:p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Channel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Expected sign</a:t>
                      </a:r>
                      <a:endParaRPr lang="en-NZ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271128">
                <a:tc>
                  <a:txBody>
                    <a:bodyPr/>
                    <a:lstStyle/>
                    <a:p>
                      <a:r>
                        <a:rPr lang="en-US" sz="1400"/>
                        <a:t>Lagged rent inflation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Persistence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009893"/>
                  </a:ext>
                </a:extLst>
              </a:tr>
              <a:tr h="271128">
                <a:tc>
                  <a:txBody>
                    <a:bodyPr/>
                    <a:lstStyle/>
                    <a:p>
                      <a:r>
                        <a:rPr lang="en-US" sz="1400"/>
                        <a:t>Income/wage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Renters’ ability to pay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noProof="0">
                          <a:latin typeface="+mn-lt"/>
                        </a:rPr>
                        <a:t>Homeownership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endParaRPr lang="en-N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Landlords’ expense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  <a:endParaRPr lang="en-NZ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err="1"/>
                        <a:t>Labour</a:t>
                      </a:r>
                      <a:r>
                        <a:rPr lang="en-US" sz="1400"/>
                        <a:t> market conditions, </a:t>
                      </a:r>
                      <a:r>
                        <a:rPr lang="en-US" sz="1400" err="1"/>
                        <a:t>e.g</a:t>
                      </a:r>
                      <a:r>
                        <a:rPr lang="en-US" sz="1400"/>
                        <a:t> unemployment rate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Job security</a:t>
                      </a:r>
                    </a:p>
                    <a:p>
                      <a:r>
                        <a:rPr lang="en-US" sz="1400"/>
                        <a:t>Economic outlook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28421"/>
                  </a:ext>
                </a:extLst>
              </a:tr>
              <a:tr h="467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Interaction of two or more of the above</a:t>
                      </a:r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39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84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825625"/>
            <a:ext cx="10544908" cy="4351338"/>
          </a:xfrm>
        </p:spPr>
        <p:txBody>
          <a:bodyPr/>
          <a:lstStyle/>
          <a:p>
            <a:r>
              <a:rPr lang="en-US" dirty="0"/>
              <a:t>A simple, reduced-form equation with lags in order to reduce endogeneity issue</a:t>
            </a:r>
          </a:p>
          <a:p>
            <a:endParaRPr lang="en-US" dirty="0"/>
          </a:p>
          <a:p>
            <a:r>
              <a:rPr lang="en-US" dirty="0"/>
              <a:t>Main dependent variable: Rent inflation (Annual change of RPI)</a:t>
            </a:r>
          </a:p>
          <a:p>
            <a:endParaRPr lang="en-US" dirty="0"/>
          </a:p>
          <a:p>
            <a:r>
              <a:rPr lang="en-US" dirty="0"/>
              <a:t>Estimation period: Q1-2006 to Q1-2022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Approach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84246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2512-7A14-0EE5-0884-E8554588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 least the first lag of rent inflation needed to be included as an explanatory variable</a:t>
            </a:r>
            <a:endParaRPr lang="en-NZ" b="1" dirty="0"/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6878038-4C5F-EB81-08A0-B71B05DEBAE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4" y="2133031"/>
            <a:ext cx="5368646" cy="3651081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1728608D-F17C-BFDD-6004-3880454C976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239356"/>
            <a:ext cx="5731761" cy="3544756"/>
          </a:xfrm>
        </p:spPr>
      </p:pic>
    </p:spTree>
    <p:extLst>
      <p:ext uri="{BB962C8B-B14F-4D97-AF65-F5344CB8AC3E}">
        <p14:creationId xmlns:p14="http://schemas.microsoft.com/office/powerpoint/2010/main" val="169102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5FE474-4CEE-747B-EE27-DE8EA0FDF085}"/>
              </a:ext>
            </a:extLst>
          </p:cNvPr>
          <p:cNvSpPr/>
          <p:nvPr/>
        </p:nvSpPr>
        <p:spPr>
          <a:xfrm>
            <a:off x="9346019" y="1446028"/>
            <a:ext cx="999460" cy="43487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3E51DF-A52F-7DFA-F1E3-F7E5817B546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3168044"/>
              </p:ext>
            </p:extLst>
          </p:nvPr>
        </p:nvGraphicFramePr>
        <p:xfrm>
          <a:off x="1052099" y="1320354"/>
          <a:ext cx="9483381" cy="4793432"/>
        </p:xfrm>
        <a:graphic>
          <a:graphicData uri="http://schemas.openxmlformats.org/drawingml/2006/table">
            <a:tbl>
              <a:tblPr firstRow="1" firstCol="1" bandRow="1"/>
              <a:tblGrid>
                <a:gridCol w="2840456">
                  <a:extLst>
                    <a:ext uri="{9D8B030D-6E8A-4147-A177-3AD203B41FA5}">
                      <a16:colId xmlns:a16="http://schemas.microsoft.com/office/drawing/2014/main" val="1311383456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4117351115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2667503486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4150201685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4163125916"/>
                    </a:ext>
                  </a:extLst>
                </a:gridCol>
                <a:gridCol w="1328585">
                  <a:extLst>
                    <a:ext uri="{9D8B030D-6E8A-4147-A177-3AD203B41FA5}">
                      <a16:colId xmlns:a16="http://schemas.microsoft.com/office/drawing/2014/main" val="2126646327"/>
                    </a:ext>
                  </a:extLst>
                </a:gridCol>
              </a:tblGrid>
              <a:tr h="599910">
                <a:tc>
                  <a:txBody>
                    <a:bodyPr/>
                    <a:lstStyle/>
                    <a:p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66591" marB="66591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55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840362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Rent inflation (lagged)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0.733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(0.088)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0.716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(0.089)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0.531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(0.109)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0.532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(0.111)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0.557 </a:t>
                      </a:r>
                      <a:r>
                        <a:rPr lang="en-NZ" sz="11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(0.123)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88559"/>
                  </a:ext>
                </a:extLst>
              </a:tr>
              <a:tr h="599910">
                <a:tc>
                  <a:txBody>
                    <a:bodyPr/>
                    <a:lstStyle/>
                    <a:p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Wage growth (deviation from sample mean 3.66, 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0.165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(0.088)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0.188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(0.090)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0.224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(0.087)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0.225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(0.099)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0.250 </a:t>
                      </a:r>
                      <a:r>
                        <a:rPr lang="en-NZ" sz="11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(0.108)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31001"/>
                  </a:ext>
                </a:extLst>
              </a:tr>
              <a:tr h="599910">
                <a:tc>
                  <a:txBody>
                    <a:bodyPr/>
                    <a:lstStyle/>
                    <a:p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People per dwelling (deviation from sample mean 2.57, 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3.312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(3.171)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4.498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(3.044)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4.489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(3.100)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5.981 </a:t>
                      </a:r>
                      <a:b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(3.843)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4995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 in floating mortgage rate (lagged)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0.033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(0.012)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0.033 </a:t>
                      </a:r>
                      <a:r>
                        <a:rPr lang="en-NZ" sz="11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(0.012)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0.033 </a:t>
                      </a:r>
                      <a:r>
                        <a:rPr lang="en-NZ" sz="11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(0.013)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21448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Inflation excluding rents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-0.002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(0.090)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0.016</a:t>
                      </a: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(0.097)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860801"/>
                  </a:ext>
                </a:extLst>
              </a:tr>
              <a:tr h="444334">
                <a:tc>
                  <a:txBody>
                    <a:bodyPr/>
                    <a:lstStyle/>
                    <a:p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Z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1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0.131</a:t>
                      </a: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b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(0.191)</a:t>
                      </a:r>
                    </a:p>
                  </a:txBody>
                  <a:tcPr marL="66591" marR="66591" marT="66591" marB="6659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808392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64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813384"/>
                  </a:ext>
                </a:extLst>
              </a:tr>
              <a:tr h="378332">
                <a:tc>
                  <a:txBody>
                    <a:bodyPr/>
                    <a:lstStyle/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  <a:p>
                      <a:r>
                        <a:rPr lang="en-NZ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 fixed effects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0.622 / 0.589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0.629 / 0.590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0.671 / 0.630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0.671 / 0.623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0.674 / 0.617</a:t>
                      </a:r>
                    </a:p>
                    <a:p>
                      <a:pPr algn="ctr"/>
                      <a:r>
                        <a:rPr lang="en-NZ" sz="1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Yes</a:t>
                      </a:r>
                    </a:p>
                    <a:p>
                      <a:pPr algn="ctr"/>
                      <a:endParaRPr lang="en-NZ" sz="1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591" marR="66591" marT="33590" marB="3359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125549"/>
                  </a:ext>
                </a:extLst>
              </a:tr>
              <a:tr h="187398">
                <a:tc gridSpan="6">
                  <a:txBody>
                    <a:bodyPr/>
                    <a:lstStyle/>
                    <a:p>
                      <a:pPr algn="r"/>
                      <a:r>
                        <a:rPr lang="en-NZ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840" marR="8840" marT="8840" marB="884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39213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393DFC9-497D-4CA1-82F8-13DB46E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b="1"/>
              <a:t>Most key variables have expected signs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77402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60020-4BD9-B122-8976-16487C9DA8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8892" y="1571348"/>
            <a:ext cx="10544908" cy="4738780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3B7C8A-B844-7554-60D6-199AB933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Interpreting key coefficients</a:t>
            </a:r>
            <a:endParaRPr lang="en-NZ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D2325-3138-83CA-FE7E-1BB23EC4B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13852"/>
              </p:ext>
            </p:extLst>
          </p:nvPr>
        </p:nvGraphicFramePr>
        <p:xfrm>
          <a:off x="808892" y="1592262"/>
          <a:ext cx="10782108" cy="4521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049">
                  <a:extLst>
                    <a:ext uri="{9D8B030D-6E8A-4147-A177-3AD203B41FA5}">
                      <a16:colId xmlns:a16="http://schemas.microsoft.com/office/drawing/2014/main" val="2902609627"/>
                    </a:ext>
                  </a:extLst>
                </a:gridCol>
                <a:gridCol w="4857597">
                  <a:extLst>
                    <a:ext uri="{9D8B030D-6E8A-4147-A177-3AD203B41FA5}">
                      <a16:colId xmlns:a16="http://schemas.microsoft.com/office/drawing/2014/main" val="3241618654"/>
                    </a:ext>
                  </a:extLst>
                </a:gridCol>
                <a:gridCol w="3820462">
                  <a:extLst>
                    <a:ext uri="{9D8B030D-6E8A-4147-A177-3AD203B41FA5}">
                      <a16:colId xmlns:a16="http://schemas.microsoft.com/office/drawing/2014/main" val="1332929655"/>
                    </a:ext>
                  </a:extLst>
                </a:gridCol>
              </a:tblGrid>
              <a:tr h="704701">
                <a:tc>
                  <a:txBody>
                    <a:bodyPr/>
                    <a:lstStyle/>
                    <a:p>
                      <a:r>
                        <a:rPr lang="en-US" sz="1800"/>
                        <a:t>Variables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Change</a:t>
                      </a:r>
                      <a:endParaRPr lang="en-NZ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Effect</a:t>
                      </a:r>
                      <a:endParaRPr lang="en-NZ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98050"/>
                  </a:ext>
                </a:extLst>
              </a:tr>
              <a:tr h="821783">
                <a:tc>
                  <a:txBody>
                    <a:bodyPr/>
                    <a:lstStyle/>
                    <a:p>
                      <a:r>
                        <a:rPr lang="en-US" sz="1600"/>
                        <a:t>Wage</a:t>
                      </a:r>
                      <a:endParaRPr lang="en-NZ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percentage points increase in growth of average weekly earnings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0.25 percentage points increase in rent inflation</a:t>
                      </a:r>
                      <a:endParaRPr lang="en-NZ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30719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Relative demand and supply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200,000 additional people or 74,000 less dwellings from Q1-2022 level</a:t>
                      </a:r>
                      <a:endParaRPr lang="en-N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0.5 percentage points increase in rent inflation</a:t>
                      </a:r>
                      <a:endParaRPr lang="en-NZ" sz="1600"/>
                    </a:p>
                    <a:p>
                      <a:endParaRPr lang="en-NZ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35740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Home loan credit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noProof="0">
                          <a:latin typeface="+mn-lt"/>
                        </a:rPr>
                        <a:t>10 percent increase in floating mortgage rate from same time last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0.3 percentage points increase in rent inflation</a:t>
                      </a:r>
                      <a:endParaRPr lang="en-NZ" sz="1600"/>
                    </a:p>
                    <a:p>
                      <a:endParaRPr lang="en-NZ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3462"/>
                  </a:ext>
                </a:extLst>
              </a:tr>
              <a:tr h="998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General 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percent increase in inflation excluding rents</a:t>
                      </a:r>
                      <a:endParaRPr lang="en-NZ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0.01 percent increase in rent inflation</a:t>
                      </a:r>
                      <a:endParaRPr lang="en-NZ" sz="1600" dirty="0"/>
                    </a:p>
                    <a:p>
                      <a:endParaRPr lang="en-N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30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CAE7E0-CAF2-D97B-9E37-985B398060B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79335703"/>
              </p:ext>
            </p:extLst>
          </p:nvPr>
        </p:nvGraphicFramePr>
        <p:xfrm>
          <a:off x="838200" y="1889063"/>
          <a:ext cx="10515600" cy="4244340"/>
        </p:xfrm>
        <a:graphic>
          <a:graphicData uri="http://schemas.openxmlformats.org/drawingml/2006/table">
            <a:tbl>
              <a:tblPr firstRow="1" firstCol="1" bandRow="1"/>
              <a:tblGrid>
                <a:gridCol w="5257800">
                  <a:extLst>
                    <a:ext uri="{9D8B030D-6E8A-4147-A177-3AD203B41FA5}">
                      <a16:colId xmlns:a16="http://schemas.microsoft.com/office/drawing/2014/main" val="26156152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79232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NZ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616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NZ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762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Inflation excluding rents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0.046 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(0.108)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171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Covid period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-1.703 </a:t>
                      </a:r>
                      <a:r>
                        <a:rPr lang="en-NZ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(0.788)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0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GFC period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4.388 </a:t>
                      </a:r>
                      <a:r>
                        <a:rPr lang="en-NZ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(1.092)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569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Covid x inflation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0.528 </a:t>
                      </a:r>
                      <a:r>
                        <a:rPr lang="en-NZ" sz="14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(0.221)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396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GFC x inflation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-0.931 </a:t>
                      </a:r>
                      <a:r>
                        <a:rPr lang="en-NZ" sz="1400" b="1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(0.301)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92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62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347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4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0.770 / 0.707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3885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r"/>
                      <a:r>
                        <a:rPr lang="en-NZ" sz="14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9179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4A4B989-DBE0-6D53-97B6-BA142426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1435" cy="1325563"/>
          </a:xfrm>
        </p:spPr>
        <p:txBody>
          <a:bodyPr/>
          <a:lstStyle/>
          <a:p>
            <a:r>
              <a:rPr lang="en-US" b="1" dirty="0"/>
              <a:t>The relationship between rent inflation and general inflation is not constant over time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161576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77224B-0013-6C50-AC69-782DB090308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40882432"/>
              </p:ext>
            </p:extLst>
          </p:nvPr>
        </p:nvGraphicFramePr>
        <p:xfrm>
          <a:off x="1917216" y="2033404"/>
          <a:ext cx="7876223" cy="2768600"/>
        </p:xfrm>
        <a:graphic>
          <a:graphicData uri="http://schemas.openxmlformats.org/drawingml/2006/table">
            <a:tbl>
              <a:tblPr firstRow="1" firstCol="1" bandRow="1"/>
              <a:tblGrid>
                <a:gridCol w="2618423">
                  <a:extLst>
                    <a:ext uri="{9D8B030D-6E8A-4147-A177-3AD203B41FA5}">
                      <a16:colId xmlns:a16="http://schemas.microsoft.com/office/drawing/2014/main" val="25331618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97537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NZ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Annual rent inflation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1755" marR="71755" marT="71755" marB="7175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704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Estimates</a:t>
                      </a:r>
                      <a:endParaRPr lang="en-NZ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035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(lagged)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0.650 </a:t>
                      </a:r>
                      <a:r>
                        <a:rPr lang="en-NZ" sz="12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  <a:b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(0.338)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21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(contemporaneous)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0.377 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(0.444)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344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Unemployment rate (lead)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-1.207 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***</a:t>
                      </a:r>
                      <a:b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(0.345)</a:t>
                      </a:r>
                    </a:p>
                  </a:txBody>
                  <a:tcPr marL="71755" marR="71755" marT="71755" marB="7175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0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61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015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/ R</a:t>
                      </a:r>
                      <a:r>
                        <a:rPr lang="en-NZ" sz="12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adjusted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0.733 / 0.673</a:t>
                      </a:r>
                    </a:p>
                  </a:txBody>
                  <a:tcPr marL="71755" marR="71755" marT="36195" marB="361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98223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r"/>
                      <a:r>
                        <a:rPr lang="en-NZ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 p&lt;0.1   ** p&lt;0.05   *** p&lt;0.01</a:t>
                      </a:r>
                      <a:endParaRPr lang="en-NZ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3445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0D7D103-BEEA-A320-7705-AD82CCE1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2531"/>
          </a:xfrm>
        </p:spPr>
        <p:txBody>
          <a:bodyPr>
            <a:noAutofit/>
          </a:bodyPr>
          <a:lstStyle/>
          <a:p>
            <a:r>
              <a:rPr lang="en-US" b="1" dirty="0"/>
              <a:t>Negative correlation between rent inflation and future value of unemployment rate</a:t>
            </a:r>
            <a:endParaRPr lang="en-NZ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B5841-ACDD-2E4C-E525-6C6A30C7A882}"/>
              </a:ext>
            </a:extLst>
          </p:cNvPr>
          <p:cNvSpPr txBox="1"/>
          <p:nvPr/>
        </p:nvSpPr>
        <p:spPr>
          <a:xfrm>
            <a:off x="3389244" y="4999382"/>
            <a:ext cx="125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RPI flow</a:t>
            </a: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B4E8C-A701-A119-4669-3944A9D146D6}"/>
              </a:ext>
            </a:extLst>
          </p:cNvPr>
          <p:cNvSpPr txBox="1"/>
          <p:nvPr/>
        </p:nvSpPr>
        <p:spPr>
          <a:xfrm>
            <a:off x="6281531" y="5001462"/>
            <a:ext cx="17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RPI stock</a:t>
            </a:r>
            <a:endParaRPr lang="en-NZ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53AEFC-0B21-959A-7E64-D4E5547B60A3}"/>
              </a:ext>
            </a:extLst>
          </p:cNvPr>
          <p:cNvCxnSpPr/>
          <p:nvPr/>
        </p:nvCxnSpPr>
        <p:spPr>
          <a:xfrm>
            <a:off x="4641574" y="5228658"/>
            <a:ext cx="1454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0F48DA-C973-C197-0A50-19F3DCFD130B}"/>
              </a:ext>
            </a:extLst>
          </p:cNvPr>
          <p:cNvSpPr txBox="1"/>
          <p:nvPr/>
        </p:nvSpPr>
        <p:spPr>
          <a:xfrm>
            <a:off x="6138762" y="5655312"/>
            <a:ext cx="201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Unemployment rate</a:t>
            </a:r>
            <a:endParaRPr lang="en-NZ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47D890-84A2-E362-6CE5-BA6DC47BB5BE}"/>
              </a:ext>
            </a:extLst>
          </p:cNvPr>
          <p:cNvCxnSpPr>
            <a:cxnSpLocks/>
          </p:cNvCxnSpPr>
          <p:nvPr/>
        </p:nvCxnSpPr>
        <p:spPr>
          <a:xfrm flipV="1">
            <a:off x="6835887" y="5364797"/>
            <a:ext cx="0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890308-D5A8-D72C-3099-D218CA584D76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4015409" y="5368714"/>
            <a:ext cx="1908314" cy="67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8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9120112-3b8d-44c1-bb35-0efb412dca25}" enabled="1" method="Privileged" siteId="{9e9b3020-3d38-48a6-9064-373bc7b156d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1084</Words>
  <Application>Microsoft Office PowerPoint</Application>
  <PresentationFormat>Widescreen</PresentationFormat>
  <Paragraphs>214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Why are we interested in this?</vt:lpstr>
      <vt:lpstr>Approach</vt:lpstr>
      <vt:lpstr>Approach</vt:lpstr>
      <vt:lpstr>At least the first lag of rent inflation needed to be included as an explanatory variable</vt:lpstr>
      <vt:lpstr>Most key variables have expected signs</vt:lpstr>
      <vt:lpstr>Interpreting key coefficients</vt:lpstr>
      <vt:lpstr>The relationship between rent inflation and general inflation is not constant over time</vt:lpstr>
      <vt:lpstr>Negative correlation between rent inflation and future value of unemployment rate</vt:lpstr>
      <vt:lpstr>The bigger the supply and demand gap, the stronger the correlation between wage and rent</vt:lpstr>
      <vt:lpstr>The bigger the supply and demand gap, the stronger the correlation between wage and rent</vt:lpstr>
      <vt:lpstr>Key takeaways</vt:lpstr>
      <vt:lpstr>Next steps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Ngo</dc:creator>
  <cp:lastModifiedBy>Nam Ngo</cp:lastModifiedBy>
  <cp:revision>1</cp:revision>
  <dcterms:created xsi:type="dcterms:W3CDTF">2022-07-27T02:24:34Z</dcterms:created>
  <dcterms:modified xsi:type="dcterms:W3CDTF">2022-08-01T11:02:30Z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[UNCLASSIFIED]</vt:lpwstr>
  </property>
</Properties>
</file>