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1"/>
  </p:notesMasterIdLst>
  <p:sldIdLst>
    <p:sldId id="257" r:id="rId3"/>
    <p:sldId id="266" r:id="rId4"/>
    <p:sldId id="271" r:id="rId5"/>
    <p:sldId id="267" r:id="rId6"/>
    <p:sldId id="268" r:id="rId7"/>
    <p:sldId id="269" r:id="rId8"/>
    <p:sldId id="270" r:id="rId9"/>
    <p:sldId id="27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0B7E79-3C6B-4CCB-89A4-0CFFE82A5C13}" v="250" dt="2023-03-30T05:27:01.77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668" autoAdjust="0"/>
  </p:normalViewPr>
  <p:slideViewPr>
    <p:cSldViewPr snapToGrid="0">
      <p:cViewPr varScale="1">
        <p:scale>
          <a:sx n="81" d="100"/>
          <a:sy n="81" d="100"/>
        </p:scale>
        <p:origin x="65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m Ngo" userId="3d40cd20-e081-4beb-a834-ec0c44af3e90" providerId="ADAL" clId="{670B7E79-3C6B-4CCB-89A4-0CFFE82A5C13}"/>
    <pc:docChg chg="undo redo custSel addSld delSld modSld delMainMaster">
      <pc:chgData name="Nam Ngo" userId="3d40cd20-e081-4beb-a834-ec0c44af3e90" providerId="ADAL" clId="{670B7E79-3C6B-4CCB-89A4-0CFFE82A5C13}" dt="2023-03-30T05:27:16.225" v="3586" actId="14100"/>
      <pc:docMkLst>
        <pc:docMk/>
      </pc:docMkLst>
      <pc:sldChg chg="delSp modSp mod">
        <pc:chgData name="Nam Ngo" userId="3d40cd20-e081-4beb-a834-ec0c44af3e90" providerId="ADAL" clId="{670B7E79-3C6B-4CCB-89A4-0CFFE82A5C13}" dt="2023-03-21T01:32:19.029" v="1608" actId="404"/>
        <pc:sldMkLst>
          <pc:docMk/>
          <pc:sldMk cId="2490416929" sldId="257"/>
        </pc:sldMkLst>
        <pc:spChg chg="mod">
          <ac:chgData name="Nam Ngo" userId="3d40cd20-e081-4beb-a834-ec0c44af3e90" providerId="ADAL" clId="{670B7E79-3C6B-4CCB-89A4-0CFFE82A5C13}" dt="2023-03-21T01:32:19.029" v="1608" actId="404"/>
          <ac:spMkLst>
            <pc:docMk/>
            <pc:sldMk cId="2490416929" sldId="257"/>
            <ac:spMk id="6" creationId="{85CCE5CF-376C-456A-A48A-F713A50F9974}"/>
          </ac:spMkLst>
        </pc:spChg>
        <pc:spChg chg="del mod">
          <ac:chgData name="Nam Ngo" userId="3d40cd20-e081-4beb-a834-ec0c44af3e90" providerId="ADAL" clId="{670B7E79-3C6B-4CCB-89A4-0CFFE82A5C13}" dt="2023-03-21T01:11:00.601" v="1309"/>
          <ac:spMkLst>
            <pc:docMk/>
            <pc:sldMk cId="2490416929" sldId="257"/>
            <ac:spMk id="7" creationId="{F35A63E1-305C-49E0-943E-D0351166B0E1}"/>
          </ac:spMkLst>
        </pc:spChg>
      </pc:sldChg>
      <pc:sldChg chg="del">
        <pc:chgData name="Nam Ngo" userId="3d40cd20-e081-4beb-a834-ec0c44af3e90" providerId="ADAL" clId="{670B7E79-3C6B-4CCB-89A4-0CFFE82A5C13}" dt="2023-03-21T00:47:18.406" v="0" actId="47"/>
        <pc:sldMkLst>
          <pc:docMk/>
          <pc:sldMk cId="3026990559" sldId="264"/>
        </pc:sldMkLst>
      </pc:sldChg>
      <pc:sldChg chg="del">
        <pc:chgData name="Nam Ngo" userId="3d40cd20-e081-4beb-a834-ec0c44af3e90" providerId="ADAL" clId="{670B7E79-3C6B-4CCB-89A4-0CFFE82A5C13}" dt="2023-03-21T00:47:18.406" v="0" actId="47"/>
        <pc:sldMkLst>
          <pc:docMk/>
          <pc:sldMk cId="3983840244" sldId="265"/>
        </pc:sldMkLst>
      </pc:sldChg>
      <pc:sldChg chg="addSp delSp modSp mod modNotesTx">
        <pc:chgData name="Nam Ngo" userId="3d40cd20-e081-4beb-a834-ec0c44af3e90" providerId="ADAL" clId="{670B7E79-3C6B-4CCB-89A4-0CFFE82A5C13}" dt="2023-03-22T00:34:24.820" v="2989"/>
        <pc:sldMkLst>
          <pc:docMk/>
          <pc:sldMk cId="842463009" sldId="266"/>
        </pc:sldMkLst>
        <pc:spChg chg="mod">
          <ac:chgData name="Nam Ngo" userId="3d40cd20-e081-4beb-a834-ec0c44af3e90" providerId="ADAL" clId="{670B7E79-3C6B-4CCB-89A4-0CFFE82A5C13}" dt="2023-03-22T00:34:24.820" v="2989"/>
          <ac:spMkLst>
            <pc:docMk/>
            <pc:sldMk cId="842463009" sldId="266"/>
            <ac:spMk id="2" creationId="{5EC60020-4BD9-B122-8976-16487C9DA819}"/>
          </ac:spMkLst>
        </pc:spChg>
        <pc:spChg chg="mod">
          <ac:chgData name="Nam Ngo" userId="3d40cd20-e081-4beb-a834-ec0c44af3e90" providerId="ADAL" clId="{670B7E79-3C6B-4CCB-89A4-0CFFE82A5C13}" dt="2023-03-22T00:06:49.092" v="2548" actId="403"/>
          <ac:spMkLst>
            <pc:docMk/>
            <pc:sldMk cId="842463009" sldId="266"/>
            <ac:spMk id="3" creationId="{963B7C8A-B844-7554-60D6-199AB93316E4}"/>
          </ac:spMkLst>
        </pc:spChg>
        <pc:spChg chg="add del">
          <ac:chgData name="Nam Ngo" userId="3d40cd20-e081-4beb-a834-ec0c44af3e90" providerId="ADAL" clId="{670B7E79-3C6B-4CCB-89A4-0CFFE82A5C13}" dt="2023-03-21T00:48:19.255" v="29" actId="22"/>
          <ac:spMkLst>
            <pc:docMk/>
            <pc:sldMk cId="842463009" sldId="266"/>
            <ac:spMk id="5" creationId="{91935C60-E7EE-A3EC-9248-6B5475A87727}"/>
          </ac:spMkLst>
        </pc:spChg>
        <pc:spChg chg="add del">
          <ac:chgData name="Nam Ngo" userId="3d40cd20-e081-4beb-a834-ec0c44af3e90" providerId="ADAL" clId="{670B7E79-3C6B-4CCB-89A4-0CFFE82A5C13}" dt="2023-03-21T00:48:21.616" v="31" actId="22"/>
          <ac:spMkLst>
            <pc:docMk/>
            <pc:sldMk cId="842463009" sldId="266"/>
            <ac:spMk id="7" creationId="{BE602AD6-1A20-3A45-6634-AFC06FD6F19F}"/>
          </ac:spMkLst>
        </pc:spChg>
        <pc:spChg chg="add del">
          <ac:chgData name="Nam Ngo" userId="3d40cd20-e081-4beb-a834-ec0c44af3e90" providerId="ADAL" clId="{670B7E79-3C6B-4CCB-89A4-0CFFE82A5C13}" dt="2023-03-21T00:48:23.567" v="33" actId="22"/>
          <ac:spMkLst>
            <pc:docMk/>
            <pc:sldMk cId="842463009" sldId="266"/>
            <ac:spMk id="9" creationId="{0488DBBE-1A44-BAF6-3809-C44806976A98}"/>
          </ac:spMkLst>
        </pc:spChg>
        <pc:spChg chg="add del">
          <ac:chgData name="Nam Ngo" userId="3d40cd20-e081-4beb-a834-ec0c44af3e90" providerId="ADAL" clId="{670B7E79-3C6B-4CCB-89A4-0CFFE82A5C13}" dt="2023-03-21T00:55:22.788" v="1013" actId="22"/>
          <ac:spMkLst>
            <pc:docMk/>
            <pc:sldMk cId="842463009" sldId="266"/>
            <ac:spMk id="11" creationId="{B98CD789-2788-F5F0-5070-C61028B7C2A3}"/>
          </ac:spMkLst>
        </pc:spChg>
        <pc:spChg chg="add del">
          <ac:chgData name="Nam Ngo" userId="3d40cd20-e081-4beb-a834-ec0c44af3e90" providerId="ADAL" clId="{670B7E79-3C6B-4CCB-89A4-0CFFE82A5C13}" dt="2023-03-21T01:16:44.521" v="1436" actId="22"/>
          <ac:spMkLst>
            <pc:docMk/>
            <pc:sldMk cId="842463009" sldId="266"/>
            <ac:spMk id="13" creationId="{2DB337D7-4F4A-92FF-39D6-D7476284F9DD}"/>
          </ac:spMkLst>
        </pc:spChg>
      </pc:sldChg>
      <pc:sldChg chg="addSp delSp modSp new mod">
        <pc:chgData name="Nam Ngo" userId="3d40cd20-e081-4beb-a834-ec0c44af3e90" providerId="ADAL" clId="{670B7E79-3C6B-4CCB-89A4-0CFFE82A5C13}" dt="2023-03-29T22:12:10.151" v="3335" actId="403"/>
        <pc:sldMkLst>
          <pc:docMk/>
          <pc:sldMk cId="935041473" sldId="267"/>
        </pc:sldMkLst>
        <pc:spChg chg="add mod">
          <ac:chgData name="Nam Ngo" userId="3d40cd20-e081-4beb-a834-ec0c44af3e90" providerId="ADAL" clId="{670B7E79-3C6B-4CCB-89A4-0CFFE82A5C13}" dt="2023-03-29T21:51:11.593" v="3172" actId="1076"/>
          <ac:spMkLst>
            <pc:docMk/>
            <pc:sldMk cId="935041473" sldId="267"/>
            <ac:spMk id="2" creationId="{2168E796-6D81-F7D2-599D-160D32FC5FF7}"/>
          </ac:spMkLst>
        </pc:spChg>
        <pc:spChg chg="add mod ord">
          <ac:chgData name="Nam Ngo" userId="3d40cd20-e081-4beb-a834-ec0c44af3e90" providerId="ADAL" clId="{670B7E79-3C6B-4CCB-89A4-0CFFE82A5C13}" dt="2023-03-29T22:10:45.994" v="3326" actId="14100"/>
          <ac:spMkLst>
            <pc:docMk/>
            <pc:sldMk cId="935041473" sldId="267"/>
            <ac:spMk id="3" creationId="{65A6B28D-2270-EEB3-E62B-4163FFB6B1A0}"/>
          </ac:spMkLst>
        </pc:spChg>
        <pc:spChg chg="add del mod ord">
          <ac:chgData name="Nam Ngo" userId="3d40cd20-e081-4beb-a834-ec0c44af3e90" providerId="ADAL" clId="{670B7E79-3C6B-4CCB-89A4-0CFFE82A5C13}" dt="2023-03-29T21:55:37.041" v="3177" actId="21"/>
          <ac:spMkLst>
            <pc:docMk/>
            <pc:sldMk cId="935041473" sldId="267"/>
            <ac:spMk id="6" creationId="{3AAE3E7C-8BFB-98B8-C415-5E0D09466CEA}"/>
          </ac:spMkLst>
        </pc:spChg>
        <pc:spChg chg="add mod ord">
          <ac:chgData name="Nam Ngo" userId="3d40cd20-e081-4beb-a834-ec0c44af3e90" providerId="ADAL" clId="{670B7E79-3C6B-4CCB-89A4-0CFFE82A5C13}" dt="2023-03-29T22:10:55.472" v="3329" actId="167"/>
          <ac:spMkLst>
            <pc:docMk/>
            <pc:sldMk cId="935041473" sldId="267"/>
            <ac:spMk id="10" creationId="{9A837130-EE5B-0D8B-DB3F-9713D6BD9C03}"/>
          </ac:spMkLst>
        </pc:spChg>
        <pc:graphicFrameChg chg="add del mod">
          <ac:chgData name="Nam Ngo" userId="3d40cd20-e081-4beb-a834-ec0c44af3e90" providerId="ADAL" clId="{670B7E79-3C6B-4CCB-89A4-0CFFE82A5C13}" dt="2023-03-21T00:55:50.106" v="1027" actId="478"/>
          <ac:graphicFrameMkLst>
            <pc:docMk/>
            <pc:sldMk cId="935041473" sldId="267"/>
            <ac:graphicFrameMk id="3" creationId="{1361CEC5-3213-57ED-D2E1-70E14851420C}"/>
          </ac:graphicFrameMkLst>
        </pc:graphicFrameChg>
        <pc:graphicFrameChg chg="add del mod">
          <ac:chgData name="Nam Ngo" userId="3d40cd20-e081-4beb-a834-ec0c44af3e90" providerId="ADAL" clId="{670B7E79-3C6B-4CCB-89A4-0CFFE82A5C13}" dt="2023-03-21T00:56:32.321" v="1031"/>
          <ac:graphicFrameMkLst>
            <pc:docMk/>
            <pc:sldMk cId="935041473" sldId="267"/>
            <ac:graphicFrameMk id="4" creationId="{2845A771-01FF-64DF-41E4-F201822EBA6C}"/>
          </ac:graphicFrameMkLst>
        </pc:graphicFrameChg>
        <pc:graphicFrameChg chg="add del mod">
          <ac:chgData name="Nam Ngo" userId="3d40cd20-e081-4beb-a834-ec0c44af3e90" providerId="ADAL" clId="{670B7E79-3C6B-4CCB-89A4-0CFFE82A5C13}" dt="2023-03-29T21:42:48.242" v="2998"/>
          <ac:graphicFrameMkLst>
            <pc:docMk/>
            <pc:sldMk cId="935041473" sldId="267"/>
            <ac:graphicFrameMk id="4" creationId="{2B380BC1-F7DF-B2B1-B3AD-728FE938BFB8}"/>
          </ac:graphicFrameMkLst>
        </pc:graphicFrameChg>
        <pc:graphicFrameChg chg="add del mod modGraphic">
          <ac:chgData name="Nam Ngo" userId="3d40cd20-e081-4beb-a834-ec0c44af3e90" providerId="ADAL" clId="{670B7E79-3C6B-4CCB-89A4-0CFFE82A5C13}" dt="2023-03-29T21:42:37.555" v="2990" actId="478"/>
          <ac:graphicFrameMkLst>
            <pc:docMk/>
            <pc:sldMk cId="935041473" sldId="267"/>
            <ac:graphicFrameMk id="5" creationId="{CFB38122-16A2-9ED7-1EEE-1D16FB1AFB9C}"/>
          </ac:graphicFrameMkLst>
        </pc:graphicFrameChg>
        <pc:graphicFrameChg chg="add del mod modGraphic">
          <ac:chgData name="Nam Ngo" userId="3d40cd20-e081-4beb-a834-ec0c44af3e90" providerId="ADAL" clId="{670B7E79-3C6B-4CCB-89A4-0CFFE82A5C13}" dt="2023-03-29T21:55:34.530" v="3176" actId="478"/>
          <ac:graphicFrameMkLst>
            <pc:docMk/>
            <pc:sldMk cId="935041473" sldId="267"/>
            <ac:graphicFrameMk id="7" creationId="{88829BAF-075F-32A7-8C96-D8C4886B590F}"/>
          </ac:graphicFrameMkLst>
        </pc:graphicFrameChg>
        <pc:graphicFrameChg chg="add del mod">
          <ac:chgData name="Nam Ngo" userId="3d40cd20-e081-4beb-a834-ec0c44af3e90" providerId="ADAL" clId="{670B7E79-3C6B-4CCB-89A4-0CFFE82A5C13}" dt="2023-03-29T22:08:05.163" v="3184"/>
          <ac:graphicFrameMkLst>
            <pc:docMk/>
            <pc:sldMk cId="935041473" sldId="267"/>
            <ac:graphicFrameMk id="8" creationId="{38D3717B-970A-B0D5-0BE2-A9690DBC4196}"/>
          </ac:graphicFrameMkLst>
        </pc:graphicFrameChg>
        <pc:graphicFrameChg chg="add mod modGraphic">
          <ac:chgData name="Nam Ngo" userId="3d40cd20-e081-4beb-a834-ec0c44af3e90" providerId="ADAL" clId="{670B7E79-3C6B-4CCB-89A4-0CFFE82A5C13}" dt="2023-03-29T22:12:10.151" v="3335" actId="403"/>
          <ac:graphicFrameMkLst>
            <pc:docMk/>
            <pc:sldMk cId="935041473" sldId="267"/>
            <ac:graphicFrameMk id="9" creationId="{ABB0AA51-2330-6071-3CD3-36D2EDBFCAF4}"/>
          </ac:graphicFrameMkLst>
        </pc:graphicFrameChg>
      </pc:sldChg>
      <pc:sldChg chg="addSp delSp modSp add mod">
        <pc:chgData name="Nam Ngo" userId="3d40cd20-e081-4beb-a834-ec0c44af3e90" providerId="ADAL" clId="{670B7E79-3C6B-4CCB-89A4-0CFFE82A5C13}" dt="2023-03-30T04:37:01.674" v="3562" actId="20577"/>
        <pc:sldMkLst>
          <pc:docMk/>
          <pc:sldMk cId="1325332408" sldId="268"/>
        </pc:sldMkLst>
        <pc:spChg chg="mod">
          <ac:chgData name="Nam Ngo" userId="3d40cd20-e081-4beb-a834-ec0c44af3e90" providerId="ADAL" clId="{670B7E79-3C6B-4CCB-89A4-0CFFE82A5C13}" dt="2023-03-21T02:17:00.624" v="1667" actId="404"/>
          <ac:spMkLst>
            <pc:docMk/>
            <pc:sldMk cId="1325332408" sldId="268"/>
            <ac:spMk id="2" creationId="{2168E796-6D81-F7D2-599D-160D32FC5FF7}"/>
          </ac:spMkLst>
        </pc:spChg>
        <pc:spChg chg="del">
          <ac:chgData name="Nam Ngo" userId="3d40cd20-e081-4beb-a834-ec0c44af3e90" providerId="ADAL" clId="{670B7E79-3C6B-4CCB-89A4-0CFFE82A5C13}" dt="2023-03-21T01:00:15.235" v="1141" actId="478"/>
          <ac:spMkLst>
            <pc:docMk/>
            <pc:sldMk cId="1325332408" sldId="268"/>
            <ac:spMk id="6" creationId="{3AAE3E7C-8BFB-98B8-C415-5E0D09466CEA}"/>
          </ac:spMkLst>
        </pc:spChg>
        <pc:graphicFrameChg chg="add del mod">
          <ac:chgData name="Nam Ngo" userId="3d40cd20-e081-4beb-a834-ec0c44af3e90" providerId="ADAL" clId="{670B7E79-3C6B-4CCB-89A4-0CFFE82A5C13}" dt="2023-03-21T01:00:30.368" v="1145"/>
          <ac:graphicFrameMkLst>
            <pc:docMk/>
            <pc:sldMk cId="1325332408" sldId="268"/>
            <ac:graphicFrameMk id="3" creationId="{1AA0F627-CCBC-F48A-3965-962192429ACF}"/>
          </ac:graphicFrameMkLst>
        </pc:graphicFrameChg>
        <pc:graphicFrameChg chg="add del mod">
          <ac:chgData name="Nam Ngo" userId="3d40cd20-e081-4beb-a834-ec0c44af3e90" providerId="ADAL" clId="{670B7E79-3C6B-4CCB-89A4-0CFFE82A5C13}" dt="2023-03-29T22:16:27.667" v="3337"/>
          <ac:graphicFrameMkLst>
            <pc:docMk/>
            <pc:sldMk cId="1325332408" sldId="268"/>
            <ac:graphicFrameMk id="3" creationId="{AEE297DA-03CE-9285-30F8-608A06C5F1FD}"/>
          </ac:graphicFrameMkLst>
        </pc:graphicFrameChg>
        <pc:graphicFrameChg chg="add mod modGraphic">
          <ac:chgData name="Nam Ngo" userId="3d40cd20-e081-4beb-a834-ec0c44af3e90" providerId="ADAL" clId="{670B7E79-3C6B-4CCB-89A4-0CFFE82A5C13}" dt="2023-03-30T04:37:01.674" v="3562" actId="20577"/>
          <ac:graphicFrameMkLst>
            <pc:docMk/>
            <pc:sldMk cId="1325332408" sldId="268"/>
            <ac:graphicFrameMk id="4" creationId="{2BB13AA4-AB5B-6231-6E4E-94F93D644ABD}"/>
          </ac:graphicFrameMkLst>
        </pc:graphicFrameChg>
        <pc:graphicFrameChg chg="add del mod modGraphic">
          <ac:chgData name="Nam Ngo" userId="3d40cd20-e081-4beb-a834-ec0c44af3e90" providerId="ADAL" clId="{670B7E79-3C6B-4CCB-89A4-0CFFE82A5C13}" dt="2023-03-21T01:02:31.363" v="1155" actId="478"/>
          <ac:graphicFrameMkLst>
            <pc:docMk/>
            <pc:sldMk cId="1325332408" sldId="268"/>
            <ac:graphicFrameMk id="4" creationId="{F353FFD7-20FA-E814-BF89-4AB363506A64}"/>
          </ac:graphicFrameMkLst>
        </pc:graphicFrameChg>
        <pc:graphicFrameChg chg="del">
          <ac:chgData name="Nam Ngo" userId="3d40cd20-e081-4beb-a834-ec0c44af3e90" providerId="ADAL" clId="{670B7E79-3C6B-4CCB-89A4-0CFFE82A5C13}" dt="2023-03-21T01:00:13.465" v="1140" actId="478"/>
          <ac:graphicFrameMkLst>
            <pc:docMk/>
            <pc:sldMk cId="1325332408" sldId="268"/>
            <ac:graphicFrameMk id="5" creationId="{CFB38122-16A2-9ED7-1EEE-1D16FB1AFB9C}"/>
          </ac:graphicFrameMkLst>
        </pc:graphicFrameChg>
        <pc:graphicFrameChg chg="add del mod">
          <ac:chgData name="Nam Ngo" userId="3d40cd20-e081-4beb-a834-ec0c44af3e90" providerId="ADAL" clId="{670B7E79-3C6B-4CCB-89A4-0CFFE82A5C13}" dt="2023-03-21T01:02:33.787" v="1157"/>
          <ac:graphicFrameMkLst>
            <pc:docMk/>
            <pc:sldMk cId="1325332408" sldId="268"/>
            <ac:graphicFrameMk id="7" creationId="{6195DCEC-0E9A-04F9-CC95-0B8F1EB28EF4}"/>
          </ac:graphicFrameMkLst>
        </pc:graphicFrameChg>
        <pc:graphicFrameChg chg="add del mod modGraphic">
          <ac:chgData name="Nam Ngo" userId="3d40cd20-e081-4beb-a834-ec0c44af3e90" providerId="ADAL" clId="{670B7E79-3C6B-4CCB-89A4-0CFFE82A5C13}" dt="2023-03-29T21:51:56.245" v="3175" actId="478"/>
          <ac:graphicFrameMkLst>
            <pc:docMk/>
            <pc:sldMk cId="1325332408" sldId="268"/>
            <ac:graphicFrameMk id="8" creationId="{C26F859C-7DA1-9B4D-F991-CCEB5FCB3381}"/>
          </ac:graphicFrameMkLst>
        </pc:graphicFrameChg>
      </pc:sldChg>
      <pc:sldChg chg="addSp delSp modSp add mod">
        <pc:chgData name="Nam Ngo" userId="3d40cd20-e081-4beb-a834-ec0c44af3e90" providerId="ADAL" clId="{670B7E79-3C6B-4CCB-89A4-0CFFE82A5C13}" dt="2023-03-29T22:32:06.440" v="3394" actId="20577"/>
        <pc:sldMkLst>
          <pc:docMk/>
          <pc:sldMk cId="3730386991" sldId="269"/>
        </pc:sldMkLst>
        <pc:spChg chg="mod">
          <ac:chgData name="Nam Ngo" userId="3d40cd20-e081-4beb-a834-ec0c44af3e90" providerId="ADAL" clId="{670B7E79-3C6B-4CCB-89A4-0CFFE82A5C13}" dt="2023-03-21T02:17:24.265" v="1673" actId="14100"/>
          <ac:spMkLst>
            <pc:docMk/>
            <pc:sldMk cId="3730386991" sldId="269"/>
            <ac:spMk id="2" creationId="{2168E796-6D81-F7D2-599D-160D32FC5FF7}"/>
          </ac:spMkLst>
        </pc:spChg>
        <pc:graphicFrameChg chg="add del mod">
          <ac:chgData name="Nam Ngo" userId="3d40cd20-e081-4beb-a834-ec0c44af3e90" providerId="ADAL" clId="{670B7E79-3C6B-4CCB-89A4-0CFFE82A5C13}" dt="2023-03-29T22:21:14.606" v="3357"/>
          <ac:graphicFrameMkLst>
            <pc:docMk/>
            <pc:sldMk cId="3730386991" sldId="269"/>
            <ac:graphicFrameMk id="3" creationId="{087C62D6-85DD-9362-6EE4-190710EA9EE0}"/>
          </ac:graphicFrameMkLst>
        </pc:graphicFrameChg>
        <pc:graphicFrameChg chg="add del mod">
          <ac:chgData name="Nam Ngo" userId="3d40cd20-e081-4beb-a834-ec0c44af3e90" providerId="ADAL" clId="{670B7E79-3C6B-4CCB-89A4-0CFFE82A5C13}" dt="2023-03-21T01:08:59.387" v="1228"/>
          <ac:graphicFrameMkLst>
            <pc:docMk/>
            <pc:sldMk cId="3730386991" sldId="269"/>
            <ac:graphicFrameMk id="3" creationId="{5D4FA079-38AD-EA75-13AE-EE9C9BBE185D}"/>
          </ac:graphicFrameMkLst>
        </pc:graphicFrameChg>
        <pc:graphicFrameChg chg="add del mod modGraphic">
          <ac:chgData name="Nam Ngo" userId="3d40cd20-e081-4beb-a834-ec0c44af3e90" providerId="ADAL" clId="{670B7E79-3C6B-4CCB-89A4-0CFFE82A5C13}" dt="2023-03-29T22:21:11.265" v="3355" actId="478"/>
          <ac:graphicFrameMkLst>
            <pc:docMk/>
            <pc:sldMk cId="3730386991" sldId="269"/>
            <ac:graphicFrameMk id="4" creationId="{660FFFD8-F1D1-32F1-C556-6AC017B26EC2}"/>
          </ac:graphicFrameMkLst>
        </pc:graphicFrameChg>
        <pc:graphicFrameChg chg="add mod modGraphic">
          <ac:chgData name="Nam Ngo" userId="3d40cd20-e081-4beb-a834-ec0c44af3e90" providerId="ADAL" clId="{670B7E79-3C6B-4CCB-89A4-0CFFE82A5C13}" dt="2023-03-29T22:32:06.440" v="3394" actId="20577"/>
          <ac:graphicFrameMkLst>
            <pc:docMk/>
            <pc:sldMk cId="3730386991" sldId="269"/>
            <ac:graphicFrameMk id="5" creationId="{112B1F31-F2EB-CDB1-BE35-E92333EE79C1}"/>
          </ac:graphicFrameMkLst>
        </pc:graphicFrameChg>
        <pc:graphicFrameChg chg="del">
          <ac:chgData name="Nam Ngo" userId="3d40cd20-e081-4beb-a834-ec0c44af3e90" providerId="ADAL" clId="{670B7E79-3C6B-4CCB-89A4-0CFFE82A5C13}" dt="2023-03-21T01:04:17.370" v="1226" actId="478"/>
          <ac:graphicFrameMkLst>
            <pc:docMk/>
            <pc:sldMk cId="3730386991" sldId="269"/>
            <ac:graphicFrameMk id="8" creationId="{C26F859C-7DA1-9B4D-F991-CCEB5FCB3381}"/>
          </ac:graphicFrameMkLst>
        </pc:graphicFrameChg>
      </pc:sldChg>
      <pc:sldChg chg="addSp delSp modSp add mod">
        <pc:chgData name="Nam Ngo" userId="3d40cd20-e081-4beb-a834-ec0c44af3e90" providerId="ADAL" clId="{670B7E79-3C6B-4CCB-89A4-0CFFE82A5C13}" dt="2023-03-29T22:36:43.096" v="3461" actId="20577"/>
        <pc:sldMkLst>
          <pc:docMk/>
          <pc:sldMk cId="1702743414" sldId="270"/>
        </pc:sldMkLst>
        <pc:spChg chg="mod">
          <ac:chgData name="Nam Ngo" userId="3d40cd20-e081-4beb-a834-ec0c44af3e90" providerId="ADAL" clId="{670B7E79-3C6B-4CCB-89A4-0CFFE82A5C13}" dt="2023-03-21T01:16:01.141" v="1392" actId="20577"/>
          <ac:spMkLst>
            <pc:docMk/>
            <pc:sldMk cId="1702743414" sldId="270"/>
            <ac:spMk id="2" creationId="{2168E796-6D81-F7D2-599D-160D32FC5FF7}"/>
          </ac:spMkLst>
        </pc:spChg>
        <pc:graphicFrameChg chg="add del mod">
          <ac:chgData name="Nam Ngo" userId="3d40cd20-e081-4beb-a834-ec0c44af3e90" providerId="ADAL" clId="{670B7E79-3C6B-4CCB-89A4-0CFFE82A5C13}" dt="2023-03-29T22:22:31.460" v="3374"/>
          <ac:graphicFrameMkLst>
            <pc:docMk/>
            <pc:sldMk cId="1702743414" sldId="270"/>
            <ac:graphicFrameMk id="3" creationId="{9E2AF9EB-064B-3CC3-4D1E-6AB7E749EF62}"/>
          </ac:graphicFrameMkLst>
        </pc:graphicFrameChg>
        <pc:graphicFrameChg chg="add del mod">
          <ac:chgData name="Nam Ngo" userId="3d40cd20-e081-4beb-a834-ec0c44af3e90" providerId="ADAL" clId="{670B7E79-3C6B-4CCB-89A4-0CFFE82A5C13}" dt="2023-03-21T01:14:56.676" v="1343"/>
          <ac:graphicFrameMkLst>
            <pc:docMk/>
            <pc:sldMk cId="1702743414" sldId="270"/>
            <ac:graphicFrameMk id="3" creationId="{DEB404BB-DE51-FDCC-1C91-2751D8A5988B}"/>
          </ac:graphicFrameMkLst>
        </pc:graphicFrameChg>
        <pc:graphicFrameChg chg="del">
          <ac:chgData name="Nam Ngo" userId="3d40cd20-e081-4beb-a834-ec0c44af3e90" providerId="ADAL" clId="{670B7E79-3C6B-4CCB-89A4-0CFFE82A5C13}" dt="2023-03-21T01:10:12.557" v="1278" actId="478"/>
          <ac:graphicFrameMkLst>
            <pc:docMk/>
            <pc:sldMk cId="1702743414" sldId="270"/>
            <ac:graphicFrameMk id="4" creationId="{660FFFD8-F1D1-32F1-C556-6AC017B26EC2}"/>
          </ac:graphicFrameMkLst>
        </pc:graphicFrameChg>
        <pc:graphicFrameChg chg="add del mod">
          <ac:chgData name="Nam Ngo" userId="3d40cd20-e081-4beb-a834-ec0c44af3e90" providerId="ADAL" clId="{670B7E79-3C6B-4CCB-89A4-0CFFE82A5C13}" dt="2023-03-29T22:33:24.115" v="3397"/>
          <ac:graphicFrameMkLst>
            <pc:docMk/>
            <pc:sldMk cId="1702743414" sldId="270"/>
            <ac:graphicFrameMk id="4" creationId="{72411487-6249-6A87-A394-80F52C480E29}"/>
          </ac:graphicFrameMkLst>
        </pc:graphicFrameChg>
        <pc:graphicFrameChg chg="add del mod modGraphic">
          <ac:chgData name="Nam Ngo" userId="3d40cd20-e081-4beb-a834-ec0c44af3e90" providerId="ADAL" clId="{670B7E79-3C6B-4CCB-89A4-0CFFE82A5C13}" dt="2023-03-29T22:32:12.308" v="3395" actId="478"/>
          <ac:graphicFrameMkLst>
            <pc:docMk/>
            <pc:sldMk cId="1702743414" sldId="270"/>
            <ac:graphicFrameMk id="5" creationId="{C2422158-F4D4-2F65-B9AE-BAB3565C0B66}"/>
          </ac:graphicFrameMkLst>
        </pc:graphicFrameChg>
        <pc:graphicFrameChg chg="add mod modGraphic">
          <ac:chgData name="Nam Ngo" userId="3d40cd20-e081-4beb-a834-ec0c44af3e90" providerId="ADAL" clId="{670B7E79-3C6B-4CCB-89A4-0CFFE82A5C13}" dt="2023-03-29T22:36:43.096" v="3461" actId="20577"/>
          <ac:graphicFrameMkLst>
            <pc:docMk/>
            <pc:sldMk cId="1702743414" sldId="270"/>
            <ac:graphicFrameMk id="6" creationId="{1FAEEF98-2DE6-3E84-8AAC-532810045BC9}"/>
          </ac:graphicFrameMkLst>
        </pc:graphicFrameChg>
      </pc:sldChg>
      <pc:sldChg chg="modSp add mod modNotesTx">
        <pc:chgData name="Nam Ngo" userId="3d40cd20-e081-4beb-a834-ec0c44af3e90" providerId="ADAL" clId="{670B7E79-3C6B-4CCB-89A4-0CFFE82A5C13}" dt="2023-03-21T02:28:27.061" v="2198" actId="20577"/>
        <pc:sldMkLst>
          <pc:docMk/>
          <pc:sldMk cId="3460037108" sldId="271"/>
        </pc:sldMkLst>
        <pc:spChg chg="mod">
          <ac:chgData name="Nam Ngo" userId="3d40cd20-e081-4beb-a834-ec0c44af3e90" providerId="ADAL" clId="{670B7E79-3C6B-4CCB-89A4-0CFFE82A5C13}" dt="2023-03-21T02:28:27.061" v="2198" actId="20577"/>
          <ac:spMkLst>
            <pc:docMk/>
            <pc:sldMk cId="3460037108" sldId="271"/>
            <ac:spMk id="2" creationId="{5EC60020-4BD9-B122-8976-16487C9DA819}"/>
          </ac:spMkLst>
        </pc:spChg>
        <pc:spChg chg="mod">
          <ac:chgData name="Nam Ngo" userId="3d40cd20-e081-4beb-a834-ec0c44af3e90" providerId="ADAL" clId="{670B7E79-3C6B-4CCB-89A4-0CFFE82A5C13}" dt="2023-03-21T01:17:06.420" v="1476" actId="20577"/>
          <ac:spMkLst>
            <pc:docMk/>
            <pc:sldMk cId="3460037108" sldId="271"/>
            <ac:spMk id="3" creationId="{963B7C8A-B844-7554-60D6-199AB93316E4}"/>
          </ac:spMkLst>
        </pc:spChg>
      </pc:sldChg>
      <pc:sldChg chg="del">
        <pc:chgData name="Nam Ngo" userId="3d40cd20-e081-4beb-a834-ec0c44af3e90" providerId="ADAL" clId="{670B7E79-3C6B-4CCB-89A4-0CFFE82A5C13}" dt="2023-03-21T00:47:45.276" v="3" actId="47"/>
        <pc:sldMkLst>
          <pc:docMk/>
          <pc:sldMk cId="4029300988" sldId="271"/>
        </pc:sldMkLst>
      </pc:sldChg>
      <pc:sldChg chg="addSp delSp modSp add del mod">
        <pc:chgData name="Nam Ngo" userId="3d40cd20-e081-4beb-a834-ec0c44af3e90" providerId="ADAL" clId="{670B7E79-3C6B-4CCB-89A4-0CFFE82A5C13}" dt="2023-03-30T05:25:47.744" v="3564" actId="47"/>
        <pc:sldMkLst>
          <pc:docMk/>
          <pc:sldMk cId="2046271762" sldId="272"/>
        </pc:sldMkLst>
        <pc:spChg chg="mod">
          <ac:chgData name="Nam Ngo" userId="3d40cd20-e081-4beb-a834-ec0c44af3e90" providerId="ADAL" clId="{670B7E79-3C6B-4CCB-89A4-0CFFE82A5C13}" dt="2023-03-29T22:22:38.972" v="3386" actId="20577"/>
          <ac:spMkLst>
            <pc:docMk/>
            <pc:sldMk cId="2046271762" sldId="272"/>
            <ac:spMk id="2" creationId="{2168E796-6D81-F7D2-599D-160D32FC5FF7}"/>
          </ac:spMkLst>
        </pc:spChg>
        <pc:graphicFrameChg chg="add del mod">
          <ac:chgData name="Nam Ngo" userId="3d40cd20-e081-4beb-a834-ec0c44af3e90" providerId="ADAL" clId="{670B7E79-3C6B-4CCB-89A4-0CFFE82A5C13}" dt="2023-03-30T04:35:37.579" v="3467"/>
          <ac:graphicFrameMkLst>
            <pc:docMk/>
            <pc:sldMk cId="2046271762" sldId="272"/>
            <ac:graphicFrameMk id="3" creationId="{B05C20D6-6360-056A-8676-87B633BF5180}"/>
          </ac:graphicFrameMkLst>
        </pc:graphicFrameChg>
        <pc:graphicFrameChg chg="add del mod">
          <ac:chgData name="Nam Ngo" userId="3d40cd20-e081-4beb-a834-ec0c44af3e90" providerId="ADAL" clId="{670B7E79-3C6B-4CCB-89A4-0CFFE82A5C13}" dt="2023-03-30T04:35:39.988" v="3469"/>
          <ac:graphicFrameMkLst>
            <pc:docMk/>
            <pc:sldMk cId="2046271762" sldId="272"/>
            <ac:graphicFrameMk id="4" creationId="{E404BBFB-F94B-9581-6CAB-ADE7BF888682}"/>
          </ac:graphicFrameMkLst>
        </pc:graphicFrameChg>
        <pc:graphicFrameChg chg="del">
          <ac:chgData name="Nam Ngo" userId="3d40cd20-e081-4beb-a834-ec0c44af3e90" providerId="ADAL" clId="{670B7E79-3C6B-4CCB-89A4-0CFFE82A5C13}" dt="2023-03-29T22:22:44.446" v="3387" actId="478"/>
          <ac:graphicFrameMkLst>
            <pc:docMk/>
            <pc:sldMk cId="2046271762" sldId="272"/>
            <ac:graphicFrameMk id="5" creationId="{C2422158-F4D4-2F65-B9AE-BAB3565C0B66}"/>
          </ac:graphicFrameMkLst>
        </pc:graphicFrameChg>
        <pc:graphicFrameChg chg="add mod modGraphic">
          <ac:chgData name="Nam Ngo" userId="3d40cd20-e081-4beb-a834-ec0c44af3e90" providerId="ADAL" clId="{670B7E79-3C6B-4CCB-89A4-0CFFE82A5C13}" dt="2023-03-30T04:36:18.406" v="3476" actId="20577"/>
          <ac:graphicFrameMkLst>
            <pc:docMk/>
            <pc:sldMk cId="2046271762" sldId="272"/>
            <ac:graphicFrameMk id="6" creationId="{AF0B8EEB-EFF9-EE4B-A0DB-F8868E672D1B}"/>
          </ac:graphicFrameMkLst>
        </pc:graphicFrameChg>
      </pc:sldChg>
      <pc:sldChg chg="addSp delSp modSp add mod">
        <pc:chgData name="Nam Ngo" userId="3d40cd20-e081-4beb-a834-ec0c44af3e90" providerId="ADAL" clId="{670B7E79-3C6B-4CCB-89A4-0CFFE82A5C13}" dt="2023-03-30T05:27:16.225" v="3586" actId="14100"/>
        <pc:sldMkLst>
          <pc:docMk/>
          <pc:sldMk cId="1490715776" sldId="273"/>
        </pc:sldMkLst>
        <pc:graphicFrameChg chg="add del mod">
          <ac:chgData name="Nam Ngo" userId="3d40cd20-e081-4beb-a834-ec0c44af3e90" providerId="ADAL" clId="{670B7E79-3C6B-4CCB-89A4-0CFFE82A5C13}" dt="2023-03-30T05:26:01.590" v="3567"/>
          <ac:graphicFrameMkLst>
            <pc:docMk/>
            <pc:sldMk cId="1490715776" sldId="273"/>
            <ac:graphicFrameMk id="3" creationId="{E85BFB10-A680-E2E8-DE7C-6EE0C5F20F04}"/>
          </ac:graphicFrameMkLst>
        </pc:graphicFrameChg>
        <pc:graphicFrameChg chg="add del mod modGraphic">
          <ac:chgData name="Nam Ngo" userId="3d40cd20-e081-4beb-a834-ec0c44af3e90" providerId="ADAL" clId="{670B7E79-3C6B-4CCB-89A4-0CFFE82A5C13}" dt="2023-03-30T05:26:12.791" v="3570" actId="478"/>
          <ac:graphicFrameMkLst>
            <pc:docMk/>
            <pc:sldMk cId="1490715776" sldId="273"/>
            <ac:graphicFrameMk id="4" creationId="{A151DD0F-583E-9F76-840E-FADFE6522915}"/>
          </ac:graphicFrameMkLst>
        </pc:graphicFrameChg>
        <pc:graphicFrameChg chg="add del mod">
          <ac:chgData name="Nam Ngo" userId="3d40cd20-e081-4beb-a834-ec0c44af3e90" providerId="ADAL" clId="{670B7E79-3C6B-4CCB-89A4-0CFFE82A5C13}" dt="2023-03-30T05:26:24.264" v="3572"/>
          <ac:graphicFrameMkLst>
            <pc:docMk/>
            <pc:sldMk cId="1490715776" sldId="273"/>
            <ac:graphicFrameMk id="5" creationId="{B94F5B5C-0C98-73B8-FB29-7F928D02FDA2}"/>
          </ac:graphicFrameMkLst>
        </pc:graphicFrameChg>
        <pc:graphicFrameChg chg="del">
          <ac:chgData name="Nam Ngo" userId="3d40cd20-e081-4beb-a834-ec0c44af3e90" providerId="ADAL" clId="{670B7E79-3C6B-4CCB-89A4-0CFFE82A5C13}" dt="2023-03-30T05:25:58.931" v="3565" actId="478"/>
          <ac:graphicFrameMkLst>
            <pc:docMk/>
            <pc:sldMk cId="1490715776" sldId="273"/>
            <ac:graphicFrameMk id="6" creationId="{AF0B8EEB-EFF9-EE4B-A0DB-F8868E672D1B}"/>
          </ac:graphicFrameMkLst>
        </pc:graphicFrameChg>
        <pc:graphicFrameChg chg="add mod modGraphic">
          <ac:chgData name="Nam Ngo" userId="3d40cd20-e081-4beb-a834-ec0c44af3e90" providerId="ADAL" clId="{670B7E79-3C6B-4CCB-89A4-0CFFE82A5C13}" dt="2023-03-30T05:27:16.225" v="3586" actId="14100"/>
          <ac:graphicFrameMkLst>
            <pc:docMk/>
            <pc:sldMk cId="1490715776" sldId="273"/>
            <ac:graphicFrameMk id="7" creationId="{89721FFA-84E5-60CA-034B-F7A1147F1C98}"/>
          </ac:graphicFrameMkLst>
        </pc:graphicFrameChg>
      </pc:sldChg>
      <pc:sldChg chg="del">
        <pc:chgData name="Nam Ngo" userId="3d40cd20-e081-4beb-a834-ec0c44af3e90" providerId="ADAL" clId="{670B7E79-3C6B-4CCB-89A4-0CFFE82A5C13}" dt="2023-03-21T00:47:38.247" v="1" actId="47"/>
        <pc:sldMkLst>
          <pc:docMk/>
          <pc:sldMk cId="4235357119" sldId="274"/>
        </pc:sldMkLst>
      </pc:sldChg>
      <pc:sldChg chg="del">
        <pc:chgData name="Nam Ngo" userId="3d40cd20-e081-4beb-a834-ec0c44af3e90" providerId="ADAL" clId="{670B7E79-3C6B-4CCB-89A4-0CFFE82A5C13}" dt="2023-03-21T00:47:38.247" v="1" actId="47"/>
        <pc:sldMkLst>
          <pc:docMk/>
          <pc:sldMk cId="3692631067" sldId="276"/>
        </pc:sldMkLst>
      </pc:sldChg>
      <pc:sldChg chg="del">
        <pc:chgData name="Nam Ngo" userId="3d40cd20-e081-4beb-a834-ec0c44af3e90" providerId="ADAL" clId="{670B7E79-3C6B-4CCB-89A4-0CFFE82A5C13}" dt="2023-03-21T00:47:38.247" v="1" actId="47"/>
        <pc:sldMkLst>
          <pc:docMk/>
          <pc:sldMk cId="791364741" sldId="277"/>
        </pc:sldMkLst>
      </pc:sldChg>
      <pc:sldChg chg="del">
        <pc:chgData name="Nam Ngo" userId="3d40cd20-e081-4beb-a834-ec0c44af3e90" providerId="ADAL" clId="{670B7E79-3C6B-4CCB-89A4-0CFFE82A5C13}" dt="2023-03-21T00:47:38.247" v="1" actId="47"/>
        <pc:sldMkLst>
          <pc:docMk/>
          <pc:sldMk cId="459717292" sldId="278"/>
        </pc:sldMkLst>
      </pc:sldChg>
      <pc:sldChg chg="del">
        <pc:chgData name="Nam Ngo" userId="3d40cd20-e081-4beb-a834-ec0c44af3e90" providerId="ADAL" clId="{670B7E79-3C6B-4CCB-89A4-0CFFE82A5C13}" dt="2023-03-21T00:47:44.741" v="2" actId="47"/>
        <pc:sldMkLst>
          <pc:docMk/>
          <pc:sldMk cId="521098576" sldId="283"/>
        </pc:sldMkLst>
      </pc:sldChg>
      <pc:sldChg chg="del">
        <pc:chgData name="Nam Ngo" userId="3d40cd20-e081-4beb-a834-ec0c44af3e90" providerId="ADAL" clId="{670B7E79-3C6B-4CCB-89A4-0CFFE82A5C13}" dt="2023-03-21T00:47:45.606" v="4" actId="47"/>
        <pc:sldMkLst>
          <pc:docMk/>
          <pc:sldMk cId="3259046923" sldId="284"/>
        </pc:sldMkLst>
      </pc:sldChg>
      <pc:sldChg chg="del">
        <pc:chgData name="Nam Ngo" userId="3d40cd20-e081-4beb-a834-ec0c44af3e90" providerId="ADAL" clId="{670B7E79-3C6B-4CCB-89A4-0CFFE82A5C13}" dt="2023-03-21T00:47:46.248" v="5" actId="47"/>
        <pc:sldMkLst>
          <pc:docMk/>
          <pc:sldMk cId="1968319831" sldId="285"/>
        </pc:sldMkLst>
      </pc:sldChg>
      <pc:sldChg chg="add del">
        <pc:chgData name="Nam Ngo" userId="3d40cd20-e081-4beb-a834-ec0c44af3e90" providerId="ADAL" clId="{670B7E79-3C6B-4CCB-89A4-0CFFE82A5C13}" dt="2023-03-21T00:52:48.944" v="664" actId="47"/>
        <pc:sldMkLst>
          <pc:docMk/>
          <pc:sldMk cId="208511023" sldId="286"/>
        </pc:sldMkLst>
      </pc:sldChg>
      <pc:sldChg chg="del">
        <pc:chgData name="Nam Ngo" userId="3d40cd20-e081-4beb-a834-ec0c44af3e90" providerId="ADAL" clId="{670B7E79-3C6B-4CCB-89A4-0CFFE82A5C13}" dt="2023-03-21T00:47:38.247" v="1" actId="47"/>
        <pc:sldMkLst>
          <pc:docMk/>
          <pc:sldMk cId="2597280867" sldId="286"/>
        </pc:sldMkLst>
      </pc:sldChg>
      <pc:sldChg chg="del">
        <pc:chgData name="Nam Ngo" userId="3d40cd20-e081-4beb-a834-ec0c44af3e90" providerId="ADAL" clId="{670B7E79-3C6B-4CCB-89A4-0CFFE82A5C13}" dt="2023-03-21T00:47:38.247" v="1" actId="47"/>
        <pc:sldMkLst>
          <pc:docMk/>
          <pc:sldMk cId="3618035653" sldId="287"/>
        </pc:sldMkLst>
      </pc:sldChg>
      <pc:sldChg chg="del">
        <pc:chgData name="Nam Ngo" userId="3d40cd20-e081-4beb-a834-ec0c44af3e90" providerId="ADAL" clId="{670B7E79-3C6B-4CCB-89A4-0CFFE82A5C13}" dt="2023-03-21T00:47:38.247" v="1" actId="47"/>
        <pc:sldMkLst>
          <pc:docMk/>
          <pc:sldMk cId="3908105753" sldId="293"/>
        </pc:sldMkLst>
      </pc:sldChg>
      <pc:sldChg chg="del">
        <pc:chgData name="Nam Ngo" userId="3d40cd20-e081-4beb-a834-ec0c44af3e90" providerId="ADAL" clId="{670B7E79-3C6B-4CCB-89A4-0CFFE82A5C13}" dt="2023-03-21T00:47:38.247" v="1" actId="47"/>
        <pc:sldMkLst>
          <pc:docMk/>
          <pc:sldMk cId="2026964588" sldId="294"/>
        </pc:sldMkLst>
      </pc:sldChg>
      <pc:sldChg chg="del">
        <pc:chgData name="Nam Ngo" userId="3d40cd20-e081-4beb-a834-ec0c44af3e90" providerId="ADAL" clId="{670B7E79-3C6B-4CCB-89A4-0CFFE82A5C13}" dt="2023-03-21T00:47:38.247" v="1" actId="47"/>
        <pc:sldMkLst>
          <pc:docMk/>
          <pc:sldMk cId="1184880510" sldId="295"/>
        </pc:sldMkLst>
      </pc:sldChg>
      <pc:sldChg chg="del">
        <pc:chgData name="Nam Ngo" userId="3d40cd20-e081-4beb-a834-ec0c44af3e90" providerId="ADAL" clId="{670B7E79-3C6B-4CCB-89A4-0CFFE82A5C13}" dt="2023-03-21T00:47:38.247" v="1" actId="47"/>
        <pc:sldMkLst>
          <pc:docMk/>
          <pc:sldMk cId="2494166685" sldId="296"/>
        </pc:sldMkLst>
      </pc:sldChg>
      <pc:sldMasterChg chg="del delSldLayout">
        <pc:chgData name="Nam Ngo" userId="3d40cd20-e081-4beb-a834-ec0c44af3e90" providerId="ADAL" clId="{670B7E79-3C6B-4CCB-89A4-0CFFE82A5C13}" dt="2023-03-21T00:52:48.944" v="664" actId="47"/>
        <pc:sldMasterMkLst>
          <pc:docMk/>
          <pc:sldMasterMk cId="3792698999" sldId="2147483664"/>
        </pc:sldMasterMkLst>
        <pc:sldLayoutChg chg="del">
          <pc:chgData name="Nam Ngo" userId="3d40cd20-e081-4beb-a834-ec0c44af3e90" providerId="ADAL" clId="{670B7E79-3C6B-4CCB-89A4-0CFFE82A5C13}" dt="2023-03-21T00:52:48.944" v="664" actId="47"/>
          <pc:sldLayoutMkLst>
            <pc:docMk/>
            <pc:sldMasterMk cId="3792698999" sldId="2147483664"/>
            <pc:sldLayoutMk cId="4113236042" sldId="2147483665"/>
          </pc:sldLayoutMkLst>
        </pc:sldLayoutChg>
        <pc:sldLayoutChg chg="del">
          <pc:chgData name="Nam Ngo" userId="3d40cd20-e081-4beb-a834-ec0c44af3e90" providerId="ADAL" clId="{670B7E79-3C6B-4CCB-89A4-0CFFE82A5C13}" dt="2023-03-21T00:52:48.944" v="664" actId="47"/>
          <pc:sldLayoutMkLst>
            <pc:docMk/>
            <pc:sldMasterMk cId="3792698999" sldId="2147483664"/>
            <pc:sldLayoutMk cId="2214528725" sldId="2147483666"/>
          </pc:sldLayoutMkLst>
        </pc:sldLayoutChg>
        <pc:sldLayoutChg chg="del">
          <pc:chgData name="Nam Ngo" userId="3d40cd20-e081-4beb-a834-ec0c44af3e90" providerId="ADAL" clId="{670B7E79-3C6B-4CCB-89A4-0CFFE82A5C13}" dt="2023-03-21T00:52:48.944" v="664" actId="47"/>
          <pc:sldLayoutMkLst>
            <pc:docMk/>
            <pc:sldMasterMk cId="3792698999" sldId="2147483664"/>
            <pc:sldLayoutMk cId="1627958107" sldId="2147483667"/>
          </pc:sldLayoutMkLst>
        </pc:sldLayoutChg>
        <pc:sldLayoutChg chg="del">
          <pc:chgData name="Nam Ngo" userId="3d40cd20-e081-4beb-a834-ec0c44af3e90" providerId="ADAL" clId="{670B7E79-3C6B-4CCB-89A4-0CFFE82A5C13}" dt="2023-03-21T00:52:48.944" v="664" actId="47"/>
          <pc:sldLayoutMkLst>
            <pc:docMk/>
            <pc:sldMasterMk cId="3792698999" sldId="2147483664"/>
            <pc:sldLayoutMk cId="2363752477" sldId="2147483668"/>
          </pc:sldLayoutMkLst>
        </pc:sldLayoutChg>
        <pc:sldLayoutChg chg="del">
          <pc:chgData name="Nam Ngo" userId="3d40cd20-e081-4beb-a834-ec0c44af3e90" providerId="ADAL" clId="{670B7E79-3C6B-4CCB-89A4-0CFFE82A5C13}" dt="2023-03-21T00:52:48.944" v="664" actId="47"/>
          <pc:sldLayoutMkLst>
            <pc:docMk/>
            <pc:sldMasterMk cId="3792698999" sldId="2147483664"/>
            <pc:sldLayoutMk cId="787600326" sldId="2147483669"/>
          </pc:sldLayoutMkLst>
        </pc:sldLayoutChg>
        <pc:sldLayoutChg chg="del">
          <pc:chgData name="Nam Ngo" userId="3d40cd20-e081-4beb-a834-ec0c44af3e90" providerId="ADAL" clId="{670B7E79-3C6B-4CCB-89A4-0CFFE82A5C13}" dt="2023-03-21T00:52:48.944" v="664" actId="47"/>
          <pc:sldLayoutMkLst>
            <pc:docMk/>
            <pc:sldMasterMk cId="3792698999" sldId="2147483664"/>
            <pc:sldLayoutMk cId="321963906" sldId="2147483670"/>
          </pc:sldLayoutMkLst>
        </pc:sldLayoutChg>
        <pc:sldLayoutChg chg="del">
          <pc:chgData name="Nam Ngo" userId="3d40cd20-e081-4beb-a834-ec0c44af3e90" providerId="ADAL" clId="{670B7E79-3C6B-4CCB-89A4-0CFFE82A5C13}" dt="2023-03-21T00:52:48.944" v="664" actId="47"/>
          <pc:sldLayoutMkLst>
            <pc:docMk/>
            <pc:sldMasterMk cId="3792698999" sldId="2147483664"/>
            <pc:sldLayoutMk cId="2929850995" sldId="2147483671"/>
          </pc:sldLayoutMkLst>
        </pc:sldLayoutChg>
        <pc:sldLayoutChg chg="del">
          <pc:chgData name="Nam Ngo" userId="3d40cd20-e081-4beb-a834-ec0c44af3e90" providerId="ADAL" clId="{670B7E79-3C6B-4CCB-89A4-0CFFE82A5C13}" dt="2023-03-21T00:52:48.944" v="664" actId="47"/>
          <pc:sldLayoutMkLst>
            <pc:docMk/>
            <pc:sldMasterMk cId="3792698999" sldId="2147483664"/>
            <pc:sldLayoutMk cId="3623244114" sldId="2147483672"/>
          </pc:sldLayoutMkLst>
        </pc:sldLayoutChg>
        <pc:sldLayoutChg chg="del">
          <pc:chgData name="Nam Ngo" userId="3d40cd20-e081-4beb-a834-ec0c44af3e90" providerId="ADAL" clId="{670B7E79-3C6B-4CCB-89A4-0CFFE82A5C13}" dt="2023-03-21T00:52:48.944" v="664" actId="47"/>
          <pc:sldLayoutMkLst>
            <pc:docMk/>
            <pc:sldMasterMk cId="3792698999" sldId="2147483664"/>
            <pc:sldLayoutMk cId="473128633" sldId="2147483673"/>
          </pc:sldLayoutMkLst>
        </pc:sldLayoutChg>
        <pc:sldLayoutChg chg="del">
          <pc:chgData name="Nam Ngo" userId="3d40cd20-e081-4beb-a834-ec0c44af3e90" providerId="ADAL" clId="{670B7E79-3C6B-4CCB-89A4-0CFFE82A5C13}" dt="2023-03-21T00:52:48.944" v="664" actId="47"/>
          <pc:sldLayoutMkLst>
            <pc:docMk/>
            <pc:sldMasterMk cId="3792698999" sldId="2147483664"/>
            <pc:sldLayoutMk cId="4177231920" sldId="2147483674"/>
          </pc:sldLayoutMkLst>
        </pc:sldLayoutChg>
        <pc:sldLayoutChg chg="del">
          <pc:chgData name="Nam Ngo" userId="3d40cd20-e081-4beb-a834-ec0c44af3e90" providerId="ADAL" clId="{670B7E79-3C6B-4CCB-89A4-0CFFE82A5C13}" dt="2023-03-21T00:52:48.944" v="664" actId="47"/>
          <pc:sldLayoutMkLst>
            <pc:docMk/>
            <pc:sldMasterMk cId="3792698999" sldId="2147483664"/>
            <pc:sldLayoutMk cId="3723744198" sldId="2147483675"/>
          </pc:sldLayoutMkLst>
        </pc:sldLayoutChg>
        <pc:sldLayoutChg chg="del">
          <pc:chgData name="Nam Ngo" userId="3d40cd20-e081-4beb-a834-ec0c44af3e90" providerId="ADAL" clId="{670B7E79-3C6B-4CCB-89A4-0CFFE82A5C13}" dt="2023-03-21T00:52:48.944" v="664" actId="47"/>
          <pc:sldLayoutMkLst>
            <pc:docMk/>
            <pc:sldMasterMk cId="3792698999" sldId="2147483664"/>
            <pc:sldLayoutMk cId="1908239950" sldId="2147483676"/>
          </pc:sldLayoutMkLst>
        </pc:sldLayoutChg>
        <pc:sldLayoutChg chg="del">
          <pc:chgData name="Nam Ngo" userId="3d40cd20-e081-4beb-a834-ec0c44af3e90" providerId="ADAL" clId="{670B7E79-3C6B-4CCB-89A4-0CFFE82A5C13}" dt="2023-03-21T00:52:48.944" v="664" actId="47"/>
          <pc:sldLayoutMkLst>
            <pc:docMk/>
            <pc:sldMasterMk cId="3792698999" sldId="2147483664"/>
            <pc:sldLayoutMk cId="2724443445" sldId="2147483677"/>
          </pc:sldLayoutMkLst>
        </pc:sldLayoutChg>
        <pc:sldLayoutChg chg="del">
          <pc:chgData name="Nam Ngo" userId="3d40cd20-e081-4beb-a834-ec0c44af3e90" providerId="ADAL" clId="{670B7E79-3C6B-4CCB-89A4-0CFFE82A5C13}" dt="2023-03-21T00:52:48.944" v="664" actId="47"/>
          <pc:sldLayoutMkLst>
            <pc:docMk/>
            <pc:sldMasterMk cId="3792698999" sldId="2147483664"/>
            <pc:sldLayoutMk cId="1079014002" sldId="2147483678"/>
          </pc:sldLayoutMkLst>
        </pc:sldLayoutChg>
        <pc:sldLayoutChg chg="del">
          <pc:chgData name="Nam Ngo" userId="3d40cd20-e081-4beb-a834-ec0c44af3e90" providerId="ADAL" clId="{670B7E79-3C6B-4CCB-89A4-0CFFE82A5C13}" dt="2023-03-21T00:52:48.944" v="664" actId="47"/>
          <pc:sldLayoutMkLst>
            <pc:docMk/>
            <pc:sldMasterMk cId="3792698999" sldId="2147483664"/>
            <pc:sldLayoutMk cId="2418495373" sldId="2147483679"/>
          </pc:sldLayoutMkLst>
        </pc:sldLayoutChg>
        <pc:sldLayoutChg chg="del">
          <pc:chgData name="Nam Ngo" userId="3d40cd20-e081-4beb-a834-ec0c44af3e90" providerId="ADAL" clId="{670B7E79-3C6B-4CCB-89A4-0CFFE82A5C13}" dt="2023-03-21T00:52:48.944" v="664" actId="47"/>
          <pc:sldLayoutMkLst>
            <pc:docMk/>
            <pc:sldMasterMk cId="3792698999" sldId="2147483664"/>
            <pc:sldLayoutMk cId="4217496401" sldId="2147483680"/>
          </pc:sldLayoutMkLst>
        </pc:sldLayoutChg>
        <pc:sldLayoutChg chg="del">
          <pc:chgData name="Nam Ngo" userId="3d40cd20-e081-4beb-a834-ec0c44af3e90" providerId="ADAL" clId="{670B7E79-3C6B-4CCB-89A4-0CFFE82A5C13}" dt="2023-03-21T00:52:48.944" v="664" actId="47"/>
          <pc:sldLayoutMkLst>
            <pc:docMk/>
            <pc:sldMasterMk cId="3792698999" sldId="2147483664"/>
            <pc:sldLayoutMk cId="115760044" sldId="2147483681"/>
          </pc:sldLayoutMkLst>
        </pc:sldLayoutChg>
        <pc:sldLayoutChg chg="del">
          <pc:chgData name="Nam Ngo" userId="3d40cd20-e081-4beb-a834-ec0c44af3e90" providerId="ADAL" clId="{670B7E79-3C6B-4CCB-89A4-0CFFE82A5C13}" dt="2023-03-21T00:52:48.944" v="664" actId="47"/>
          <pc:sldLayoutMkLst>
            <pc:docMk/>
            <pc:sldMasterMk cId="3792698999" sldId="2147483664"/>
            <pc:sldLayoutMk cId="242631016" sldId="2147483682"/>
          </pc:sldLayoutMkLst>
        </pc:sldLayoutChg>
        <pc:sldLayoutChg chg="del">
          <pc:chgData name="Nam Ngo" userId="3d40cd20-e081-4beb-a834-ec0c44af3e90" providerId="ADAL" clId="{670B7E79-3C6B-4CCB-89A4-0CFFE82A5C13}" dt="2023-03-21T00:52:48.944" v="664" actId="47"/>
          <pc:sldLayoutMkLst>
            <pc:docMk/>
            <pc:sldMasterMk cId="3792698999" sldId="2147483664"/>
            <pc:sldLayoutMk cId="4075193719" sldId="2147483683"/>
          </pc:sldLayoutMkLst>
        </pc:sldLayoutChg>
        <pc:sldLayoutChg chg="del">
          <pc:chgData name="Nam Ngo" userId="3d40cd20-e081-4beb-a834-ec0c44af3e90" providerId="ADAL" clId="{670B7E79-3C6B-4CCB-89A4-0CFFE82A5C13}" dt="2023-03-21T00:52:48.944" v="664" actId="47"/>
          <pc:sldLayoutMkLst>
            <pc:docMk/>
            <pc:sldMasterMk cId="3792698999" sldId="2147483664"/>
            <pc:sldLayoutMk cId="598824955" sldId="2147483684"/>
          </pc:sldLayoutMkLst>
        </pc:sldLayoutChg>
        <pc:sldLayoutChg chg="del">
          <pc:chgData name="Nam Ngo" userId="3d40cd20-e081-4beb-a834-ec0c44af3e90" providerId="ADAL" clId="{670B7E79-3C6B-4CCB-89A4-0CFFE82A5C13}" dt="2023-03-21T00:52:48.944" v="664" actId="47"/>
          <pc:sldLayoutMkLst>
            <pc:docMk/>
            <pc:sldMasterMk cId="3792698999" sldId="2147483664"/>
            <pc:sldLayoutMk cId="443169224" sldId="2147483685"/>
          </pc:sldLayoutMkLst>
        </pc:sldLayoutChg>
        <pc:sldLayoutChg chg="del">
          <pc:chgData name="Nam Ngo" userId="3d40cd20-e081-4beb-a834-ec0c44af3e90" providerId="ADAL" clId="{670B7E79-3C6B-4CCB-89A4-0CFFE82A5C13}" dt="2023-03-21T00:52:48.944" v="664" actId="47"/>
          <pc:sldLayoutMkLst>
            <pc:docMk/>
            <pc:sldMasterMk cId="3792698999" sldId="2147483664"/>
            <pc:sldLayoutMk cId="125744123" sldId="2147483686"/>
          </pc:sldLayoutMkLst>
        </pc:sldLayoutChg>
        <pc:sldLayoutChg chg="del">
          <pc:chgData name="Nam Ngo" userId="3d40cd20-e081-4beb-a834-ec0c44af3e90" providerId="ADAL" clId="{670B7E79-3C6B-4CCB-89A4-0CFFE82A5C13}" dt="2023-03-21T00:52:48.944" v="664" actId="47"/>
          <pc:sldLayoutMkLst>
            <pc:docMk/>
            <pc:sldMasterMk cId="3792698999" sldId="2147483664"/>
            <pc:sldLayoutMk cId="2371207863" sldId="2147483687"/>
          </pc:sldLayoutMkLst>
        </pc:sldLayoutChg>
        <pc:sldLayoutChg chg="del">
          <pc:chgData name="Nam Ngo" userId="3d40cd20-e081-4beb-a834-ec0c44af3e90" providerId="ADAL" clId="{670B7E79-3C6B-4CCB-89A4-0CFFE82A5C13}" dt="2023-03-21T00:52:48.944" v="664" actId="47"/>
          <pc:sldLayoutMkLst>
            <pc:docMk/>
            <pc:sldMasterMk cId="3792698999" sldId="2147483664"/>
            <pc:sldLayoutMk cId="3657248231" sldId="2147483688"/>
          </pc:sldLayoutMkLst>
        </pc:sldLayoutChg>
        <pc:sldLayoutChg chg="del">
          <pc:chgData name="Nam Ngo" userId="3d40cd20-e081-4beb-a834-ec0c44af3e90" providerId="ADAL" clId="{670B7E79-3C6B-4CCB-89A4-0CFFE82A5C13}" dt="2023-03-21T00:52:48.944" v="664" actId="47"/>
          <pc:sldLayoutMkLst>
            <pc:docMk/>
            <pc:sldMasterMk cId="3792698999" sldId="2147483664"/>
            <pc:sldLayoutMk cId="181135732" sldId="214748368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F638DB-F922-4787-866D-D16D1AA40ECB}" type="datetimeFigureOut">
              <a:rPr lang="en-NZ" smtClean="0"/>
              <a:t>30/03/2023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5AEFFB-A265-413A-91E3-2AD31251419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3152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5AEFFB-A265-413A-91E3-2AD31251419B}" type="slidenum">
              <a:rPr lang="en-NZ" smtClean="0"/>
              <a:t>2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923390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Longer time period</a:t>
            </a:r>
          </a:p>
          <a:p>
            <a:r>
              <a:rPr lang="en-US" dirty="0"/>
              <a:t>Not mixing up change and level</a:t>
            </a:r>
          </a:p>
          <a:p>
            <a:r>
              <a:rPr lang="en-US" dirty="0"/>
              <a:t>Stock and real measure</a:t>
            </a:r>
          </a:p>
          <a:p>
            <a:r>
              <a:rPr lang="en-US" dirty="0"/>
              <a:t>Controlling for population growth and dwelling growth separately</a:t>
            </a:r>
          </a:p>
          <a:p>
            <a:r>
              <a:rPr lang="en-US" dirty="0"/>
              <a:t>Quarterly noise</a:t>
            </a:r>
          </a:p>
          <a:p>
            <a:r>
              <a:rPr lang="en-US" dirty="0"/>
              <a:t>Lag selection (lag 1 is arbitrary, some relationships might be stronger contemporaneously)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5AEFFB-A265-413A-91E3-2AD31251419B}" type="slidenum">
              <a:rPr lang="en-NZ" smtClean="0"/>
              <a:t>3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910086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5AEFFB-A265-413A-91E3-2AD31251419B}" type="slidenum">
              <a:rPr lang="en-NZ" smtClean="0"/>
              <a:t>4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760705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5AEFFB-A265-413A-91E3-2AD31251419B}" type="slidenum">
              <a:rPr lang="en-NZ" smtClean="0"/>
              <a:t>5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662742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5AEFFB-A265-413A-91E3-2AD31251419B}" type="slidenum">
              <a:rPr lang="en-NZ" smtClean="0"/>
              <a:t>8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63628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B2928-9E03-6186-EB8B-39B968EB9B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8D2FF8-002F-530D-79EB-6EBA01ADE7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05DB58-4F44-480A-FB26-4A0F5FE97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DCAE-141E-458A-9717-123E1F508B6B}" type="datetimeFigureOut">
              <a:rPr lang="en-NZ" smtClean="0"/>
              <a:t>30/03/2023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720459-7DAB-384B-09E1-31B4F886B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793726-DF05-0CB7-F0C4-B33AE66F9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DF5DD-ECAD-4E7A-883F-C629AA98CEF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49675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EC62D-0B7D-9211-C554-FDA94AB58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261126-424C-BFA1-975E-378963C44C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6E6176-B19B-2BB7-742E-FC6233F55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DCAE-141E-458A-9717-123E1F508B6B}" type="datetimeFigureOut">
              <a:rPr lang="en-NZ" smtClean="0"/>
              <a:t>30/03/2023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32B6EF-7DB7-B949-3B69-6E4A65955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AA395-12A5-ABA6-975B-9E0FA4862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DF5DD-ECAD-4E7A-883F-C629AA98CEF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11222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EFA84C-2DFA-B6FB-D169-68C9B3AD27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EEEAAB-37E4-BA3F-BD81-936C7D1DF4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836536-B4B7-216D-07C1-CBB084AB8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DCAE-141E-458A-9717-123E1F508B6B}" type="datetimeFigureOut">
              <a:rPr lang="en-NZ" smtClean="0"/>
              <a:t>30/03/2023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135BB7-FE9D-B381-07A4-E77C4EF7B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C378E1-B8A5-FABE-50E5-42AD9BC8D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DF5DD-ECAD-4E7A-883F-C629AA98CEF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603253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F0239C9-1B20-4A31-BE00-E133CEEB4E2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7051431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3A58A75-6747-433C-B664-E739E357D2C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08892" y="1825625"/>
            <a:ext cx="10544908" cy="4351338"/>
          </a:xfrm>
        </p:spPr>
        <p:txBody>
          <a:bodyPr/>
          <a:lstStyle/>
          <a:p>
            <a:pPr lvl="0" fontAlgn="base">
              <a:spcAft>
                <a:spcPct val="0"/>
              </a:spcAft>
            </a:pPr>
            <a:r>
              <a:rPr lang="en-US">
                <a:solidFill>
                  <a:prstClr val="black"/>
                </a:solidFill>
              </a:rPr>
              <a:t>Click to edit master text styles</a:t>
            </a:r>
          </a:p>
          <a:p>
            <a:pPr lvl="1" fontAlgn="base">
              <a:spcAft>
                <a:spcPct val="0"/>
              </a:spcAft>
              <a:buFont typeface="Calibri" panose="020F0502020204030204" pitchFamily="34" charset="0"/>
              <a:buChar char="̶"/>
            </a:pPr>
            <a:r>
              <a:rPr lang="en-US">
                <a:solidFill>
                  <a:prstClr val="black"/>
                </a:solidFill>
              </a:rPr>
              <a:t>Second level</a:t>
            </a:r>
          </a:p>
          <a:p>
            <a:pPr lvl="2" fontAlgn="base">
              <a:spcAft>
                <a:spcPct val="0"/>
              </a:spcAft>
              <a:buFont typeface="Calibri" panose="020F0502020204030204" pitchFamily="34" charset="0"/>
              <a:buChar char="»"/>
            </a:pPr>
            <a:r>
              <a:rPr lang="en-US">
                <a:solidFill>
                  <a:prstClr val="black"/>
                </a:solidFill>
              </a:rPr>
              <a:t>Third level</a:t>
            </a:r>
            <a:endParaRPr lang="en-NZ">
              <a:solidFill>
                <a:prstClr val="black"/>
              </a:solidFill>
            </a:endParaRPr>
          </a:p>
        </p:txBody>
      </p:sp>
      <p:sp>
        <p:nvSpPr>
          <p:cNvPr id="11" name="Title 8">
            <a:extLst>
              <a:ext uri="{FF2B5EF4-FFF2-40B4-BE49-F238E27FC236}">
                <a16:creationId xmlns:a16="http://schemas.microsoft.com/office/drawing/2014/main" id="{A8572294-61DA-4B14-9F2F-CDA22C80B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endParaRPr lang="en-NZ" b="1"/>
          </a:p>
        </p:txBody>
      </p:sp>
    </p:spTree>
    <p:extLst>
      <p:ext uri="{BB962C8B-B14F-4D97-AF65-F5344CB8AC3E}">
        <p14:creationId xmlns:p14="http://schemas.microsoft.com/office/powerpoint/2010/main" val="10382525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6CE3AA4-F610-4CC6-8785-834A63BA44F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8791"/>
            <a:ext cx="12192000" cy="706901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FB014E21-699D-4CA8-9FD6-795DCD6EA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endParaRPr lang="en-NZ" b="1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C0787E5-7F20-4905-B23D-68533CA77297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 fontAlgn="base">
              <a:spcAft>
                <a:spcPct val="0"/>
              </a:spcAft>
            </a:pPr>
            <a:r>
              <a:rPr lang="en-US">
                <a:solidFill>
                  <a:prstClr val="black"/>
                </a:solidFill>
              </a:rPr>
              <a:t>Click to edit master text styles</a:t>
            </a:r>
          </a:p>
          <a:p>
            <a:pPr lvl="1" fontAlgn="base">
              <a:spcAft>
                <a:spcPct val="0"/>
              </a:spcAft>
              <a:buFont typeface="Calibri" panose="020F0502020204030204" pitchFamily="34" charset="0"/>
              <a:buChar char="̶"/>
            </a:pPr>
            <a:r>
              <a:rPr lang="en-US">
                <a:solidFill>
                  <a:prstClr val="black"/>
                </a:solidFill>
              </a:rPr>
              <a:t>Second level</a:t>
            </a:r>
          </a:p>
          <a:p>
            <a:pPr lvl="2" fontAlgn="base">
              <a:spcAft>
                <a:spcPct val="0"/>
              </a:spcAft>
              <a:buFont typeface="Calibri" panose="020F0502020204030204" pitchFamily="34" charset="0"/>
              <a:buChar char="»"/>
            </a:pPr>
            <a:r>
              <a:rPr lang="en-US">
                <a:solidFill>
                  <a:prstClr val="black"/>
                </a:solidFill>
              </a:rPr>
              <a:t>Third level</a:t>
            </a:r>
            <a:endParaRPr lang="en-NZ">
              <a:solidFill>
                <a:prstClr val="black"/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C75A2DC-EC83-4717-8727-ACFE213BC162}"/>
              </a:ext>
            </a:extLst>
          </p:cNvPr>
          <p:cNvSpPr>
            <a:spLocks noGrp="1"/>
          </p:cNvSpPr>
          <p:nvPr>
            <p:ph sz="half" idx="4294967295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/>
            </a:lvl1pPr>
          </a:lstStyle>
          <a:p>
            <a:r>
              <a:rPr lang="en-NZ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0267676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BFC4122-F690-4B70-9334-9C4698A0677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0"/>
            <a:ext cx="12191999" cy="70426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EB89391-20BF-4E11-B26C-07AA8A75CA8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/>
              <a:t>Section break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9A2D4B-9039-43B4-8C8E-A6B15314EE7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Section break subtitle</a:t>
            </a:r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89653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4EFC2-6425-BD81-AFF9-F7233DF4A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BD66D-557A-6419-EFE1-92B8539DF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0DEB63-15AC-862F-18B2-54D227825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DCAE-141E-458A-9717-123E1F508B6B}" type="datetimeFigureOut">
              <a:rPr lang="en-NZ" smtClean="0"/>
              <a:t>30/03/2023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252362-E5AF-DEBA-15CF-0EBB4342D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B6BB07-7984-FF8C-7D8F-CAB9FD7DC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DF5DD-ECAD-4E7A-883F-C629AA98CEF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82737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819EB-66AB-B630-E3FA-3C2CD5DDB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E988C5-DC3D-E5F3-096F-A69E7D3A62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18A02B-2183-8491-C889-7844802DA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DCAE-141E-458A-9717-123E1F508B6B}" type="datetimeFigureOut">
              <a:rPr lang="en-NZ" smtClean="0"/>
              <a:t>30/03/2023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971A28-F921-0B6C-70B1-702A5DB35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1D50-6D03-BE43-23E2-1E843FC12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DF5DD-ECAD-4E7A-883F-C629AA98CEF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64304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5CDE7-DA42-942A-A68F-292C7A91C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2A6EF-C0C1-66B8-9347-4B7B706773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C555F6-B19A-3732-DCA1-330CE17823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5802A5-4EC3-9CAB-E9BA-DA2C8F936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DCAE-141E-458A-9717-123E1F508B6B}" type="datetimeFigureOut">
              <a:rPr lang="en-NZ" smtClean="0"/>
              <a:t>30/03/2023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F264B4-7706-E2E9-7488-CD748D6A2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C303DB-FFE3-2D78-39BE-B8E199A31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DF5DD-ECAD-4E7A-883F-C629AA98CEF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79256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A6C83-29CE-7E36-DA78-562486C62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531A0D-60AA-2E49-FE85-38D1338927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F69F61-2EC0-1865-61BB-773C2BD898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20A2D-95EF-4E19-6DF4-8729C33833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9D2652-6B5A-CE61-26D0-1ACC86CBD9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90E7AF-BAE9-B9FB-94E0-03C335F35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DCAE-141E-458A-9717-123E1F508B6B}" type="datetimeFigureOut">
              <a:rPr lang="en-NZ" smtClean="0"/>
              <a:t>30/03/2023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1FB0A7-35D1-E82C-FA16-1744DA3AF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25154E-300A-EBBE-F556-7A7F7005C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DF5DD-ECAD-4E7A-883F-C629AA98CEF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1664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E61DF-E0B4-E55A-2739-57B26AA2C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20E619-F394-6082-1A90-ACF0308CD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DCAE-141E-458A-9717-123E1F508B6B}" type="datetimeFigureOut">
              <a:rPr lang="en-NZ" smtClean="0"/>
              <a:t>30/03/2023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42BD50-230A-858A-64E1-7B0E76A34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8E4282-23CB-CA49-3930-5258F55DE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DF5DD-ECAD-4E7A-883F-C629AA98CEF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11046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1930C7-EB06-67F1-E705-9029AF35D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DCAE-141E-458A-9717-123E1F508B6B}" type="datetimeFigureOut">
              <a:rPr lang="en-NZ" smtClean="0"/>
              <a:t>30/03/2023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2A87E5-154A-0B5D-B6E5-AC4E0D2D7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08751D-FD2E-1CA9-B3D9-3C8A5ABA8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DF5DD-ECAD-4E7A-883F-C629AA98CEF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66558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6ED91-4140-9FD9-D107-6438F89CE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59FA3-42A1-CC30-8681-F0E61520B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AC3115-BF15-2FD7-4E13-19329F52DF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FB319A-B698-60D7-CA16-33E8B0245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DCAE-141E-458A-9717-123E1F508B6B}" type="datetimeFigureOut">
              <a:rPr lang="en-NZ" smtClean="0"/>
              <a:t>30/03/2023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9C9237-D4EC-8F7F-37A7-CCC668254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83545A-C405-EED7-3388-1F9FBA72F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DF5DD-ECAD-4E7A-883F-C629AA98CEF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28500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3BA25-6CA3-C23C-7191-81D690F3E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0A0353-959A-0A62-EDAD-5D43A94C9C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C9FA4B-10D2-F878-DF66-207559CAEE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C0EBF6-56AD-EED8-B061-AB5CA7B18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DCAE-141E-458A-9717-123E1F508B6B}" type="datetimeFigureOut">
              <a:rPr lang="en-NZ" smtClean="0"/>
              <a:t>30/03/2023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8124AD-3AE7-5A77-25AA-3AA85470A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574511-714D-16CB-3B26-13055F387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DF5DD-ECAD-4E7A-883F-C629AA98CEF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63182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E07516-016D-F34B-665E-1C5E925F1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1EDFAC-49BD-7B78-D5E4-29974331ED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B2707-0D0C-E342-C16E-7A6C95C1CA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65DCAE-141E-458A-9717-123E1F508B6B}" type="datetimeFigureOut">
              <a:rPr lang="en-NZ" smtClean="0"/>
              <a:t>30/03/2023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DCFA6F-2284-F43A-8637-2DC76F25ED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D36251-5AA4-43C3-0937-1CFEA52221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8DF5DD-ECAD-4E7A-883F-C629AA98CEF0}" type="slidenum">
              <a:rPr lang="en-NZ" smtClean="0"/>
              <a:t>‹#›</a:t>
            </a:fld>
            <a:endParaRPr lang="en-NZ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B81D7A-7255-2BDE-7276-957EC98DA135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687187" y="6705600"/>
            <a:ext cx="846138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[UNCLASSIFIED]</a:t>
            </a:r>
          </a:p>
        </p:txBody>
      </p:sp>
    </p:spTree>
    <p:extLst>
      <p:ext uri="{BB962C8B-B14F-4D97-AF65-F5344CB8AC3E}">
        <p14:creationId xmlns:p14="http://schemas.microsoft.com/office/powerpoint/2010/main" val="1575964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55AA02D-A06D-44C4-A0F8-21C2D1D0DBAE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0" y="-321163"/>
            <a:ext cx="13104000" cy="7371762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AB2867-94FA-4217-8357-CF6035C7D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491416-3A14-455E-9473-E641B9F1A7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fontAlgn="base">
              <a:spcAft>
                <a:spcPct val="0"/>
              </a:spcAft>
            </a:pPr>
            <a:r>
              <a:rPr lang="en-US">
                <a:solidFill>
                  <a:prstClr val="black"/>
                </a:solidFill>
              </a:rPr>
              <a:t>Click to edit master text styles</a:t>
            </a:r>
          </a:p>
          <a:p>
            <a:pPr lvl="1" fontAlgn="base">
              <a:spcAft>
                <a:spcPct val="0"/>
              </a:spcAft>
              <a:buFont typeface="Calibri" panose="020F0502020204030204" pitchFamily="34" charset="0"/>
              <a:buChar char="̶"/>
            </a:pPr>
            <a:r>
              <a:rPr lang="en-US">
                <a:solidFill>
                  <a:prstClr val="black"/>
                </a:solidFill>
              </a:rPr>
              <a:t>Second level</a:t>
            </a:r>
          </a:p>
          <a:p>
            <a:pPr lvl="2" fontAlgn="base">
              <a:spcAft>
                <a:spcPct val="0"/>
              </a:spcAft>
              <a:buFont typeface="Calibri" panose="020F0502020204030204" pitchFamily="34" charset="0"/>
              <a:buChar char="»"/>
            </a:pPr>
            <a:r>
              <a:rPr lang="en-US">
                <a:solidFill>
                  <a:prstClr val="black"/>
                </a:solidFill>
              </a:rPr>
              <a:t>Third level</a:t>
            </a:r>
            <a:endParaRPr lang="en-NZ">
              <a:solidFill>
                <a:prstClr val="black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1B6AC1-64CB-4457-B752-8D9B0526CB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5F465-2E47-4061-A2BA-EF1166FC2AB0}" type="slidenum">
              <a:rPr lang="en-NZ" smtClean="0"/>
              <a:t>‹#›</a:t>
            </a:fld>
            <a:endParaRPr lang="en-NZ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5B686D-AC4C-45E5-BCFC-AAC53E7E3CF9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687187" y="6705600"/>
            <a:ext cx="846138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[UNCLASSIFIED]</a:t>
            </a:r>
          </a:p>
        </p:txBody>
      </p:sp>
    </p:spTree>
    <p:extLst>
      <p:ext uri="{BB962C8B-B14F-4D97-AF65-F5344CB8AC3E}">
        <p14:creationId xmlns:p14="http://schemas.microsoft.com/office/powerpoint/2010/main" val="3916928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F5FF8-33DD-4BF2-B696-31F976554B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2F8E4B-36BF-44E5-BCD2-1C1B465107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24A120-4548-4C03-A6E1-641569B21F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15628" cy="70558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5CCE5CF-376C-456A-A48A-F713A50F9974}"/>
              </a:ext>
            </a:extLst>
          </p:cNvPr>
          <p:cNvSpPr txBox="1"/>
          <p:nvPr/>
        </p:nvSpPr>
        <p:spPr>
          <a:xfrm>
            <a:off x="1000461" y="1600200"/>
            <a:ext cx="1104653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Z" sz="4800" b="1" dirty="0">
                <a:solidFill>
                  <a:schemeClr val="bg1"/>
                </a:solidFill>
              </a:rPr>
              <a:t>National drivers of rent</a:t>
            </a:r>
          </a:p>
          <a:p>
            <a:pPr algn="r"/>
            <a:r>
              <a:rPr lang="en-NZ" sz="4000" b="1" i="1" dirty="0">
                <a:solidFill>
                  <a:schemeClr val="bg1"/>
                </a:solidFill>
              </a:rPr>
              <a:t>March 2023</a:t>
            </a:r>
          </a:p>
        </p:txBody>
      </p:sp>
    </p:spTree>
    <p:extLst>
      <p:ext uri="{BB962C8B-B14F-4D97-AF65-F5344CB8AC3E}">
        <p14:creationId xmlns:p14="http://schemas.microsoft.com/office/powerpoint/2010/main" val="2490416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EC60020-4BD9-B122-8976-16487C9DA819}"/>
                  </a:ext>
                </a:extLst>
              </p:cNvPr>
              <p:cNvSpPr>
                <a:spLocks noGrp="1"/>
              </p:cNvSpPr>
              <p:nvPr>
                <p:ph idx="4294967295"/>
              </p:nvPr>
            </p:nvSpPr>
            <p:spPr>
              <a:xfrm>
                <a:off x="751489" y="1325563"/>
                <a:ext cx="10544908" cy="5002432"/>
              </a:xfrm>
            </p:spPr>
            <p:txBody>
              <a:bodyPr>
                <a:normAutofit fontScale="92500" lnSpcReduction="10000"/>
              </a:bodyPr>
              <a:lstStyle/>
              <a:p>
                <a:pPr>
                  <a:lnSpc>
                    <a:spcPct val="100000"/>
                  </a:lnSpc>
                  <a:spcBef>
                    <a:spcPts val="0"/>
                  </a:spcBef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NZ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𝑅𝑒𝑛𝑡</m:t>
                        </m:r>
                      </m:e>
                      <m:sub>
                        <m:r>
                          <a:rPr lang="en-NZ" sz="3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32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NZ" sz="32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NZ" sz="3200" b="0" i="1" smtClean="0">
                        <a:latin typeface="Cambria Math" panose="02040503050406030204" pitchFamily="18" charset="0"/>
                      </a:rPr>
                      <m:t>(</m:t>
                    </m:r>
                    <m:nary>
                      <m:naryPr>
                        <m:chr m:val="∑"/>
                        <m:ctrlPr>
                          <a:rPr lang="en-NZ" sz="32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NZ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NZ" sz="32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NZ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NZ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NZ" sz="32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3200" dirty="0"/>
                  <a:t>)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NZ" sz="3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32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defRPr/>
                </a:pPr>
                <a:endParaRPr lang="en-US" sz="32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defRPr/>
                </a:pPr>
                <a:r>
                  <a:rPr lang="en-US" sz="3200" dirty="0"/>
                  <a:t>Rent is measured by nominal RPI flow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defRPr/>
                </a:pPr>
                <a:endParaRPr lang="en-US" sz="32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defRPr/>
                </a:pPr>
                <a:r>
                  <a:rPr lang="en-US" sz="3200" dirty="0"/>
                  <a:t>Both contemporaneous and lagged change of explanatory variables </a:t>
                </a:r>
                <a14:m>
                  <m:oMath xmlns:m="http://schemas.openxmlformats.org/officeDocument/2006/math">
                    <m:r>
                      <a:rPr lang="en-NZ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/>
                  <a:t> </a:t>
                </a:r>
                <a:r>
                  <a:rPr lang="en-US" sz="3200" dirty="0"/>
                  <a:t>will be tested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  <a:defRPr/>
                </a:pPr>
                <a:endParaRPr lang="en-US" sz="3200" dirty="0"/>
              </a:p>
              <a:p>
                <a:r>
                  <a:rPr lang="en-US" sz="3200" dirty="0"/>
                  <a:t>Estimation period: Q4-2003 to Q2-2022</a:t>
                </a:r>
              </a:p>
              <a:p>
                <a:endParaRPr lang="en-US" sz="3200" dirty="0"/>
              </a:p>
              <a:p>
                <a:r>
                  <a:rPr lang="en-US" sz="3200" dirty="0"/>
                  <a:t>Potential drivers: Wages, people per dwelling, general inflation, unemployment rate, mortgage rate, house price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EC60020-4BD9-B122-8976-16487C9DA8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751489" y="1325563"/>
                <a:ext cx="10544908" cy="5002432"/>
              </a:xfrm>
              <a:blipFill>
                <a:blip r:embed="rId3"/>
                <a:stretch>
                  <a:fillRect l="-1156" t="-1949" b="-7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963B7C8A-B844-7554-60D6-199AB9331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911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 dirty="0"/>
              <a:t>Model</a:t>
            </a:r>
            <a:endParaRPr lang="en-NZ" sz="4800" b="1" dirty="0"/>
          </a:p>
        </p:txBody>
      </p:sp>
    </p:spTree>
    <p:extLst>
      <p:ext uri="{BB962C8B-B14F-4D97-AF65-F5344CB8AC3E}">
        <p14:creationId xmlns:p14="http://schemas.microsoft.com/office/powerpoint/2010/main" val="842463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EC60020-4BD9-B122-8976-16487C9DA81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751489" y="1325563"/>
            <a:ext cx="10544908" cy="5002432"/>
          </a:xfrm>
        </p:spPr>
        <p:txBody>
          <a:bodyPr>
            <a:normAutofit/>
          </a:bodyPr>
          <a:lstStyle/>
          <a:p>
            <a:r>
              <a:rPr lang="en-US" dirty="0"/>
              <a:t>Dependent variable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Stock measure of rent inflation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Real rent inflation</a:t>
            </a:r>
          </a:p>
          <a:p>
            <a:pPr lvl="1"/>
            <a:endParaRPr lang="en-US" dirty="0"/>
          </a:p>
          <a:p>
            <a:r>
              <a:rPr lang="en-US" dirty="0"/>
              <a:t>Explanatory variables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Exclude house price – related variables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Adult population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Separate population and dwelling growth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Vacancy rate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dirty="0"/>
          </a:p>
          <a:p>
            <a:r>
              <a:rPr lang="en-US" dirty="0"/>
              <a:t>Frequency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Annual change with 4-period </a:t>
            </a:r>
            <a:r>
              <a:rPr lang="en-US" sz="2000"/>
              <a:t>lags </a:t>
            </a:r>
            <a:endParaRPr lang="en-US" sz="2000" dirty="0"/>
          </a:p>
          <a:p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63B7C8A-B844-7554-60D6-199AB9331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911" y="0"/>
            <a:ext cx="10515600" cy="1325563"/>
          </a:xfrm>
        </p:spPr>
        <p:txBody>
          <a:bodyPr/>
          <a:lstStyle/>
          <a:p>
            <a:r>
              <a:rPr lang="en-US" b="1" dirty="0"/>
              <a:t>Model – alternative specifications</a:t>
            </a:r>
            <a:endParaRPr lang="en-NZ" b="1" dirty="0"/>
          </a:p>
        </p:txBody>
      </p:sp>
    </p:spTree>
    <p:extLst>
      <p:ext uri="{BB962C8B-B14F-4D97-AF65-F5344CB8AC3E}">
        <p14:creationId xmlns:p14="http://schemas.microsoft.com/office/powerpoint/2010/main" val="3460037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A837130-EE5B-0D8B-DB3F-9713D6BD9C03}"/>
              </a:ext>
            </a:extLst>
          </p:cNvPr>
          <p:cNvSpPr/>
          <p:nvPr/>
        </p:nvSpPr>
        <p:spPr>
          <a:xfrm>
            <a:off x="8237594" y="36983"/>
            <a:ext cx="1852226" cy="6403229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2168E796-6D81-F7D2-599D-160D32FC5FF7}"/>
              </a:ext>
            </a:extLst>
          </p:cNvPr>
          <p:cNvSpPr txBox="1">
            <a:spLocks/>
          </p:cNvSpPr>
          <p:nvPr/>
        </p:nvSpPr>
        <p:spPr>
          <a:xfrm>
            <a:off x="-84493" y="0"/>
            <a:ext cx="2275489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/>
              <a:t>Baseline</a:t>
            </a:r>
            <a:endParaRPr lang="en-NZ" sz="4800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5A6B28D-2270-EEB3-E62B-4163FFB6B1A0}"/>
              </a:ext>
            </a:extLst>
          </p:cNvPr>
          <p:cNvSpPr/>
          <p:nvPr/>
        </p:nvSpPr>
        <p:spPr>
          <a:xfrm>
            <a:off x="6266793" y="36984"/>
            <a:ext cx="1852226" cy="6403229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BB0AA51-2330-6071-3CD3-36D2EDBFCA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9850221"/>
              </p:ext>
            </p:extLst>
          </p:nvPr>
        </p:nvGraphicFramePr>
        <p:xfrm>
          <a:off x="2190996" y="55383"/>
          <a:ext cx="9869625" cy="6754853"/>
        </p:xfrm>
        <a:graphic>
          <a:graphicData uri="http://schemas.openxmlformats.org/drawingml/2006/table">
            <a:tbl>
              <a:tblPr firstRow="1" firstCol="1" bandRow="1"/>
              <a:tblGrid>
                <a:gridCol w="1973925">
                  <a:extLst>
                    <a:ext uri="{9D8B030D-6E8A-4147-A177-3AD203B41FA5}">
                      <a16:colId xmlns:a16="http://schemas.microsoft.com/office/drawing/2014/main" val="2053432539"/>
                    </a:ext>
                  </a:extLst>
                </a:gridCol>
                <a:gridCol w="1973925">
                  <a:extLst>
                    <a:ext uri="{9D8B030D-6E8A-4147-A177-3AD203B41FA5}">
                      <a16:colId xmlns:a16="http://schemas.microsoft.com/office/drawing/2014/main" val="2884489283"/>
                    </a:ext>
                  </a:extLst>
                </a:gridCol>
                <a:gridCol w="1973925">
                  <a:extLst>
                    <a:ext uri="{9D8B030D-6E8A-4147-A177-3AD203B41FA5}">
                      <a16:colId xmlns:a16="http://schemas.microsoft.com/office/drawing/2014/main" val="544306877"/>
                    </a:ext>
                  </a:extLst>
                </a:gridCol>
                <a:gridCol w="1973925">
                  <a:extLst>
                    <a:ext uri="{9D8B030D-6E8A-4147-A177-3AD203B41FA5}">
                      <a16:colId xmlns:a16="http://schemas.microsoft.com/office/drawing/2014/main" val="2804030913"/>
                    </a:ext>
                  </a:extLst>
                </a:gridCol>
                <a:gridCol w="1973925">
                  <a:extLst>
                    <a:ext uri="{9D8B030D-6E8A-4147-A177-3AD203B41FA5}">
                      <a16:colId xmlns:a16="http://schemas.microsoft.com/office/drawing/2014/main" val="1095019645"/>
                    </a:ext>
                  </a:extLst>
                </a:gridCol>
              </a:tblGrid>
              <a:tr h="411518">
                <a:tc>
                  <a:txBody>
                    <a:bodyPr/>
                    <a:lstStyle/>
                    <a:p>
                      <a:r>
                        <a:rPr lang="en-US" sz="7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9717" marR="39717" marT="39717" marB="39717" anchor="ctr">
                    <a:lnL>
                      <a:noFill/>
                    </a:lnL>
                    <a:lnR>
                      <a:noFill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Rent inflation </a:t>
                      </a:r>
                    </a:p>
                    <a:p>
                      <a:pPr algn="ctr"/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(nominal, flow)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9717" marR="39717" marT="39717" marB="39717" anchor="ctr">
                    <a:lnL>
                      <a:noFill/>
                    </a:lnL>
                    <a:lnR>
                      <a:noFill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Rent inflation </a:t>
                      </a:r>
                    </a:p>
                    <a:p>
                      <a:pPr algn="ctr"/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(nominal, flow)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9717" marR="39717" marT="39717" marB="39717" anchor="ctr">
                    <a:lnL>
                      <a:noFill/>
                    </a:lnL>
                    <a:lnR>
                      <a:noFill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Rent inflation</a:t>
                      </a:r>
                    </a:p>
                    <a:p>
                      <a:pPr algn="ctr"/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(nominal, flow)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9717" marR="39717" marT="39717" marB="39717" anchor="ctr">
                    <a:lnL>
                      <a:noFill/>
                    </a:lnL>
                    <a:lnR>
                      <a:noFill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Rent inflation </a:t>
                      </a:r>
                    </a:p>
                    <a:p>
                      <a:pPr algn="ctr"/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(nominal, flow)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9717" marR="39717" marT="39717" marB="39717" anchor="ctr">
                    <a:lnL>
                      <a:noFill/>
                    </a:lnL>
                    <a:lnR>
                      <a:noFill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3148610"/>
                  </a:ext>
                </a:extLst>
              </a:tr>
              <a:tr h="164757">
                <a:tc>
                  <a:txBody>
                    <a:bodyPr/>
                    <a:lstStyle/>
                    <a:p>
                      <a:r>
                        <a:rPr lang="en-NZ" sz="10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</a:t>
                      </a:r>
                      <a:r>
                        <a:rPr lang="en-US" sz="10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redictors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272" marR="5272" marT="5272" marB="527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Estimates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272" marR="5272" marT="5272" marB="527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Estimates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272" marR="5272" marT="5272" marB="527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Estimates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272" marR="5272" marT="5272" marB="527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Estimates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272" marR="5272" marT="5272" marB="527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115569"/>
                  </a:ext>
                </a:extLst>
              </a:tr>
              <a:tr h="411518"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Rent inflation (lagged)</a:t>
                      </a:r>
                    </a:p>
                  </a:txBody>
                  <a:tcPr marL="39717" marR="39717" marT="39717" marB="39717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-0.19 </a:t>
                      </a:r>
                      <a:b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(0.12)</a:t>
                      </a:r>
                    </a:p>
                  </a:txBody>
                  <a:tcPr marL="39717" marR="39717" marT="39717" marB="39717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-0.19 </a:t>
                      </a:r>
                      <a:r>
                        <a:rPr lang="en-US" sz="11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</a:t>
                      </a:r>
                      <a:b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(0.11)</a:t>
                      </a:r>
                    </a:p>
                  </a:txBody>
                  <a:tcPr marL="39717" marR="39717" marT="39717" marB="39717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-0.17 </a:t>
                      </a:r>
                      <a:b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(0.11)</a:t>
                      </a:r>
                    </a:p>
                  </a:txBody>
                  <a:tcPr marL="39717" marR="39717" marT="39717" marB="39717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-0.15 </a:t>
                      </a:r>
                      <a:b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(0.11)</a:t>
                      </a:r>
                    </a:p>
                  </a:txBody>
                  <a:tcPr marL="39717" marR="39717" marT="39717" marB="39717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8180314"/>
                  </a:ext>
                </a:extLst>
              </a:tr>
              <a:tr h="411518"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Wage growth</a:t>
                      </a:r>
                    </a:p>
                  </a:txBody>
                  <a:tcPr marL="39717" marR="39717" marT="39717" marB="3971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0.54 </a:t>
                      </a:r>
                      <a:r>
                        <a:rPr lang="en-US" sz="11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***</a:t>
                      </a:r>
                      <a:b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(0.11)</a:t>
                      </a:r>
                    </a:p>
                  </a:txBody>
                  <a:tcPr marL="39717" marR="39717" marT="39717" marB="3971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0.56 </a:t>
                      </a:r>
                      <a:r>
                        <a:rPr lang="en-US" sz="11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***</a:t>
                      </a:r>
                      <a:b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(0.08)</a:t>
                      </a:r>
                    </a:p>
                  </a:txBody>
                  <a:tcPr marL="39717" marR="39717" marT="39717" marB="3971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0.54 </a:t>
                      </a:r>
                      <a:r>
                        <a:rPr lang="en-US" sz="11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***</a:t>
                      </a:r>
                      <a:b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(0.09)</a:t>
                      </a:r>
                    </a:p>
                  </a:txBody>
                  <a:tcPr marL="39717" marR="39717" marT="39717" marB="3971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0.54 </a:t>
                      </a:r>
                      <a:r>
                        <a:rPr lang="en-US" sz="11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***</a:t>
                      </a:r>
                      <a:b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(0.09)</a:t>
                      </a:r>
                    </a:p>
                  </a:txBody>
                  <a:tcPr marL="39717" marR="39717" marT="39717" marB="3971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1884674"/>
                  </a:ext>
                </a:extLst>
              </a:tr>
              <a:tr h="411518"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Wage growth (lagged)</a:t>
                      </a:r>
                    </a:p>
                  </a:txBody>
                  <a:tcPr marL="39717" marR="39717" marT="39717" marB="3971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0.35 </a:t>
                      </a:r>
                      <a:r>
                        <a:rPr lang="en-US" sz="1100" baseline="30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***</a:t>
                      </a:r>
                      <a:b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(0.12)</a:t>
                      </a:r>
                    </a:p>
                  </a:txBody>
                  <a:tcPr marL="39717" marR="39717" marT="39717" marB="3971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0.36 </a:t>
                      </a:r>
                      <a:r>
                        <a:rPr lang="en-US" sz="1100" baseline="30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***</a:t>
                      </a:r>
                      <a:b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(0.11)</a:t>
                      </a:r>
                    </a:p>
                  </a:txBody>
                  <a:tcPr marL="39717" marR="39717" marT="39717" marB="3971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0.39 </a:t>
                      </a:r>
                      <a:r>
                        <a:rPr lang="en-US" sz="1100" baseline="30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***</a:t>
                      </a:r>
                      <a:b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(0.12)</a:t>
                      </a:r>
                    </a:p>
                  </a:txBody>
                  <a:tcPr marL="39717" marR="39717" marT="39717" marB="3971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0.39 </a:t>
                      </a:r>
                      <a:r>
                        <a:rPr lang="en-US" sz="11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***</a:t>
                      </a:r>
                      <a:b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(0.12)</a:t>
                      </a:r>
                    </a:p>
                  </a:txBody>
                  <a:tcPr marL="39717" marR="39717" marT="39717" marB="3971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94887"/>
                  </a:ext>
                </a:extLst>
              </a:tr>
              <a:tr h="411518"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People per dwelling</a:t>
                      </a:r>
                    </a:p>
                  </a:txBody>
                  <a:tcPr marL="39717" marR="39717" marT="39717" marB="3971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-0.51 </a:t>
                      </a:r>
                      <a:b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(0.78)</a:t>
                      </a:r>
                    </a:p>
                  </a:txBody>
                  <a:tcPr marL="39717" marR="39717" marT="39717" marB="3971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9717" marR="39717" marT="39717" marB="3971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9717" marR="39717" marT="39717" marB="3971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9717" marR="39717" marT="39717" marB="3971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1160094"/>
                  </a:ext>
                </a:extLst>
              </a:tr>
              <a:tr h="411518"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People per dwelling (lagged)</a:t>
                      </a:r>
                    </a:p>
                  </a:txBody>
                  <a:tcPr marL="39717" marR="39717" marT="39717" marB="3971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1.97 </a:t>
                      </a:r>
                      <a:r>
                        <a:rPr lang="en-US" sz="1100" baseline="30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</a:t>
                      </a:r>
                      <a:b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(0.86)</a:t>
                      </a:r>
                    </a:p>
                  </a:txBody>
                  <a:tcPr marL="39717" marR="39717" marT="39717" marB="3971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1.73 </a:t>
                      </a:r>
                      <a:r>
                        <a:rPr lang="en-US" sz="1100" baseline="30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***</a:t>
                      </a:r>
                      <a:b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(0.52)</a:t>
                      </a:r>
                    </a:p>
                  </a:txBody>
                  <a:tcPr marL="39717" marR="39717" marT="39717" marB="3971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1.63 </a:t>
                      </a:r>
                      <a:r>
                        <a:rPr lang="en-US" sz="11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***</a:t>
                      </a:r>
                      <a:b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(0.53)</a:t>
                      </a:r>
                    </a:p>
                  </a:txBody>
                  <a:tcPr marL="39717" marR="39717" marT="39717" marB="3971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1.51 </a:t>
                      </a:r>
                      <a:r>
                        <a:rPr lang="en-US" sz="11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***</a:t>
                      </a:r>
                      <a:b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(0.53)</a:t>
                      </a:r>
                    </a:p>
                  </a:txBody>
                  <a:tcPr marL="39717" marR="39717" marT="39717" marB="3971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4159217"/>
                  </a:ext>
                </a:extLst>
              </a:tr>
              <a:tr h="411518"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Mortgage rate</a:t>
                      </a:r>
                    </a:p>
                  </a:txBody>
                  <a:tcPr marL="39717" marR="39717" marT="39717" marB="3971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0.02 </a:t>
                      </a:r>
                      <a:b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(0.02)</a:t>
                      </a:r>
                    </a:p>
                  </a:txBody>
                  <a:tcPr marL="39717" marR="39717" marT="39717" marB="3971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9717" marR="39717" marT="39717" marB="3971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9717" marR="39717" marT="39717" marB="3971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9717" marR="39717" marT="39717" marB="3971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6464490"/>
                  </a:ext>
                </a:extLst>
              </a:tr>
              <a:tr h="411518"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Mortgage rate (lagged)</a:t>
                      </a:r>
                    </a:p>
                  </a:txBody>
                  <a:tcPr marL="39717" marR="39717" marT="39717" marB="3971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0.02 </a:t>
                      </a:r>
                      <a:b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(0.02)</a:t>
                      </a:r>
                    </a:p>
                  </a:txBody>
                  <a:tcPr marL="39717" marR="39717" marT="39717" marB="3971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0.03 </a:t>
                      </a:r>
                      <a:b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(0.02)</a:t>
                      </a:r>
                    </a:p>
                  </a:txBody>
                  <a:tcPr marL="39717" marR="39717" marT="39717" marB="3971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0.03 </a:t>
                      </a:r>
                      <a:b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(0.02)</a:t>
                      </a:r>
                    </a:p>
                  </a:txBody>
                  <a:tcPr marL="39717" marR="39717" marT="39717" marB="3971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9717" marR="39717" marT="39717" marB="3971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0158984"/>
                  </a:ext>
                </a:extLst>
              </a:tr>
              <a:tr h="411518"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Inflation excluding rents</a:t>
                      </a:r>
                    </a:p>
                  </a:txBody>
                  <a:tcPr marL="39717" marR="39717" marT="39717" marB="3971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-0.12 </a:t>
                      </a:r>
                      <a:b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(0.20)</a:t>
                      </a:r>
                    </a:p>
                  </a:txBody>
                  <a:tcPr marL="39717" marR="39717" marT="39717" marB="3971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9717" marR="39717" marT="39717" marB="3971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9717" marR="39717" marT="39717" marB="3971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9717" marR="39717" marT="39717" marB="3971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2887053"/>
                  </a:ext>
                </a:extLst>
              </a:tr>
              <a:tr h="411518"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Inflation excluding rents (lagged)</a:t>
                      </a:r>
                    </a:p>
                  </a:txBody>
                  <a:tcPr marL="39717" marR="39717" marT="39717" marB="3971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0.15 </a:t>
                      </a:r>
                      <a:b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(0.20)</a:t>
                      </a:r>
                    </a:p>
                  </a:txBody>
                  <a:tcPr marL="39717" marR="39717" marT="39717" marB="3971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0.14 </a:t>
                      </a:r>
                      <a:b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(0.17)</a:t>
                      </a:r>
                    </a:p>
                  </a:txBody>
                  <a:tcPr marL="39717" marR="39717" marT="39717" marB="3971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0.13 </a:t>
                      </a:r>
                      <a:b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(0.17)</a:t>
                      </a:r>
                    </a:p>
                  </a:txBody>
                  <a:tcPr marL="39717" marR="39717" marT="39717" marB="3971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0.15 </a:t>
                      </a:r>
                      <a:b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(0.17)</a:t>
                      </a:r>
                    </a:p>
                  </a:txBody>
                  <a:tcPr marL="39717" marR="39717" marT="39717" marB="3971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3251305"/>
                  </a:ext>
                </a:extLst>
              </a:tr>
              <a:tr h="411518"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Unemployment rate</a:t>
                      </a:r>
                    </a:p>
                  </a:txBody>
                  <a:tcPr marL="39717" marR="39717" marT="39717" marB="3971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0.01 </a:t>
                      </a:r>
                      <a:b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(0.01)</a:t>
                      </a:r>
                    </a:p>
                  </a:txBody>
                  <a:tcPr marL="39717" marR="39717" marT="39717" marB="3971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9717" marR="39717" marT="39717" marB="3971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9717" marR="39717" marT="39717" marB="3971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9717" marR="39717" marT="39717" marB="3971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1650688"/>
                  </a:ext>
                </a:extLst>
              </a:tr>
              <a:tr h="411518"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Unemployment rate (lagged)</a:t>
                      </a:r>
                    </a:p>
                  </a:txBody>
                  <a:tcPr marL="39717" marR="39717" marT="39717" marB="3971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-0.02 </a:t>
                      </a:r>
                      <a:b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(0.01)</a:t>
                      </a:r>
                    </a:p>
                  </a:txBody>
                  <a:tcPr marL="39717" marR="39717" marT="39717" marB="3971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-0.02 </a:t>
                      </a:r>
                      <a:b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(0.01)</a:t>
                      </a:r>
                    </a:p>
                  </a:txBody>
                  <a:tcPr marL="39717" marR="39717" marT="39717" marB="3971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-0.02 </a:t>
                      </a:r>
                      <a:b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(0.01)</a:t>
                      </a:r>
                    </a:p>
                  </a:txBody>
                  <a:tcPr marL="39717" marR="39717" marT="39717" marB="3971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-0.02 </a:t>
                      </a:r>
                      <a:r>
                        <a:rPr lang="en-US" sz="11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</a:t>
                      </a:r>
                      <a:b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(0.01)</a:t>
                      </a:r>
                    </a:p>
                  </a:txBody>
                  <a:tcPr marL="39717" marR="39717" marT="39717" marB="3971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3857710"/>
                  </a:ext>
                </a:extLst>
              </a:tr>
              <a:tr h="411518"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House price inflation</a:t>
                      </a:r>
                    </a:p>
                  </a:txBody>
                  <a:tcPr marL="39717" marR="39717" marT="39717" marB="3971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-0.01 </a:t>
                      </a:r>
                      <a:b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(0.06)</a:t>
                      </a:r>
                    </a:p>
                  </a:txBody>
                  <a:tcPr marL="39717" marR="39717" marT="39717" marB="3971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9717" marR="39717" marT="39717" marB="3971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9717" marR="39717" marT="39717" marB="3971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9717" marR="39717" marT="39717" marB="3971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7591680"/>
                  </a:ext>
                </a:extLst>
              </a:tr>
              <a:tr h="411518"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House price inflation (lagged)</a:t>
                      </a:r>
                    </a:p>
                  </a:txBody>
                  <a:tcPr marL="39717" marR="39717" marT="39717" marB="3971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0.08 </a:t>
                      </a:r>
                      <a:b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(0.07)</a:t>
                      </a:r>
                    </a:p>
                  </a:txBody>
                  <a:tcPr marL="39717" marR="39717" marT="39717" marB="3971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0.08 </a:t>
                      </a:r>
                      <a:r>
                        <a:rPr lang="en-US" sz="1100" baseline="30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</a:t>
                      </a:r>
                      <a:b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(0.04)</a:t>
                      </a:r>
                    </a:p>
                  </a:txBody>
                  <a:tcPr marL="39717" marR="39717" marT="39717" marB="3971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9717" marR="39717" marT="39717" marB="3971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9717" marR="39717" marT="39717" marB="3971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8680728"/>
                  </a:ext>
                </a:extLst>
              </a:tr>
              <a:tr h="206253"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Observations</a:t>
                      </a:r>
                    </a:p>
                  </a:txBody>
                  <a:tcPr marL="39717" marR="39717" marT="20034" marB="20034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73</a:t>
                      </a:r>
                    </a:p>
                  </a:txBody>
                  <a:tcPr marL="39717" marR="39717" marT="20034" marB="20034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73</a:t>
                      </a:r>
                    </a:p>
                  </a:txBody>
                  <a:tcPr marL="39717" marR="39717" marT="20034" marB="20034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73</a:t>
                      </a:r>
                    </a:p>
                  </a:txBody>
                  <a:tcPr marL="39717" marR="39717" marT="20034" marB="20034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73</a:t>
                      </a:r>
                    </a:p>
                  </a:txBody>
                  <a:tcPr marL="39717" marR="39717" marT="20034" marB="20034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808473"/>
                  </a:ext>
                </a:extLst>
              </a:tr>
              <a:tr h="206253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</a:t>
                      </a:r>
                      <a:r>
                        <a:rPr lang="en-US" sz="11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</a:t>
                      </a: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/ R</a:t>
                      </a:r>
                      <a:r>
                        <a:rPr lang="en-US" sz="11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</a:t>
                      </a: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adjusted</a:t>
                      </a:r>
                    </a:p>
                  </a:txBody>
                  <a:tcPr marL="39717" marR="39717" marT="20034" marB="2003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0.489 / 0.376</a:t>
                      </a:r>
                    </a:p>
                  </a:txBody>
                  <a:tcPr marL="39717" marR="39717" marT="20034" marB="2003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0.470 / 0.404</a:t>
                      </a:r>
                    </a:p>
                  </a:txBody>
                  <a:tcPr marL="39717" marR="39717" marT="20034" marB="2003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0.440 / 0.380</a:t>
                      </a:r>
                    </a:p>
                  </a:txBody>
                  <a:tcPr marL="39717" marR="39717" marT="20034" marB="2003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0.423 / 0.371</a:t>
                      </a:r>
                    </a:p>
                  </a:txBody>
                  <a:tcPr marL="39717" marR="39717" marT="20034" marB="2003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8843322"/>
                  </a:ext>
                </a:extLst>
              </a:tr>
              <a:tr h="164757">
                <a:tc gridSpan="5">
                  <a:txBody>
                    <a:bodyPr/>
                    <a:lstStyle/>
                    <a:p>
                      <a:pPr algn="r"/>
                      <a:r>
                        <a:rPr lang="en-US" sz="11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All variables enter the model as percentage change from the previous quarter</a:t>
                      </a:r>
                    </a:p>
                    <a:p>
                      <a:pPr algn="r"/>
                      <a:r>
                        <a:rPr lang="en-US" sz="105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 p&lt;0.1   ** p&lt;0.05   *** p&lt;0.01</a:t>
                      </a:r>
                      <a:endParaRPr lang="en-US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272" marR="5272" marT="5272" marB="5272" anchor="ctr">
                    <a:lnL>
                      <a:noFill/>
                    </a:lnL>
                    <a:lnR>
                      <a:noFill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918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5041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2168E796-6D81-F7D2-599D-160D32FC5FF7}"/>
              </a:ext>
            </a:extLst>
          </p:cNvPr>
          <p:cNvSpPr txBox="1">
            <a:spLocks/>
          </p:cNvSpPr>
          <p:nvPr/>
        </p:nvSpPr>
        <p:spPr>
          <a:xfrm>
            <a:off x="62824" y="174050"/>
            <a:ext cx="2275489" cy="260068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/>
              <a:t>Alternative:  Dependent variable</a:t>
            </a:r>
            <a:endParaRPr lang="en-NZ" sz="3600" b="1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BB13AA4-AB5B-6231-6E4E-94F93D644A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4074692"/>
              </p:ext>
            </p:extLst>
          </p:nvPr>
        </p:nvGraphicFramePr>
        <p:xfrm>
          <a:off x="2430989" y="324193"/>
          <a:ext cx="9631625" cy="6524352"/>
        </p:xfrm>
        <a:graphic>
          <a:graphicData uri="http://schemas.openxmlformats.org/drawingml/2006/table">
            <a:tbl>
              <a:tblPr firstRow="1" firstCol="1" bandRow="1"/>
              <a:tblGrid>
                <a:gridCol w="2645508">
                  <a:extLst>
                    <a:ext uri="{9D8B030D-6E8A-4147-A177-3AD203B41FA5}">
                      <a16:colId xmlns:a16="http://schemas.microsoft.com/office/drawing/2014/main" val="1261376013"/>
                    </a:ext>
                  </a:extLst>
                </a:gridCol>
                <a:gridCol w="2115206">
                  <a:extLst>
                    <a:ext uri="{9D8B030D-6E8A-4147-A177-3AD203B41FA5}">
                      <a16:colId xmlns:a16="http://schemas.microsoft.com/office/drawing/2014/main" val="2722061373"/>
                    </a:ext>
                  </a:extLst>
                </a:gridCol>
                <a:gridCol w="2490554">
                  <a:extLst>
                    <a:ext uri="{9D8B030D-6E8A-4147-A177-3AD203B41FA5}">
                      <a16:colId xmlns:a16="http://schemas.microsoft.com/office/drawing/2014/main" val="1661965372"/>
                    </a:ext>
                  </a:extLst>
                </a:gridCol>
                <a:gridCol w="2380357">
                  <a:extLst>
                    <a:ext uri="{9D8B030D-6E8A-4147-A177-3AD203B41FA5}">
                      <a16:colId xmlns:a16="http://schemas.microsoft.com/office/drawing/2014/main" val="474358664"/>
                    </a:ext>
                  </a:extLst>
                </a:gridCol>
              </a:tblGrid>
              <a:tr h="411350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971" marR="64971" marT="64971" marB="64971" anchor="ctr">
                    <a:lnL>
                      <a:noFill/>
                    </a:lnL>
                    <a:lnR>
                      <a:noFill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Rent inflation </a:t>
                      </a:r>
                    </a:p>
                    <a:p>
                      <a:pPr algn="ctr"/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(nominal, flow)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971" marR="64971" marT="64971" marB="64971" anchor="ctr">
                    <a:lnL>
                      <a:noFill/>
                    </a:lnL>
                    <a:lnR>
                      <a:noFill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Rent inflation </a:t>
                      </a:r>
                    </a:p>
                    <a:p>
                      <a:pPr algn="ctr"/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(nominal, stock)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971" marR="64971" marT="64971" marB="64971" anchor="ctr">
                    <a:lnL>
                      <a:noFill/>
                    </a:lnL>
                    <a:lnR>
                      <a:noFill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Rent inflation </a:t>
                      </a:r>
                    </a:p>
                    <a:p>
                      <a:pPr algn="ctr"/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(real, flow)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971" marR="64971" marT="64971" marB="64971" anchor="ctr">
                    <a:lnL>
                      <a:noFill/>
                    </a:lnL>
                    <a:lnR>
                      <a:noFill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1033615"/>
                  </a:ext>
                </a:extLst>
              </a:tr>
              <a:tr h="255572">
                <a:tc>
                  <a:txBody>
                    <a:bodyPr/>
                    <a:lstStyle/>
                    <a:p>
                      <a:pPr algn="l"/>
                      <a:r>
                        <a:rPr lang="en-US" sz="14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Predictors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624" marR="8624" marT="8624" marB="86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Estimates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624" marR="8624" marT="8624" marB="86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Estimates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624" marR="8624" marT="8624" marB="86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Estimates*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624" marR="8624" marT="8624" marB="86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7958611"/>
                  </a:ext>
                </a:extLst>
              </a:tr>
              <a:tr h="643080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Rent inflation (lagged)</a:t>
                      </a:r>
                    </a:p>
                  </a:txBody>
                  <a:tcPr marL="64971" marR="64971" marT="64971" marB="64971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-0.17 </a:t>
                      </a:r>
                      <a:b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(0.11)</a:t>
                      </a:r>
                    </a:p>
                  </a:txBody>
                  <a:tcPr marL="64971" marR="64971" marT="64971" marB="64971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0.65 </a:t>
                      </a:r>
                      <a:r>
                        <a:rPr lang="en-US" sz="14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***</a:t>
                      </a:r>
                      <a:b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(0.10)</a:t>
                      </a:r>
                    </a:p>
                  </a:txBody>
                  <a:tcPr marL="64971" marR="64971" marT="64971" marB="64971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-0.27 </a:t>
                      </a:r>
                      <a:r>
                        <a:rPr lang="en-US" sz="14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</a:t>
                      </a:r>
                      <a:b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(0.11)</a:t>
                      </a:r>
                    </a:p>
                  </a:txBody>
                  <a:tcPr marL="64971" marR="64971" marT="64971" marB="64971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2481243"/>
                  </a:ext>
                </a:extLst>
              </a:tr>
              <a:tr h="643080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Wage growth</a:t>
                      </a:r>
                    </a:p>
                  </a:txBody>
                  <a:tcPr marL="64971" marR="64971" marT="64971" marB="6497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0.54 </a:t>
                      </a:r>
                      <a:r>
                        <a:rPr lang="en-US" sz="14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***</a:t>
                      </a:r>
                      <a:b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(0.09)</a:t>
                      </a:r>
                    </a:p>
                  </a:txBody>
                  <a:tcPr marL="64971" marR="64971" marT="64971" marB="6497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0.09 </a:t>
                      </a:r>
                      <a:r>
                        <a:rPr lang="en-US" sz="14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***</a:t>
                      </a:r>
                      <a:b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(0.02)</a:t>
                      </a:r>
                    </a:p>
                  </a:txBody>
                  <a:tcPr marL="64971" marR="64971" marT="64971" marB="6497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0.62 </a:t>
                      </a:r>
                      <a:r>
                        <a:rPr lang="en-US" sz="1400" baseline="30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***</a:t>
                      </a:r>
                      <a:b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(0.08)</a:t>
                      </a:r>
                    </a:p>
                  </a:txBody>
                  <a:tcPr marL="64971" marR="64971" marT="64971" marB="6497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539944"/>
                  </a:ext>
                </a:extLst>
              </a:tr>
              <a:tr h="643080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Wage growth (lagged)</a:t>
                      </a:r>
                    </a:p>
                  </a:txBody>
                  <a:tcPr marL="64971" marR="64971" marT="64971" marB="6497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0.39 </a:t>
                      </a:r>
                      <a:r>
                        <a:rPr lang="en-US" sz="14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***</a:t>
                      </a:r>
                      <a:b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(0.12)</a:t>
                      </a:r>
                    </a:p>
                  </a:txBody>
                  <a:tcPr marL="64971" marR="64971" marT="64971" marB="6497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0.09 </a:t>
                      </a:r>
                      <a:r>
                        <a:rPr lang="en-US" sz="1400" baseline="30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***</a:t>
                      </a:r>
                      <a:b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(0.03)</a:t>
                      </a:r>
                    </a:p>
                  </a:txBody>
                  <a:tcPr marL="64971" marR="64971" marT="64971" marB="6497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0.38 </a:t>
                      </a:r>
                      <a:r>
                        <a:rPr lang="en-US" sz="14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***</a:t>
                      </a:r>
                      <a:b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(0.12)</a:t>
                      </a:r>
                    </a:p>
                  </a:txBody>
                  <a:tcPr marL="64971" marR="64971" marT="64971" marB="6497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9341500"/>
                  </a:ext>
                </a:extLst>
              </a:tr>
              <a:tr h="643080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People per dwelling (lagged)</a:t>
                      </a:r>
                    </a:p>
                  </a:txBody>
                  <a:tcPr marL="64971" marR="64971" marT="64971" marB="6497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1.63 </a:t>
                      </a:r>
                      <a:r>
                        <a:rPr lang="en-US" sz="14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***</a:t>
                      </a:r>
                      <a:b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(0.53)</a:t>
                      </a:r>
                    </a:p>
                  </a:txBody>
                  <a:tcPr marL="64971" marR="64971" marT="64971" marB="6497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0.30 </a:t>
                      </a:r>
                      <a:r>
                        <a:rPr lang="en-US" sz="1400" baseline="30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</a:t>
                      </a:r>
                      <a:b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(0.14)</a:t>
                      </a:r>
                    </a:p>
                  </a:txBody>
                  <a:tcPr marL="64971" marR="64971" marT="64971" marB="6497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1.99 </a:t>
                      </a:r>
                      <a:r>
                        <a:rPr lang="en-US" sz="14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***</a:t>
                      </a:r>
                      <a:b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(0.53)</a:t>
                      </a:r>
                    </a:p>
                  </a:txBody>
                  <a:tcPr marL="64971" marR="64971" marT="64971" marB="6497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3807067"/>
                  </a:ext>
                </a:extLst>
              </a:tr>
              <a:tr h="643080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Mortgage rate (lagged)</a:t>
                      </a:r>
                    </a:p>
                  </a:txBody>
                  <a:tcPr marL="64971" marR="64971" marT="64971" marB="6497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0.03 </a:t>
                      </a:r>
                      <a:b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(0.02)</a:t>
                      </a:r>
                    </a:p>
                  </a:txBody>
                  <a:tcPr marL="64971" marR="64971" marT="64971" marB="6497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0.01 </a:t>
                      </a:r>
                      <a:b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(0.00)</a:t>
                      </a:r>
                    </a:p>
                  </a:txBody>
                  <a:tcPr marL="64971" marR="64971" marT="64971" marB="6497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0.03 </a:t>
                      </a:r>
                      <a:b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(0.02)</a:t>
                      </a:r>
                    </a:p>
                  </a:txBody>
                  <a:tcPr marL="64971" marR="64971" marT="64971" marB="6497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8785149"/>
                  </a:ext>
                </a:extLst>
              </a:tr>
              <a:tr h="643080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Inflation excluding rents (lagged)</a:t>
                      </a:r>
                    </a:p>
                  </a:txBody>
                  <a:tcPr marL="64971" marR="64971" marT="64971" marB="6497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0.13 </a:t>
                      </a:r>
                      <a:b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(0.17)</a:t>
                      </a:r>
                    </a:p>
                  </a:txBody>
                  <a:tcPr marL="64971" marR="64971" marT="64971" marB="6497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0.02 </a:t>
                      </a:r>
                      <a:b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(0.04)</a:t>
                      </a:r>
                    </a:p>
                  </a:txBody>
                  <a:tcPr marL="64971" marR="64971" marT="64971" marB="6497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4971" marR="64971" marT="64971" marB="6497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0006721"/>
                  </a:ext>
                </a:extLst>
              </a:tr>
              <a:tr h="643080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Unemployment rate (lagged)</a:t>
                      </a:r>
                    </a:p>
                  </a:txBody>
                  <a:tcPr marL="64971" marR="64971" marT="64971" marB="6497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-0.02 </a:t>
                      </a:r>
                      <a:b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(0.01)</a:t>
                      </a:r>
                    </a:p>
                  </a:txBody>
                  <a:tcPr marL="64971" marR="64971" marT="64971" marB="6497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-0.00 </a:t>
                      </a:r>
                      <a:b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(0.00)</a:t>
                      </a:r>
                    </a:p>
                  </a:txBody>
                  <a:tcPr marL="64971" marR="64971" marT="64971" marB="6497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-0.01 </a:t>
                      </a:r>
                      <a:b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(0.01)</a:t>
                      </a:r>
                    </a:p>
                  </a:txBody>
                  <a:tcPr marL="64971" marR="64971" marT="64971" marB="6497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7412193"/>
                  </a:ext>
                </a:extLst>
              </a:tr>
              <a:tr h="322335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Observations</a:t>
                      </a:r>
                    </a:p>
                  </a:txBody>
                  <a:tcPr marL="64971" marR="64971" marT="32773" marB="32773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73</a:t>
                      </a:r>
                    </a:p>
                  </a:txBody>
                  <a:tcPr marL="64971" marR="64971" marT="32773" marB="32773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61</a:t>
                      </a:r>
                    </a:p>
                  </a:txBody>
                  <a:tcPr marL="64971" marR="64971" marT="32773" marB="32773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72</a:t>
                      </a:r>
                    </a:p>
                  </a:txBody>
                  <a:tcPr marL="64971" marR="64971" marT="32773" marB="32773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8787799"/>
                  </a:ext>
                </a:extLst>
              </a:tr>
              <a:tr h="322335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</a:t>
                      </a:r>
                      <a:r>
                        <a:rPr lang="en-US" sz="1400" baseline="30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/ R</a:t>
                      </a:r>
                      <a:r>
                        <a:rPr lang="en-US" sz="1400" baseline="30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adjusted</a:t>
                      </a:r>
                    </a:p>
                  </a:txBody>
                  <a:tcPr marL="64971" marR="64971" marT="32773" marB="3277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0.440 / 0.380</a:t>
                      </a:r>
                    </a:p>
                  </a:txBody>
                  <a:tcPr marL="64971" marR="64971" marT="32773" marB="3277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0.573 / 0.516</a:t>
                      </a:r>
                    </a:p>
                  </a:txBody>
                  <a:tcPr marL="64971" marR="64971" marT="32773" marB="3277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0.560 / 0.520</a:t>
                      </a:r>
                    </a:p>
                  </a:txBody>
                  <a:tcPr marL="64971" marR="64971" marT="32773" marB="3277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8785141"/>
                  </a:ext>
                </a:extLst>
              </a:tr>
              <a:tr h="255572">
                <a:tc gridSpan="4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All variables enter the model as percentage change from the previous quarter</a:t>
                      </a:r>
                    </a:p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In Model 3, both rents and wages are deflated using CPI excluding rents</a:t>
                      </a:r>
                    </a:p>
                    <a:p>
                      <a:pPr algn="r"/>
                      <a:r>
                        <a:rPr lang="en-US" sz="12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 p&lt;0.1   ** p&lt;0.05   *** p&lt;0.01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624" marR="8624" marT="8624" marB="8624" anchor="ctr">
                    <a:lnL>
                      <a:noFill/>
                    </a:lnL>
                    <a:lnR>
                      <a:noFill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25320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5332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2168E796-6D81-F7D2-599D-160D32FC5FF7}"/>
              </a:ext>
            </a:extLst>
          </p:cNvPr>
          <p:cNvSpPr txBox="1">
            <a:spLocks/>
          </p:cNvSpPr>
          <p:nvPr/>
        </p:nvSpPr>
        <p:spPr>
          <a:xfrm>
            <a:off x="62824" y="174050"/>
            <a:ext cx="2428128" cy="260068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/>
              <a:t>Alternative:  Explanatory variables</a:t>
            </a:r>
            <a:endParaRPr lang="en-NZ" sz="3600" b="1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12B1F31-F2EB-CDB1-BE35-E92333EE79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5762605"/>
              </p:ext>
            </p:extLst>
          </p:nvPr>
        </p:nvGraphicFramePr>
        <p:xfrm>
          <a:off x="2490953" y="237482"/>
          <a:ext cx="9638225" cy="6366045"/>
        </p:xfrm>
        <a:graphic>
          <a:graphicData uri="http://schemas.openxmlformats.org/drawingml/2006/table">
            <a:tbl>
              <a:tblPr firstRow="1" firstCol="1" bandRow="1"/>
              <a:tblGrid>
                <a:gridCol w="2151992">
                  <a:extLst>
                    <a:ext uri="{9D8B030D-6E8A-4147-A177-3AD203B41FA5}">
                      <a16:colId xmlns:a16="http://schemas.microsoft.com/office/drawing/2014/main" val="2345626895"/>
                    </a:ext>
                  </a:extLst>
                </a:gridCol>
                <a:gridCol w="1703298">
                  <a:extLst>
                    <a:ext uri="{9D8B030D-6E8A-4147-A177-3AD203B41FA5}">
                      <a16:colId xmlns:a16="http://schemas.microsoft.com/office/drawing/2014/main" val="1642846842"/>
                    </a:ext>
                  </a:extLst>
                </a:gridCol>
                <a:gridCol w="1927645">
                  <a:extLst>
                    <a:ext uri="{9D8B030D-6E8A-4147-A177-3AD203B41FA5}">
                      <a16:colId xmlns:a16="http://schemas.microsoft.com/office/drawing/2014/main" val="2126346725"/>
                    </a:ext>
                  </a:extLst>
                </a:gridCol>
                <a:gridCol w="1927645">
                  <a:extLst>
                    <a:ext uri="{9D8B030D-6E8A-4147-A177-3AD203B41FA5}">
                      <a16:colId xmlns:a16="http://schemas.microsoft.com/office/drawing/2014/main" val="4086923483"/>
                    </a:ext>
                  </a:extLst>
                </a:gridCol>
                <a:gridCol w="1927645">
                  <a:extLst>
                    <a:ext uri="{9D8B030D-6E8A-4147-A177-3AD203B41FA5}">
                      <a16:colId xmlns:a16="http://schemas.microsoft.com/office/drawing/2014/main" val="2639385712"/>
                    </a:ext>
                  </a:extLst>
                </a:gridCol>
              </a:tblGrid>
              <a:tr h="419099">
                <a:tc>
                  <a:txBody>
                    <a:bodyPr/>
                    <a:lstStyle/>
                    <a:p>
                      <a:r>
                        <a:rPr lang="en-US" sz="11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971" marR="64971" marT="64971" marB="64971" anchor="ctr">
                    <a:lnL>
                      <a:noFill/>
                    </a:lnL>
                    <a:lnR>
                      <a:noFill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Rent inflation</a:t>
                      </a:r>
                    </a:p>
                    <a:p>
                      <a:pPr algn="ctr"/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(nominal, flow)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971" marR="64971" marT="64971" marB="64971" anchor="ctr">
                    <a:lnL>
                      <a:noFill/>
                    </a:lnL>
                    <a:lnR>
                      <a:noFill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Rent inflation </a:t>
                      </a:r>
                    </a:p>
                    <a:p>
                      <a:pPr algn="ctr"/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(nominal, flow)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971" marR="64971" marT="64971" marB="64971" anchor="ctr">
                    <a:lnL>
                      <a:noFill/>
                    </a:lnL>
                    <a:lnR>
                      <a:noFill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Rent inflation </a:t>
                      </a:r>
                    </a:p>
                    <a:p>
                      <a:pPr algn="ctr"/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(nominal, flow)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971" marR="64971" marT="64971" marB="64971" anchor="ctr">
                    <a:lnL>
                      <a:noFill/>
                    </a:lnL>
                    <a:lnR>
                      <a:noFill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Rent inflation </a:t>
                      </a:r>
                    </a:p>
                    <a:p>
                      <a:pPr algn="ctr"/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(nominal, flow)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971" marR="64971" marT="64971" marB="64971" anchor="ctr">
                    <a:lnL>
                      <a:noFill/>
                    </a:lnL>
                    <a:lnR>
                      <a:noFill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3562506"/>
                  </a:ext>
                </a:extLst>
              </a:tr>
              <a:tr h="260387">
                <a:tc>
                  <a:txBody>
                    <a:bodyPr/>
                    <a:lstStyle/>
                    <a:p>
                      <a:r>
                        <a:rPr lang="en-US" sz="11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Predictors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624" marR="8624" marT="8624" marB="86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Estimates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624" marR="8624" marT="8624" marB="86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Estimates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624" marR="8624" marT="8624" marB="86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Estimates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624" marR="8624" marT="8624" marB="86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Estimates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624" marR="8624" marT="8624" marB="86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9213916"/>
                  </a:ext>
                </a:extLst>
              </a:tr>
              <a:tr h="655193"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Wage</a:t>
                      </a:r>
                    </a:p>
                  </a:txBody>
                  <a:tcPr marL="64971" marR="64971" marT="64971" marB="64971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0.56 </a:t>
                      </a:r>
                      <a:r>
                        <a:rPr lang="en-US" sz="1200" baseline="30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***</a:t>
                      </a:r>
                      <a:b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(0.08)</a:t>
                      </a:r>
                    </a:p>
                  </a:txBody>
                  <a:tcPr marL="64971" marR="64971" marT="64971" marB="64971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0.52 </a:t>
                      </a:r>
                      <a:r>
                        <a:rPr lang="en-US" sz="1200" baseline="30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***</a:t>
                      </a:r>
                      <a:b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(0.08)</a:t>
                      </a:r>
                    </a:p>
                  </a:txBody>
                  <a:tcPr marL="64971" marR="64971" marT="64971" marB="64971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0.54 </a:t>
                      </a:r>
                      <a:r>
                        <a:rPr lang="en-US" sz="12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***</a:t>
                      </a:r>
                      <a:b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(0.09)</a:t>
                      </a:r>
                    </a:p>
                  </a:txBody>
                  <a:tcPr marL="64971" marR="64971" marT="64971" marB="64971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0.34 </a:t>
                      </a:r>
                      <a:r>
                        <a:rPr lang="en-US" sz="12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***</a:t>
                      </a:r>
                      <a:b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(0.09)</a:t>
                      </a:r>
                    </a:p>
                  </a:txBody>
                  <a:tcPr marL="64971" marR="64971" marT="64971" marB="64971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6023693"/>
                  </a:ext>
                </a:extLst>
              </a:tr>
              <a:tr h="655193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Wage (lagged)</a:t>
                      </a:r>
                    </a:p>
                  </a:txBody>
                  <a:tcPr marL="64971" marR="64971" marT="64971" marB="6497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0.36 </a:t>
                      </a:r>
                      <a:r>
                        <a:rPr lang="en-US" sz="1200" baseline="30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***</a:t>
                      </a:r>
                      <a:b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(0.11)</a:t>
                      </a:r>
                    </a:p>
                  </a:txBody>
                  <a:tcPr marL="64971" marR="64971" marT="64971" marB="6497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0.39 </a:t>
                      </a:r>
                      <a:r>
                        <a:rPr lang="en-US" sz="12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***</a:t>
                      </a:r>
                      <a:b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(0.11)</a:t>
                      </a:r>
                    </a:p>
                  </a:txBody>
                  <a:tcPr marL="64971" marR="64971" marT="64971" marB="6497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0.39 </a:t>
                      </a:r>
                      <a:r>
                        <a:rPr lang="en-US" sz="12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***</a:t>
                      </a:r>
                      <a:b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(0.12)</a:t>
                      </a:r>
                    </a:p>
                  </a:txBody>
                  <a:tcPr marL="64971" marR="64971" marT="64971" marB="6497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0.28 </a:t>
                      </a:r>
                      <a:r>
                        <a:rPr lang="en-US" sz="12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</a:t>
                      </a:r>
                      <a:b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(0.12)</a:t>
                      </a:r>
                    </a:p>
                  </a:txBody>
                  <a:tcPr marL="64971" marR="64971" marT="64971" marB="6497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0964504"/>
                  </a:ext>
                </a:extLst>
              </a:tr>
              <a:tr h="655193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People per dwelling (lagged)</a:t>
                      </a:r>
                    </a:p>
                  </a:txBody>
                  <a:tcPr marL="64971" marR="64971" marT="64971" marB="6497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1.73 </a:t>
                      </a:r>
                      <a:r>
                        <a:rPr lang="en-US" sz="12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***</a:t>
                      </a:r>
                      <a:b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(0.52)</a:t>
                      </a:r>
                    </a:p>
                  </a:txBody>
                  <a:tcPr marL="64971" marR="64971" marT="64971" marB="6497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4971" marR="64971" marT="64971" marB="6497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4971" marR="64971" marT="64971" marB="6497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4971" marR="64971" marT="64971" marB="6497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7672871"/>
                  </a:ext>
                </a:extLst>
              </a:tr>
              <a:tr h="655193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Adults per dwelling (lagged)</a:t>
                      </a:r>
                    </a:p>
                  </a:txBody>
                  <a:tcPr marL="64971" marR="64971" marT="64971" marB="6497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4971" marR="64971" marT="64971" marB="6497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1.46 </a:t>
                      </a:r>
                      <a:r>
                        <a:rPr lang="en-US" sz="1200" baseline="30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***</a:t>
                      </a:r>
                      <a:b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(0.46)</a:t>
                      </a:r>
                    </a:p>
                  </a:txBody>
                  <a:tcPr marL="64971" marR="64971" marT="64971" marB="6497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4971" marR="64971" marT="64971" marB="6497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4971" marR="64971" marT="64971" marB="6497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7246234"/>
                  </a:ext>
                </a:extLst>
              </a:tr>
              <a:tr h="655193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Population growth (lagged)</a:t>
                      </a:r>
                    </a:p>
                  </a:txBody>
                  <a:tcPr marL="64971" marR="64971" marT="64971" marB="6497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4971" marR="64971" marT="64971" marB="6497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4971" marR="64971" marT="64971" marB="6497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1.68 </a:t>
                      </a:r>
                      <a:r>
                        <a:rPr lang="en-US" sz="1200" baseline="30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***</a:t>
                      </a:r>
                      <a:b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(0.58)</a:t>
                      </a:r>
                    </a:p>
                  </a:txBody>
                  <a:tcPr marL="64971" marR="64971" marT="64971" marB="6497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4971" marR="64971" marT="64971" marB="6497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9563304"/>
                  </a:ext>
                </a:extLst>
              </a:tr>
              <a:tr h="655193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Dwellings growth (lagged)</a:t>
                      </a:r>
                    </a:p>
                  </a:txBody>
                  <a:tcPr marL="64971" marR="64971" marT="64971" marB="6497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4971" marR="64971" marT="64971" marB="6497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4971" marR="64971" marT="64971" marB="6497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-1.43 </a:t>
                      </a:r>
                      <a:b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(0.97)</a:t>
                      </a:r>
                    </a:p>
                  </a:txBody>
                  <a:tcPr marL="64971" marR="64971" marT="64971" marB="6497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4971" marR="64971" marT="64971" marB="6497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1811386"/>
                  </a:ext>
                </a:extLst>
              </a:tr>
              <a:tr h="655193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Change in vacant time (lagged)</a:t>
                      </a:r>
                    </a:p>
                  </a:txBody>
                  <a:tcPr marL="64971" marR="64971" marT="64971" marB="6497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4971" marR="64971" marT="64971" marB="6497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4971" marR="64971" marT="64971" marB="6497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4971" marR="64971" marT="64971" marB="6497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-0.01 </a:t>
                      </a:r>
                      <a:r>
                        <a:rPr lang="en-US" sz="1200" baseline="30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***</a:t>
                      </a:r>
                      <a:b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(0.00)</a:t>
                      </a:r>
                    </a:p>
                  </a:txBody>
                  <a:tcPr marL="64971" marR="64971" marT="64971" marB="6497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6327417"/>
                  </a:ext>
                </a:extLst>
              </a:tr>
              <a:tr h="328407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Observations</a:t>
                      </a:r>
                    </a:p>
                  </a:txBody>
                  <a:tcPr marL="64971" marR="64971" marT="32773" marB="32773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73</a:t>
                      </a:r>
                    </a:p>
                  </a:txBody>
                  <a:tcPr marL="64971" marR="64971" marT="32773" marB="32773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73</a:t>
                      </a:r>
                    </a:p>
                  </a:txBody>
                  <a:tcPr marL="64971" marR="64971" marT="32773" marB="32773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73</a:t>
                      </a:r>
                    </a:p>
                  </a:txBody>
                  <a:tcPr marL="64971" marR="64971" marT="32773" marB="32773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73</a:t>
                      </a:r>
                    </a:p>
                  </a:txBody>
                  <a:tcPr marL="64971" marR="64971" marT="32773" marB="32773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7147852"/>
                  </a:ext>
                </a:extLst>
              </a:tr>
              <a:tr h="328407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</a:t>
                      </a:r>
                      <a:r>
                        <a:rPr lang="en-US" sz="12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</a:t>
                      </a: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/ R</a:t>
                      </a:r>
                      <a:r>
                        <a:rPr lang="en-US" sz="12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</a:t>
                      </a: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adjusted</a:t>
                      </a:r>
                    </a:p>
                  </a:txBody>
                  <a:tcPr marL="64971" marR="64971" marT="32773" marB="3277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0.470 / 0.404</a:t>
                      </a:r>
                    </a:p>
                  </a:txBody>
                  <a:tcPr marL="64971" marR="64971" marT="32773" marB="3277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0.445 / 0.385</a:t>
                      </a:r>
                    </a:p>
                  </a:txBody>
                  <a:tcPr marL="64971" marR="64971" marT="32773" marB="3277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0.441 / 0.371</a:t>
                      </a:r>
                    </a:p>
                  </a:txBody>
                  <a:tcPr marL="64971" marR="64971" marT="32773" marB="3277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0.457 / 0.398</a:t>
                      </a:r>
                    </a:p>
                  </a:txBody>
                  <a:tcPr marL="64971" marR="64971" marT="32773" marB="3277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8644262"/>
                  </a:ext>
                </a:extLst>
              </a:tr>
              <a:tr h="366791">
                <a:tc gridSpan="5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All variables enter the model as percentage change from the previous quarter</a:t>
                      </a:r>
                    </a:p>
                    <a:p>
                      <a:pPr algn="r"/>
                      <a:r>
                        <a:rPr lang="en-US" sz="11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 p&lt;0.1   ** p&lt;0.05   *** p&lt;0.01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624" marR="8624" marT="8624" marB="8624" anchor="ctr">
                    <a:lnL>
                      <a:noFill/>
                    </a:lnL>
                    <a:lnR>
                      <a:noFill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8568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0386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2168E796-6D81-F7D2-599D-160D32FC5FF7}"/>
              </a:ext>
            </a:extLst>
          </p:cNvPr>
          <p:cNvSpPr txBox="1">
            <a:spLocks/>
          </p:cNvSpPr>
          <p:nvPr/>
        </p:nvSpPr>
        <p:spPr>
          <a:xfrm>
            <a:off x="62824" y="174050"/>
            <a:ext cx="2275489" cy="260068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Alternative:  Annual frequency</a:t>
            </a:r>
            <a:endParaRPr lang="en-NZ" sz="3200" b="1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FAEEF98-2DE6-3E84-8AAC-532810045B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6277998"/>
              </p:ext>
            </p:extLst>
          </p:nvPr>
        </p:nvGraphicFramePr>
        <p:xfrm>
          <a:off x="2133309" y="174050"/>
          <a:ext cx="8547829" cy="6449750"/>
        </p:xfrm>
        <a:graphic>
          <a:graphicData uri="http://schemas.openxmlformats.org/drawingml/2006/table">
            <a:tbl>
              <a:tblPr firstRow="1" firstCol="1" bandRow="1"/>
              <a:tblGrid>
                <a:gridCol w="2675174">
                  <a:extLst>
                    <a:ext uri="{9D8B030D-6E8A-4147-A177-3AD203B41FA5}">
                      <a16:colId xmlns:a16="http://schemas.microsoft.com/office/drawing/2014/main" val="2564222600"/>
                    </a:ext>
                  </a:extLst>
                </a:gridCol>
                <a:gridCol w="5872655">
                  <a:extLst>
                    <a:ext uri="{9D8B030D-6E8A-4147-A177-3AD203B41FA5}">
                      <a16:colId xmlns:a16="http://schemas.microsoft.com/office/drawing/2014/main" val="115392083"/>
                    </a:ext>
                  </a:extLst>
                </a:gridCol>
              </a:tblGrid>
              <a:tr h="414196">
                <a:tc>
                  <a:txBody>
                    <a:bodyPr/>
                    <a:lstStyle/>
                    <a:p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971" marR="64971" marT="64971" marB="64971" anchor="ctr">
                    <a:lnL>
                      <a:noFill/>
                    </a:lnL>
                    <a:lnR>
                      <a:noFill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Annual rent inflation (nominal, flow)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971" marR="64971" marT="64971" marB="64971" anchor="ctr">
                    <a:lnL>
                      <a:noFill/>
                    </a:lnL>
                    <a:lnR>
                      <a:noFill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6060387"/>
                  </a:ext>
                </a:extLst>
              </a:tr>
              <a:tr h="278230">
                <a:tc>
                  <a:txBody>
                    <a:bodyPr/>
                    <a:lstStyle/>
                    <a:p>
                      <a:r>
                        <a:rPr lang="en-US" sz="14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Predictors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624" marR="8624" marT="8624" marB="86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Estimates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624" marR="8624" marT="8624" marB="86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0471999"/>
                  </a:ext>
                </a:extLst>
              </a:tr>
              <a:tr h="671616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Rent inflation (t-4)</a:t>
                      </a:r>
                    </a:p>
                  </a:txBody>
                  <a:tcPr marL="64971" marR="64971" marT="64971" marB="64971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-0.54 </a:t>
                      </a:r>
                      <a:r>
                        <a:rPr lang="en-US" sz="14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***</a:t>
                      </a:r>
                      <a:b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(0.14)</a:t>
                      </a:r>
                    </a:p>
                  </a:txBody>
                  <a:tcPr marL="64971" marR="64971" marT="64971" marB="64971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6286253"/>
                  </a:ext>
                </a:extLst>
              </a:tr>
              <a:tr h="671616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Wage</a:t>
                      </a:r>
                    </a:p>
                  </a:txBody>
                  <a:tcPr marL="64971" marR="64971" marT="64971" marB="6497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0.62 </a:t>
                      </a:r>
                      <a:r>
                        <a:rPr lang="en-US" sz="14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***</a:t>
                      </a:r>
                      <a:b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(0.10)</a:t>
                      </a:r>
                    </a:p>
                  </a:txBody>
                  <a:tcPr marL="64971" marR="64971" marT="64971" marB="6497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4897268"/>
                  </a:ext>
                </a:extLst>
              </a:tr>
              <a:tr h="671616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Wage (t-4)</a:t>
                      </a:r>
                    </a:p>
                  </a:txBody>
                  <a:tcPr marL="64971" marR="64971" marT="64971" marB="6497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0.75 </a:t>
                      </a:r>
                      <a:r>
                        <a:rPr lang="en-US" sz="14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***</a:t>
                      </a:r>
                      <a:b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(0.14)</a:t>
                      </a:r>
                    </a:p>
                  </a:txBody>
                  <a:tcPr marL="64971" marR="64971" marT="64971" marB="6497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744375"/>
                  </a:ext>
                </a:extLst>
              </a:tr>
              <a:tr h="671616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People per dwelling (t-4)</a:t>
                      </a:r>
                    </a:p>
                  </a:txBody>
                  <a:tcPr marL="64971" marR="64971" marT="64971" marB="6497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1.18 </a:t>
                      </a:r>
                      <a:r>
                        <a:rPr lang="en-US" sz="1400" baseline="30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***</a:t>
                      </a:r>
                      <a:b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(0.38)</a:t>
                      </a:r>
                    </a:p>
                  </a:txBody>
                  <a:tcPr marL="64971" marR="64971" marT="64971" marB="6497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7676769"/>
                  </a:ext>
                </a:extLst>
              </a:tr>
              <a:tr h="671616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Floating mortgage rate (t-4)</a:t>
                      </a:r>
                    </a:p>
                  </a:txBody>
                  <a:tcPr marL="64971" marR="64971" marT="64971" marB="6497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0.01 </a:t>
                      </a:r>
                      <a:b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(0.02)</a:t>
                      </a:r>
                    </a:p>
                  </a:txBody>
                  <a:tcPr marL="64971" marR="64971" marT="64971" marB="6497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9674661"/>
                  </a:ext>
                </a:extLst>
              </a:tr>
              <a:tr h="671616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Inflation excluding rents (t-4)</a:t>
                      </a:r>
                    </a:p>
                  </a:txBody>
                  <a:tcPr marL="64971" marR="64971" marT="64971" marB="6497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-0.37 </a:t>
                      </a:r>
                      <a:r>
                        <a:rPr lang="en-US" sz="1400" baseline="30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***</a:t>
                      </a:r>
                      <a:b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(0.12)</a:t>
                      </a:r>
                    </a:p>
                  </a:txBody>
                  <a:tcPr marL="64971" marR="64971" marT="64971" marB="6497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0086401"/>
                  </a:ext>
                </a:extLst>
              </a:tr>
              <a:tr h="671616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Unemployment rate (t-4)</a:t>
                      </a:r>
                    </a:p>
                  </a:txBody>
                  <a:tcPr marL="64971" marR="64971" marT="64971" marB="6497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-0.03 </a:t>
                      </a:r>
                      <a:r>
                        <a:rPr lang="en-US" sz="1400" baseline="30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</a:t>
                      </a:r>
                      <a:b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(0.01)</a:t>
                      </a:r>
                    </a:p>
                  </a:txBody>
                  <a:tcPr marL="64971" marR="64971" marT="64971" marB="6497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1778724"/>
                  </a:ext>
                </a:extLst>
              </a:tr>
              <a:tr h="336502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Observations</a:t>
                      </a:r>
                    </a:p>
                  </a:txBody>
                  <a:tcPr marL="64971" marR="64971" marT="32773" marB="32773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67</a:t>
                      </a:r>
                    </a:p>
                  </a:txBody>
                  <a:tcPr marL="64971" marR="64971" marT="32773" marB="32773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594634"/>
                  </a:ext>
                </a:extLst>
              </a:tr>
              <a:tr h="336502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</a:t>
                      </a:r>
                      <a:r>
                        <a:rPr lang="en-US" sz="14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/ R</a:t>
                      </a:r>
                      <a:r>
                        <a:rPr lang="en-US" sz="14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adjusted</a:t>
                      </a:r>
                    </a:p>
                  </a:txBody>
                  <a:tcPr marL="64971" marR="64971" marT="32773" marB="3277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0.508 / 0.449</a:t>
                      </a:r>
                    </a:p>
                  </a:txBody>
                  <a:tcPr marL="64971" marR="64971" marT="32773" marB="3277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7170617"/>
                  </a:ext>
                </a:extLst>
              </a:tr>
              <a:tr h="223069"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All variables enter the model as change from the same quarter last year</a:t>
                      </a:r>
                    </a:p>
                    <a:p>
                      <a:pPr algn="r"/>
                      <a:r>
                        <a:rPr lang="en-US" sz="12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 p&lt;0.1   ** p&lt;0.05   *** p&lt;0.01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624" marR="8624" marT="8624" marB="8624" anchor="ctr">
                    <a:lnL>
                      <a:noFill/>
                    </a:lnL>
                    <a:lnR>
                      <a:noFill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33840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2743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2168E796-6D81-F7D2-599D-160D32FC5FF7}"/>
              </a:ext>
            </a:extLst>
          </p:cNvPr>
          <p:cNvSpPr txBox="1">
            <a:spLocks/>
          </p:cNvSpPr>
          <p:nvPr/>
        </p:nvSpPr>
        <p:spPr>
          <a:xfrm>
            <a:off x="62824" y="174050"/>
            <a:ext cx="2275489" cy="260068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Interaction</a:t>
            </a:r>
            <a:endParaRPr lang="en-NZ" sz="3200" b="1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9721FFA-84E5-60CA-034B-F7A1147F1C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4016097"/>
              </p:ext>
            </p:extLst>
          </p:nvPr>
        </p:nvGraphicFramePr>
        <p:xfrm>
          <a:off x="2222938" y="330994"/>
          <a:ext cx="9475076" cy="6022510"/>
        </p:xfrm>
        <a:graphic>
          <a:graphicData uri="http://schemas.openxmlformats.org/drawingml/2006/table">
            <a:tbl>
              <a:tblPr firstRow="1" firstCol="1" bandRow="1"/>
              <a:tblGrid>
                <a:gridCol w="4737538">
                  <a:extLst>
                    <a:ext uri="{9D8B030D-6E8A-4147-A177-3AD203B41FA5}">
                      <a16:colId xmlns:a16="http://schemas.microsoft.com/office/drawing/2014/main" val="1471908908"/>
                    </a:ext>
                  </a:extLst>
                </a:gridCol>
                <a:gridCol w="4737538">
                  <a:extLst>
                    <a:ext uri="{9D8B030D-6E8A-4147-A177-3AD203B41FA5}">
                      <a16:colId xmlns:a16="http://schemas.microsoft.com/office/drawing/2014/main" val="3542311983"/>
                    </a:ext>
                  </a:extLst>
                </a:gridCol>
              </a:tblGrid>
              <a:tr h="706792"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1755" marR="71755" marT="71755" marB="71755" anchor="ctr">
                    <a:lnL>
                      <a:noFill/>
                    </a:lnL>
                    <a:lnR>
                      <a:noFill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Quarterly rent inflation (nominal, flow)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1755" marR="71755" marT="71755" marB="71755" anchor="ctr">
                    <a:lnL>
                      <a:noFill/>
                    </a:lnL>
                    <a:lnR>
                      <a:noFill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6928835"/>
                  </a:ext>
                </a:extLst>
              </a:tr>
              <a:tr h="437276">
                <a:tc>
                  <a:txBody>
                    <a:bodyPr/>
                    <a:lstStyle/>
                    <a:p>
                      <a:r>
                        <a:rPr lang="en-US" sz="1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Predictors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Estimates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8073504"/>
                  </a:ext>
                </a:extLst>
              </a:tr>
              <a:tr h="1102816"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Wage (rolling two-period average)</a:t>
                      </a:r>
                    </a:p>
                  </a:txBody>
                  <a:tcPr marL="71755" marR="71755" marT="71755" marB="71755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0.98 </a:t>
                      </a:r>
                      <a:r>
                        <a:rPr lang="en-US" sz="18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***</a:t>
                      </a:r>
                      <a:b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(0.15)</a:t>
                      </a:r>
                    </a:p>
                  </a:txBody>
                  <a:tcPr marL="71755" marR="71755" marT="71755" marB="71755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1241342"/>
                  </a:ext>
                </a:extLst>
              </a:tr>
              <a:tr h="1102816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People per dwelling (lagged)</a:t>
                      </a:r>
                    </a:p>
                  </a:txBody>
                  <a:tcPr marL="71755" marR="71755" marT="71755" marB="7175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1.57 </a:t>
                      </a:r>
                      <a:r>
                        <a:rPr lang="en-US" sz="1800" baseline="30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***</a:t>
                      </a:r>
                      <a:b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(0.54)</a:t>
                      </a:r>
                    </a:p>
                  </a:txBody>
                  <a:tcPr marL="71755" marR="71755" marT="71755" marB="7175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867724"/>
                  </a:ext>
                </a:extLst>
              </a:tr>
              <a:tr h="1102816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Wage x People per dwelling</a:t>
                      </a:r>
                    </a:p>
                  </a:txBody>
                  <a:tcPr marL="71755" marR="71755" marT="71755" marB="7175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0.04 </a:t>
                      </a:r>
                      <a:b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(0.62)</a:t>
                      </a:r>
                    </a:p>
                  </a:txBody>
                  <a:tcPr marL="71755" marR="71755" marT="71755" marB="7175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9899558"/>
                  </a:ext>
                </a:extLst>
              </a:tr>
              <a:tr h="552783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Observations</a:t>
                      </a:r>
                    </a:p>
                  </a:txBody>
                  <a:tcPr marL="71755" marR="71755" marT="36195" marB="36195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73</a:t>
                      </a:r>
                    </a:p>
                  </a:txBody>
                  <a:tcPr marL="71755" marR="71755" marT="36195" marB="36195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3098857"/>
                  </a:ext>
                </a:extLst>
              </a:tr>
              <a:tr h="552783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</a:t>
                      </a:r>
                      <a:r>
                        <a:rPr lang="en-US" sz="18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</a:t>
                      </a: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/ R</a:t>
                      </a:r>
                      <a:r>
                        <a:rPr lang="en-US" sz="18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</a:t>
                      </a: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adjusted</a:t>
                      </a:r>
                    </a:p>
                  </a:txBody>
                  <a:tcPr marL="71755" marR="71755" marT="36195" marB="361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0.430 / 0.368</a:t>
                      </a:r>
                    </a:p>
                  </a:txBody>
                  <a:tcPr marL="71755" marR="71755" marT="36195" marB="361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4801487"/>
                  </a:ext>
                </a:extLst>
              </a:tr>
              <a:tr h="464428"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All variables enter the model as percentage change from the previous quarter</a:t>
                      </a:r>
                    </a:p>
                    <a:p>
                      <a:pPr algn="r"/>
                      <a:r>
                        <a:rPr lang="en-US" sz="14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 p&lt;0.1   ** p&lt;0.05   *** p&lt;0.01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9442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0715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49120112-3b8d-44c1-bb35-0efb412dca25}" enabled="1" method="Privileged" siteId="{9e9b3020-3d38-48a6-9064-373bc7b156dc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1651</TotalTime>
  <Words>1107</Words>
  <Application>Microsoft Office PowerPoint</Application>
  <PresentationFormat>Widescreen</PresentationFormat>
  <Paragraphs>250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Courier New</vt:lpstr>
      <vt:lpstr>Times New Roman</vt:lpstr>
      <vt:lpstr>Office Theme</vt:lpstr>
      <vt:lpstr>1_Office Theme</vt:lpstr>
      <vt:lpstr>PowerPoint Presentation</vt:lpstr>
      <vt:lpstr>Model</vt:lpstr>
      <vt:lpstr>Model – alternative specifications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Nam Ngo</dc:creator>
  <cp:lastModifiedBy>Nam Ngo</cp:lastModifiedBy>
  <cp:revision>4</cp:revision>
  <dcterms:created xsi:type="dcterms:W3CDTF">2022-07-27T02:24:34Z</dcterms:created>
  <dcterms:modified xsi:type="dcterms:W3CDTF">2023-03-30T05:27:17Z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FooterLocations">
    <vt:lpwstr>Office Theme:8\1_Office Theme:4</vt:lpwstr>
  </property>
  <property fmtid="{D5CDD505-2E9C-101B-9397-08002B2CF9AE}" pid="3" name="ClassificationContentMarkingFooterText">
    <vt:lpwstr>[UNCLASSIFIED]</vt:lpwstr>
  </property>
</Properties>
</file>