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7" r:id="rId3"/>
    <p:sldId id="264" r:id="rId4"/>
    <p:sldId id="265" r:id="rId5"/>
    <p:sldId id="266" r:id="rId6"/>
    <p:sldId id="281" r:id="rId7"/>
    <p:sldId id="270" r:id="rId8"/>
    <p:sldId id="267" r:id="rId9"/>
    <p:sldId id="271" r:id="rId10"/>
    <p:sldId id="272" r:id="rId11"/>
    <p:sldId id="282" r:id="rId12"/>
    <p:sldId id="273" r:id="rId13"/>
    <p:sldId id="274" r:id="rId14"/>
    <p:sldId id="276" r:id="rId15"/>
    <p:sldId id="278" r:id="rId16"/>
    <p:sldId id="277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BB7405-1844-44E3-A1CE-DA60ADE0E558}" v="11" dt="2022-08-02T03:13:12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68" autoAdjust="0"/>
  </p:normalViewPr>
  <p:slideViewPr>
    <p:cSldViewPr snapToGrid="0">
      <p:cViewPr>
        <p:scale>
          <a:sx n="80" d="100"/>
          <a:sy n="80" d="100"/>
        </p:scale>
        <p:origin x="201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 Ngo" userId="3d40cd20-e081-4beb-a834-ec0c44af3e90" providerId="ADAL" clId="{392F5ABF-B120-4722-9C21-60FD99909C28}"/>
    <pc:docChg chg="undo custSel addSld delSld modSld">
      <pc:chgData name="Nam Ngo" userId="3d40cd20-e081-4beb-a834-ec0c44af3e90" providerId="ADAL" clId="{392F5ABF-B120-4722-9C21-60FD99909C28}" dt="2022-07-28T04:13:25.065" v="5229" actId="20577"/>
      <pc:docMkLst>
        <pc:docMk/>
      </pc:docMkLst>
      <pc:sldChg chg="modSp mod">
        <pc:chgData name="Nam Ngo" userId="3d40cd20-e081-4beb-a834-ec0c44af3e90" providerId="ADAL" clId="{392F5ABF-B120-4722-9C21-60FD99909C28}" dt="2022-07-28T04:12:49.878" v="5227" actId="1076"/>
        <pc:sldMkLst>
          <pc:docMk/>
          <pc:sldMk cId="2490416929" sldId="257"/>
        </pc:sldMkLst>
        <pc:spChg chg="mod">
          <ac:chgData name="Nam Ngo" userId="3d40cd20-e081-4beb-a834-ec0c44af3e90" providerId="ADAL" clId="{392F5ABF-B120-4722-9C21-60FD99909C28}" dt="2022-07-28T04:12:44.309" v="5226" actId="403"/>
          <ac:spMkLst>
            <pc:docMk/>
            <pc:sldMk cId="2490416929" sldId="257"/>
            <ac:spMk id="6" creationId="{85CCE5CF-376C-456A-A48A-F713A50F9974}"/>
          </ac:spMkLst>
        </pc:spChg>
        <pc:spChg chg="mod">
          <ac:chgData name="Nam Ngo" userId="3d40cd20-e081-4beb-a834-ec0c44af3e90" providerId="ADAL" clId="{392F5ABF-B120-4722-9C21-60FD99909C28}" dt="2022-07-28T04:12:49.878" v="5227" actId="1076"/>
          <ac:spMkLst>
            <pc:docMk/>
            <pc:sldMk cId="2490416929" sldId="257"/>
            <ac:spMk id="7" creationId="{F35A63E1-305C-49E0-943E-D0351166B0E1}"/>
          </ac:spMkLst>
        </pc:spChg>
      </pc:sldChg>
      <pc:sldChg chg="modSp mod">
        <pc:chgData name="Nam Ngo" userId="3d40cd20-e081-4beb-a834-ec0c44af3e90" providerId="ADAL" clId="{392F5ABF-B120-4722-9C21-60FD99909C28}" dt="2022-07-28T04:13:20.972" v="5228" actId="20577"/>
        <pc:sldMkLst>
          <pc:docMk/>
          <pc:sldMk cId="3026990559" sldId="264"/>
        </pc:sldMkLst>
        <pc:spChg chg="mod">
          <ac:chgData name="Nam Ngo" userId="3d40cd20-e081-4beb-a834-ec0c44af3e90" providerId="ADAL" clId="{392F5ABF-B120-4722-9C21-60FD99909C28}" dt="2022-07-28T04:13:20.972" v="5228" actId="20577"/>
          <ac:spMkLst>
            <pc:docMk/>
            <pc:sldMk cId="3026990559" sldId="264"/>
            <ac:spMk id="2" creationId="{91C16E9A-9D89-45EC-9F1A-4A647AAA0B03}"/>
          </ac:spMkLst>
        </pc:spChg>
      </pc:sldChg>
      <pc:sldChg chg="addSp modSp mod">
        <pc:chgData name="Nam Ngo" userId="3d40cd20-e081-4beb-a834-ec0c44af3e90" providerId="ADAL" clId="{392F5ABF-B120-4722-9C21-60FD99909C28}" dt="2022-07-28T04:13:25.065" v="5229" actId="20577"/>
        <pc:sldMkLst>
          <pc:docMk/>
          <pc:sldMk cId="3983840244" sldId="265"/>
        </pc:sldMkLst>
        <pc:spChg chg="mod">
          <ac:chgData name="Nam Ngo" userId="3d40cd20-e081-4beb-a834-ec0c44af3e90" providerId="ADAL" clId="{392F5ABF-B120-4722-9C21-60FD99909C28}" dt="2022-07-28T04:13:25.065" v="5229" actId="20577"/>
          <ac:spMkLst>
            <pc:docMk/>
            <pc:sldMk cId="3983840244" sldId="265"/>
            <ac:spMk id="2" creationId="{5EC60020-4BD9-B122-8976-16487C9DA819}"/>
          </ac:spMkLst>
        </pc:spChg>
        <pc:graphicFrameChg chg="add mod modGraphic">
          <ac:chgData name="Nam Ngo" userId="3d40cd20-e081-4beb-a834-ec0c44af3e90" providerId="ADAL" clId="{392F5ABF-B120-4722-9C21-60FD99909C28}" dt="2022-07-27T02:41:59.279" v="404" actId="1076"/>
          <ac:graphicFrameMkLst>
            <pc:docMk/>
            <pc:sldMk cId="3983840244" sldId="265"/>
            <ac:graphicFrameMk id="4" creationId="{D1FD2325-3138-83CA-FE7E-1BB23EC4BBA5}"/>
          </ac:graphicFrameMkLst>
        </pc:graphicFrameChg>
      </pc:sldChg>
      <pc:sldChg chg="modSp mod">
        <pc:chgData name="Nam Ngo" userId="3d40cd20-e081-4beb-a834-ec0c44af3e90" providerId="ADAL" clId="{392F5ABF-B120-4722-9C21-60FD99909C28}" dt="2022-07-28T04:08:54.693" v="5125" actId="20577"/>
        <pc:sldMkLst>
          <pc:docMk/>
          <pc:sldMk cId="842463009" sldId="266"/>
        </pc:sldMkLst>
        <pc:spChg chg="mod">
          <ac:chgData name="Nam Ngo" userId="3d40cd20-e081-4beb-a834-ec0c44af3e90" providerId="ADAL" clId="{392F5ABF-B120-4722-9C21-60FD99909C28}" dt="2022-07-28T04:08:54.693" v="5125" actId="20577"/>
          <ac:spMkLst>
            <pc:docMk/>
            <pc:sldMk cId="842463009" sldId="266"/>
            <ac:spMk id="2" creationId="{5EC60020-4BD9-B122-8976-16487C9DA819}"/>
          </ac:spMkLst>
        </pc:spChg>
      </pc:sldChg>
      <pc:sldChg chg="addSp delSp modSp new mod modNotesTx">
        <pc:chgData name="Nam Ngo" userId="3d40cd20-e081-4beb-a834-ec0c44af3e90" providerId="ADAL" clId="{392F5ABF-B120-4722-9C21-60FD99909C28}" dt="2022-07-28T04:09:20.348" v="5158" actId="20577"/>
        <pc:sldMkLst>
          <pc:docMk/>
          <pc:sldMk cId="774025107" sldId="267"/>
        </pc:sldMkLst>
        <pc:spChg chg="add del mod">
          <ac:chgData name="Nam Ngo" userId="3d40cd20-e081-4beb-a834-ec0c44af3e90" providerId="ADAL" clId="{392F5ABF-B120-4722-9C21-60FD99909C28}" dt="2022-07-27T02:44:33.541" v="428"/>
          <ac:spMkLst>
            <pc:docMk/>
            <pc:sldMk cId="774025107" sldId="267"/>
            <ac:spMk id="2" creationId="{741FE7B6-1E32-A371-4020-1DBD6AE28DFA}"/>
          </ac:spMkLst>
        </pc:spChg>
        <pc:spChg chg="add del mod">
          <ac:chgData name="Nam Ngo" userId="3d40cd20-e081-4beb-a834-ec0c44af3e90" providerId="ADAL" clId="{392F5ABF-B120-4722-9C21-60FD99909C28}" dt="2022-07-28T03:56:19.903" v="3987" actId="767"/>
          <ac:spMkLst>
            <pc:docMk/>
            <pc:sldMk cId="774025107" sldId="267"/>
            <ac:spMk id="2" creationId="{E01864F5-4F7F-C855-A045-1F7653FD31F0}"/>
          </ac:spMkLst>
        </pc:spChg>
        <pc:spChg chg="mod">
          <ac:chgData name="Nam Ngo" userId="3d40cd20-e081-4beb-a834-ec0c44af3e90" providerId="ADAL" clId="{392F5ABF-B120-4722-9C21-60FD99909C28}" dt="2022-07-27T02:59:10.874" v="1507" actId="20577"/>
          <ac:spMkLst>
            <pc:docMk/>
            <pc:sldMk cId="774025107" sldId="267"/>
            <ac:spMk id="3" creationId="{9393DFC9-497D-4CA1-82F8-13DB46E06876}"/>
          </ac:spMkLst>
        </pc:spChg>
        <pc:spChg chg="add del mod">
          <ac:chgData name="Nam Ngo" userId="3d40cd20-e081-4beb-a834-ec0c44af3e90" providerId="ADAL" clId="{392F5ABF-B120-4722-9C21-60FD99909C28}" dt="2022-07-28T03:56:34.202" v="3991" actId="11529"/>
          <ac:spMkLst>
            <pc:docMk/>
            <pc:sldMk cId="774025107" sldId="267"/>
            <ac:spMk id="4" creationId="{51A74922-1D6B-3158-4703-63D3F4D6F297}"/>
          </ac:spMkLst>
        </pc:spChg>
        <pc:spChg chg="add del mod">
          <ac:chgData name="Nam Ngo" userId="3d40cd20-e081-4beb-a834-ec0c44af3e90" providerId="ADAL" clId="{392F5ABF-B120-4722-9C21-60FD99909C28}" dt="2022-07-28T03:57:02.329" v="3997" actId="11529"/>
          <ac:spMkLst>
            <pc:docMk/>
            <pc:sldMk cId="774025107" sldId="267"/>
            <ac:spMk id="6" creationId="{0531B00E-53DE-0A64-49A6-3625F442F626}"/>
          </ac:spMkLst>
        </pc:spChg>
        <pc:spChg chg="add mod ord">
          <ac:chgData name="Nam Ngo" userId="3d40cd20-e081-4beb-a834-ec0c44af3e90" providerId="ADAL" clId="{392F5ABF-B120-4722-9C21-60FD99909C28}" dt="2022-07-28T04:05:33.168" v="5045" actId="171"/>
          <ac:spMkLst>
            <pc:docMk/>
            <pc:sldMk cId="774025107" sldId="267"/>
            <ac:spMk id="9" creationId="{0F5FE474-4CEE-747B-EE27-DE8EA0FDF085}"/>
          </ac:spMkLst>
        </pc:spChg>
        <pc:graphicFrameChg chg="add del mod">
          <ac:chgData name="Nam Ngo" userId="3d40cd20-e081-4beb-a834-ec0c44af3e90" providerId="ADAL" clId="{392F5ABF-B120-4722-9C21-60FD99909C28}" dt="2022-07-27T02:44:33.409" v="427"/>
          <ac:graphicFrameMkLst>
            <pc:docMk/>
            <pc:sldMk cId="774025107" sldId="267"/>
            <ac:graphicFrameMk id="4" creationId="{19E4027E-3175-2F6D-3D88-D5D077B2C3F4}"/>
          </ac:graphicFrameMkLst>
        </pc:graphicFrameChg>
        <pc:graphicFrameChg chg="add mod modGraphic">
          <ac:chgData name="Nam Ngo" userId="3d40cd20-e081-4beb-a834-ec0c44af3e90" providerId="ADAL" clId="{392F5ABF-B120-4722-9C21-60FD99909C28}" dt="2022-07-28T03:51:17.920" v="3539" actId="20577"/>
          <ac:graphicFrameMkLst>
            <pc:docMk/>
            <pc:sldMk cId="774025107" sldId="267"/>
            <ac:graphicFrameMk id="5" creationId="{A63E51DF-A52F-7DFA-F1E3-F7E5817B5465}"/>
          </ac:graphicFrameMkLst>
        </pc:graphicFrameChg>
        <pc:cxnChg chg="add del">
          <ac:chgData name="Nam Ngo" userId="3d40cd20-e081-4beb-a834-ec0c44af3e90" providerId="ADAL" clId="{392F5ABF-B120-4722-9C21-60FD99909C28}" dt="2022-07-28T04:05:05.513" v="5038" actId="478"/>
          <ac:cxnSpMkLst>
            <pc:docMk/>
            <pc:sldMk cId="774025107" sldId="267"/>
            <ac:cxnSpMk id="8" creationId="{86FC08D0-2D51-E43F-44F8-43D4CDA72247}"/>
          </ac:cxnSpMkLst>
        </pc:cxnChg>
      </pc:sldChg>
      <pc:sldChg chg="new del">
        <pc:chgData name="Nam Ngo" userId="3d40cd20-e081-4beb-a834-ec0c44af3e90" providerId="ADAL" clId="{392F5ABF-B120-4722-9C21-60FD99909C28}" dt="2022-07-27T02:42:03.234" v="406" actId="47"/>
        <pc:sldMkLst>
          <pc:docMk/>
          <pc:sldMk cId="3478806843" sldId="267"/>
        </pc:sldMkLst>
      </pc:sldChg>
      <pc:sldChg chg="new del">
        <pc:chgData name="Nam Ngo" userId="3d40cd20-e081-4beb-a834-ec0c44af3e90" providerId="ADAL" clId="{392F5ABF-B120-4722-9C21-60FD99909C28}" dt="2022-07-27T02:47:19.308" v="502" actId="47"/>
        <pc:sldMkLst>
          <pc:docMk/>
          <pc:sldMk cId="198892830" sldId="268"/>
        </pc:sldMkLst>
      </pc:sldChg>
      <pc:sldChg chg="modSp new del mod">
        <pc:chgData name="Nam Ngo" userId="3d40cd20-e081-4beb-a834-ec0c44af3e90" providerId="ADAL" clId="{392F5ABF-B120-4722-9C21-60FD99909C28}" dt="2022-07-27T02:47:45.347" v="542" actId="47"/>
        <pc:sldMkLst>
          <pc:docMk/>
          <pc:sldMk cId="479685546" sldId="268"/>
        </pc:sldMkLst>
        <pc:spChg chg="mod">
          <ac:chgData name="Nam Ngo" userId="3d40cd20-e081-4beb-a834-ec0c44af3e90" providerId="ADAL" clId="{392F5ABF-B120-4722-9C21-60FD99909C28}" dt="2022-07-27T02:47:42.502" v="541" actId="20577"/>
          <ac:spMkLst>
            <pc:docMk/>
            <pc:sldMk cId="479685546" sldId="268"/>
            <ac:spMk id="3" creationId="{C48D5E09-78D8-6ABE-AC87-40103D15739E}"/>
          </ac:spMkLst>
        </pc:spChg>
      </pc:sldChg>
      <pc:sldChg chg="new del">
        <pc:chgData name="Nam Ngo" userId="3d40cd20-e081-4beb-a834-ec0c44af3e90" providerId="ADAL" clId="{392F5ABF-B120-4722-9C21-60FD99909C28}" dt="2022-07-27T02:47:34.268" v="507" actId="2696"/>
        <pc:sldMkLst>
          <pc:docMk/>
          <pc:sldMk cId="1036644933" sldId="268"/>
        </pc:sldMkLst>
      </pc:sldChg>
      <pc:sldChg chg="addSp delSp modSp new del">
        <pc:chgData name="Nam Ngo" userId="3d40cd20-e081-4beb-a834-ec0c44af3e90" providerId="ADAL" clId="{392F5ABF-B120-4722-9C21-60FD99909C28}" dt="2022-07-27T02:47:30.251" v="505" actId="2696"/>
        <pc:sldMkLst>
          <pc:docMk/>
          <pc:sldMk cId="1182559697" sldId="268"/>
        </pc:sldMkLst>
        <pc:spChg chg="del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2" creationId="{997F6D25-6587-1C4D-BFD1-6FB0A0F2BAA0}"/>
          </ac:spMkLst>
        </pc:spChg>
        <pc:spChg chg="del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3" creationId="{BC0E5B46-48B6-08A7-98C1-92368763C4F3}"/>
          </ac:spMkLst>
        </pc:spChg>
        <pc:spChg chg="del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4" creationId="{5FC6B4D9-FFCE-7A39-9472-A7FBE349F6EE}"/>
          </ac:spMkLst>
        </pc:spChg>
        <pc:spChg chg="add mod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5" creationId="{82F6A18D-C028-919C-BAEF-9622D15DB7F2}"/>
          </ac:spMkLst>
        </pc:spChg>
        <pc:spChg chg="add mod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6" creationId="{8290FDB4-7FB2-8F33-3B66-875A4DA55196}"/>
          </ac:spMkLst>
        </pc:spChg>
        <pc:spChg chg="add mod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7" creationId="{73E161F0-377E-0189-B6EA-AEB05E98E9BD}"/>
          </ac:spMkLst>
        </pc:spChg>
      </pc:sldChg>
      <pc:sldChg chg="new del">
        <pc:chgData name="Nam Ngo" userId="3d40cd20-e081-4beb-a834-ec0c44af3e90" providerId="ADAL" clId="{392F5ABF-B120-4722-9C21-60FD99909C28}" dt="2022-07-27T02:46:12.312" v="456" actId="2696"/>
        <pc:sldMkLst>
          <pc:docMk/>
          <pc:sldMk cId="1411530636" sldId="268"/>
        </pc:sldMkLst>
      </pc:sldChg>
      <pc:sldChg chg="modSp new del mod">
        <pc:chgData name="Nam Ngo" userId="3d40cd20-e081-4beb-a834-ec0c44af3e90" providerId="ADAL" clId="{392F5ABF-B120-4722-9C21-60FD99909C28}" dt="2022-07-27T02:55:59.695" v="1146" actId="47"/>
        <pc:sldMkLst>
          <pc:docMk/>
          <pc:sldMk cId="1692052240" sldId="268"/>
        </pc:sldMkLst>
        <pc:spChg chg="mod">
          <ac:chgData name="Nam Ngo" userId="3d40cd20-e081-4beb-a834-ec0c44af3e90" providerId="ADAL" clId="{392F5ABF-B120-4722-9C21-60FD99909C28}" dt="2022-07-27T02:48:34.802" v="646" actId="20577"/>
          <ac:spMkLst>
            <pc:docMk/>
            <pc:sldMk cId="1692052240" sldId="268"/>
            <ac:spMk id="3" creationId="{F1B9178D-5BC7-7C19-2A7A-3F979D91CA4F}"/>
          </ac:spMkLst>
        </pc:spChg>
      </pc:sldChg>
      <pc:sldChg chg="new del">
        <pc:chgData name="Nam Ngo" userId="3d40cd20-e081-4beb-a834-ec0c44af3e90" providerId="ADAL" clId="{392F5ABF-B120-4722-9C21-60FD99909C28}" dt="2022-07-27T02:48:23.064" v="610" actId="2696"/>
        <pc:sldMkLst>
          <pc:docMk/>
          <pc:sldMk cId="4173023783" sldId="268"/>
        </pc:sldMkLst>
      </pc:sldChg>
      <pc:sldChg chg="modSp new del mod">
        <pc:chgData name="Nam Ngo" userId="3d40cd20-e081-4beb-a834-ec0c44af3e90" providerId="ADAL" clId="{392F5ABF-B120-4722-9C21-60FD99909C28}" dt="2022-07-27T02:50:46.710" v="712" actId="47"/>
        <pc:sldMkLst>
          <pc:docMk/>
          <pc:sldMk cId="22238189" sldId="269"/>
        </pc:sldMkLst>
        <pc:spChg chg="mod">
          <ac:chgData name="Nam Ngo" userId="3d40cd20-e081-4beb-a834-ec0c44af3e90" providerId="ADAL" clId="{392F5ABF-B120-4722-9C21-60FD99909C28}" dt="2022-07-27T02:49:05.599" v="709" actId="20577"/>
          <ac:spMkLst>
            <pc:docMk/>
            <pc:sldMk cId="22238189" sldId="269"/>
            <ac:spMk id="3" creationId="{3DCF0675-5388-99C5-04D0-D3374A190B12}"/>
          </ac:spMkLst>
        </pc:spChg>
      </pc:sldChg>
      <pc:sldChg chg="new del">
        <pc:chgData name="Nam Ngo" userId="3d40cd20-e081-4beb-a834-ec0c44af3e90" providerId="ADAL" clId="{392F5ABF-B120-4722-9C21-60FD99909C28}" dt="2022-07-27T02:48:52.274" v="648" actId="2696"/>
        <pc:sldMkLst>
          <pc:docMk/>
          <pc:sldMk cId="3575385713" sldId="269"/>
        </pc:sldMkLst>
      </pc:sldChg>
      <pc:sldChg chg="addSp delSp modSp new mod">
        <pc:chgData name="Nam Ngo" userId="3d40cd20-e081-4beb-a834-ec0c44af3e90" providerId="ADAL" clId="{392F5ABF-B120-4722-9C21-60FD99909C28}" dt="2022-07-28T04:06:29.065" v="5073" actId="20577"/>
        <pc:sldMkLst>
          <pc:docMk/>
          <pc:sldMk cId="1691028399" sldId="270"/>
        </pc:sldMkLst>
        <pc:spChg chg="mod">
          <ac:chgData name="Nam Ngo" userId="3d40cd20-e081-4beb-a834-ec0c44af3e90" providerId="ADAL" clId="{392F5ABF-B120-4722-9C21-60FD99909C28}" dt="2022-07-28T04:06:29.065" v="5073" actId="20577"/>
          <ac:spMkLst>
            <pc:docMk/>
            <pc:sldMk cId="1691028399" sldId="270"/>
            <ac:spMk id="2" creationId="{B8C32512-7A14-0EE5-0884-E8554588D668}"/>
          </ac:spMkLst>
        </pc:spChg>
        <pc:spChg chg="del">
          <ac:chgData name="Nam Ngo" userId="3d40cd20-e081-4beb-a834-ec0c44af3e90" providerId="ADAL" clId="{392F5ABF-B120-4722-9C21-60FD99909C28}" dt="2022-07-27T02:50:51.146" v="713"/>
          <ac:spMkLst>
            <pc:docMk/>
            <pc:sldMk cId="1691028399" sldId="270"/>
            <ac:spMk id="3" creationId="{C505637A-B718-95EA-6287-E1FC7D75D3B6}"/>
          </ac:spMkLst>
        </pc:spChg>
        <pc:spChg chg="del">
          <ac:chgData name="Nam Ngo" userId="3d40cd20-e081-4beb-a834-ec0c44af3e90" providerId="ADAL" clId="{392F5ABF-B120-4722-9C21-60FD99909C28}" dt="2022-07-27T02:51:04.947" v="720"/>
          <ac:spMkLst>
            <pc:docMk/>
            <pc:sldMk cId="1691028399" sldId="270"/>
            <ac:spMk id="4" creationId="{47D37388-740F-8E15-8461-306AC5E1958C}"/>
          </ac:spMkLst>
        </pc:spChg>
        <pc:picChg chg="add mod">
          <ac:chgData name="Nam Ngo" userId="3d40cd20-e081-4beb-a834-ec0c44af3e90" providerId="ADAL" clId="{392F5ABF-B120-4722-9C21-60FD99909C28}" dt="2022-07-27T02:51:17.488" v="727" actId="1076"/>
          <ac:picMkLst>
            <pc:docMk/>
            <pc:sldMk cId="1691028399" sldId="270"/>
            <ac:picMk id="6" creationId="{66878038-4C5F-EB81-08A0-B71B05DEBAE9}"/>
          </ac:picMkLst>
        </pc:picChg>
        <pc:picChg chg="add mod">
          <ac:chgData name="Nam Ngo" userId="3d40cd20-e081-4beb-a834-ec0c44af3e90" providerId="ADAL" clId="{392F5ABF-B120-4722-9C21-60FD99909C28}" dt="2022-07-27T02:51:11.409" v="725" actId="14100"/>
          <ac:picMkLst>
            <pc:docMk/>
            <pc:sldMk cId="1691028399" sldId="270"/>
            <ac:picMk id="8" creationId="{1728608D-F17C-BFDD-6004-3880454C9764}"/>
          </ac:picMkLst>
        </pc:picChg>
      </pc:sldChg>
      <pc:sldChg chg="modSp add mod modNotesTx">
        <pc:chgData name="Nam Ngo" userId="3d40cd20-e081-4beb-a834-ec0c44af3e90" providerId="ADAL" clId="{392F5ABF-B120-4722-9C21-60FD99909C28}" dt="2022-07-28T04:06:51.713" v="5074" actId="14100"/>
        <pc:sldMkLst>
          <pc:docMk/>
          <pc:sldMk cId="4029300988" sldId="271"/>
        </pc:sldMkLst>
        <pc:spChg chg="mod">
          <ac:chgData name="Nam Ngo" userId="3d40cd20-e081-4beb-a834-ec0c44af3e90" providerId="ADAL" clId="{392F5ABF-B120-4722-9C21-60FD99909C28}" dt="2022-07-27T02:56:03.582" v="1148" actId="5793"/>
          <ac:spMkLst>
            <pc:docMk/>
            <pc:sldMk cId="4029300988" sldId="271"/>
            <ac:spMk id="2" creationId="{5EC60020-4BD9-B122-8976-16487C9DA819}"/>
          </ac:spMkLst>
        </pc:spChg>
        <pc:spChg chg="mod">
          <ac:chgData name="Nam Ngo" userId="3d40cd20-e081-4beb-a834-ec0c44af3e90" providerId="ADAL" clId="{392F5ABF-B120-4722-9C21-60FD99909C28}" dt="2022-07-27T02:56:29.430" v="1188" actId="20577"/>
          <ac:spMkLst>
            <pc:docMk/>
            <pc:sldMk cId="4029300988" sldId="271"/>
            <ac:spMk id="3" creationId="{963B7C8A-B844-7554-60D6-199AB93316E4}"/>
          </ac:spMkLst>
        </pc:spChg>
        <pc:graphicFrameChg chg="mod modGraphic">
          <ac:chgData name="Nam Ngo" userId="3d40cd20-e081-4beb-a834-ec0c44af3e90" providerId="ADAL" clId="{392F5ABF-B120-4722-9C21-60FD99909C28}" dt="2022-07-28T04:06:51.713" v="5074" actId="14100"/>
          <ac:graphicFrameMkLst>
            <pc:docMk/>
            <pc:sldMk cId="4029300988" sldId="271"/>
            <ac:graphicFrameMk id="4" creationId="{D1FD2325-3138-83CA-FE7E-1BB23EC4BBA5}"/>
          </ac:graphicFrameMkLst>
        </pc:graphicFrameChg>
      </pc:sldChg>
      <pc:sldChg chg="addSp delSp modSp new add del mod modNotesTx">
        <pc:chgData name="Nam Ngo" userId="3d40cd20-e081-4beb-a834-ec0c44af3e90" providerId="ADAL" clId="{392F5ABF-B120-4722-9C21-60FD99909C28}" dt="2022-07-28T04:07:30.574" v="5096" actId="20577"/>
        <pc:sldMkLst>
          <pc:docMk/>
          <pc:sldMk cId="1615767477" sldId="272"/>
        </pc:sldMkLst>
        <pc:spChg chg="add del">
          <ac:chgData name="Nam Ngo" userId="3d40cd20-e081-4beb-a834-ec0c44af3e90" providerId="ADAL" clId="{392F5ABF-B120-4722-9C21-60FD99909C28}" dt="2022-07-27T02:58:28.355" v="1392"/>
          <ac:spMkLst>
            <pc:docMk/>
            <pc:sldMk cId="1615767477" sldId="272"/>
            <ac:spMk id="2" creationId="{5083387A-D739-278B-72DF-B23FF28B160F}"/>
          </ac:spMkLst>
        </pc:spChg>
        <pc:spChg chg="mod">
          <ac:chgData name="Nam Ngo" userId="3d40cd20-e081-4beb-a834-ec0c44af3e90" providerId="ADAL" clId="{392F5ABF-B120-4722-9C21-60FD99909C28}" dt="2022-07-28T04:06:57.769" v="5080" actId="20577"/>
          <ac:spMkLst>
            <pc:docMk/>
            <pc:sldMk cId="1615767477" sldId="272"/>
            <ac:spMk id="3" creationId="{64A4B989-DBE0-6D53-97B6-BA142426E762}"/>
          </ac:spMkLst>
        </pc:spChg>
        <pc:graphicFrameChg chg="add del mod">
          <ac:chgData name="Nam Ngo" userId="3d40cd20-e081-4beb-a834-ec0c44af3e90" providerId="ADAL" clId="{392F5ABF-B120-4722-9C21-60FD99909C28}" dt="2022-07-27T02:58:28.281" v="1391"/>
          <ac:graphicFrameMkLst>
            <pc:docMk/>
            <pc:sldMk cId="1615767477" sldId="272"/>
            <ac:graphicFrameMk id="4" creationId="{B06F486B-2E8E-A98C-5953-B8B3E583AD4B}"/>
          </ac:graphicFrameMkLst>
        </pc:graphicFrameChg>
        <pc:graphicFrameChg chg="add mod modGraphic">
          <ac:chgData name="Nam Ngo" userId="3d40cd20-e081-4beb-a834-ec0c44af3e90" providerId="ADAL" clId="{392F5ABF-B120-4722-9C21-60FD99909C28}" dt="2022-07-28T04:07:30.574" v="5096" actId="20577"/>
          <ac:graphicFrameMkLst>
            <pc:docMk/>
            <pc:sldMk cId="1615767477" sldId="272"/>
            <ac:graphicFrameMk id="5" creationId="{DBCAE7E0-CAF2-D97B-9E37-985B398060B6}"/>
          </ac:graphicFrameMkLst>
        </pc:graphicFrameChg>
      </pc:sldChg>
      <pc:sldChg chg="new del">
        <pc:chgData name="Nam Ngo" userId="3d40cd20-e081-4beb-a834-ec0c44af3e90" providerId="ADAL" clId="{392F5ABF-B120-4722-9C21-60FD99909C28}" dt="2022-07-27T02:56:43.879" v="1193" actId="2696"/>
        <pc:sldMkLst>
          <pc:docMk/>
          <pc:sldMk cId="1759313152" sldId="272"/>
        </pc:sldMkLst>
      </pc:sldChg>
      <pc:sldChg chg="new del">
        <pc:chgData name="Nam Ngo" userId="3d40cd20-e081-4beb-a834-ec0c44af3e90" providerId="ADAL" clId="{392F5ABF-B120-4722-9C21-60FD99909C28}" dt="2022-07-27T03:01:27.383" v="1892" actId="47"/>
        <pc:sldMkLst>
          <pc:docMk/>
          <pc:sldMk cId="26439758" sldId="273"/>
        </pc:sldMkLst>
      </pc:sldChg>
      <pc:sldChg chg="new del">
        <pc:chgData name="Nam Ngo" userId="3d40cd20-e081-4beb-a834-ec0c44af3e90" providerId="ADAL" clId="{392F5ABF-B120-4722-9C21-60FD99909C28}" dt="2022-07-27T03:01:35.575" v="1896" actId="680"/>
        <pc:sldMkLst>
          <pc:docMk/>
          <pc:sldMk cId="320084681" sldId="273"/>
        </pc:sldMkLst>
      </pc:sldChg>
      <pc:sldChg chg="addSp delSp modSp new mod modNotesTx">
        <pc:chgData name="Nam Ngo" userId="3d40cd20-e081-4beb-a834-ec0c44af3e90" providerId="ADAL" clId="{392F5ABF-B120-4722-9C21-60FD99909C28}" dt="2022-07-28T04:07:27.520" v="5095" actId="20577"/>
        <pc:sldMkLst>
          <pc:docMk/>
          <pc:sldMk cId="2016887667" sldId="273"/>
        </pc:sldMkLst>
        <pc:spChg chg="add del">
          <ac:chgData name="Nam Ngo" userId="3d40cd20-e081-4beb-a834-ec0c44af3e90" providerId="ADAL" clId="{392F5ABF-B120-4722-9C21-60FD99909C28}" dt="2022-07-27T03:03:00.629" v="2052"/>
          <ac:spMkLst>
            <pc:docMk/>
            <pc:sldMk cId="2016887667" sldId="273"/>
            <ac:spMk id="2" creationId="{BD989163-F00C-EA3C-535D-4D45D08E186F}"/>
          </ac:spMkLst>
        </pc:spChg>
        <pc:spChg chg="mod">
          <ac:chgData name="Nam Ngo" userId="3d40cd20-e081-4beb-a834-ec0c44af3e90" providerId="ADAL" clId="{392F5ABF-B120-4722-9C21-60FD99909C28}" dt="2022-07-28T04:07:20.338" v="5094" actId="403"/>
          <ac:spMkLst>
            <pc:docMk/>
            <pc:sldMk cId="2016887667" sldId="273"/>
            <ac:spMk id="3" creationId="{90D7D103-BEEA-A320-7705-AD82CCE177CE}"/>
          </ac:spMkLst>
        </pc:spChg>
        <pc:spChg chg="add mod">
          <ac:chgData name="Nam Ngo" userId="3d40cd20-e081-4beb-a834-ec0c44af3e90" providerId="ADAL" clId="{392F5ABF-B120-4722-9C21-60FD99909C28}" dt="2022-07-28T03:59:21.032" v="4009" actId="1076"/>
          <ac:spMkLst>
            <pc:docMk/>
            <pc:sldMk cId="2016887667" sldId="273"/>
            <ac:spMk id="6" creationId="{023B5841-ACDD-2E4C-E525-6C6A30C7A882}"/>
          </ac:spMkLst>
        </pc:spChg>
        <pc:spChg chg="add mod">
          <ac:chgData name="Nam Ngo" userId="3d40cd20-e081-4beb-a834-ec0c44af3e90" providerId="ADAL" clId="{392F5ABF-B120-4722-9C21-60FD99909C28}" dt="2022-07-28T03:59:57.146" v="4124" actId="1076"/>
          <ac:spMkLst>
            <pc:docMk/>
            <pc:sldMk cId="2016887667" sldId="273"/>
            <ac:spMk id="7" creationId="{DD4B4E8C-A701-A119-4669-3944A9D146D6}"/>
          </ac:spMkLst>
        </pc:spChg>
        <pc:spChg chg="add mod">
          <ac:chgData name="Nam Ngo" userId="3d40cd20-e081-4beb-a834-ec0c44af3e90" providerId="ADAL" clId="{392F5ABF-B120-4722-9C21-60FD99909C28}" dt="2022-07-28T03:59:29.292" v="4013" actId="1076"/>
          <ac:spMkLst>
            <pc:docMk/>
            <pc:sldMk cId="2016887667" sldId="273"/>
            <ac:spMk id="10" creationId="{D50F48DA-C973-C197-0A50-19F3DCFD130B}"/>
          </ac:spMkLst>
        </pc:spChg>
        <pc:graphicFrameChg chg="add del mod">
          <ac:chgData name="Nam Ngo" userId="3d40cd20-e081-4beb-a834-ec0c44af3e90" providerId="ADAL" clId="{392F5ABF-B120-4722-9C21-60FD99909C28}" dt="2022-07-27T03:03:00.560" v="2051"/>
          <ac:graphicFrameMkLst>
            <pc:docMk/>
            <pc:sldMk cId="2016887667" sldId="273"/>
            <ac:graphicFrameMk id="4" creationId="{AE93E360-4768-C1A8-59DA-43BC5AE4A93A}"/>
          </ac:graphicFrameMkLst>
        </pc:graphicFrameChg>
        <pc:graphicFrameChg chg="add mod modGraphic">
          <ac:chgData name="Nam Ngo" userId="3d40cd20-e081-4beb-a834-ec0c44af3e90" providerId="ADAL" clId="{392F5ABF-B120-4722-9C21-60FD99909C28}" dt="2022-07-28T04:07:27.520" v="5095" actId="20577"/>
          <ac:graphicFrameMkLst>
            <pc:docMk/>
            <pc:sldMk cId="2016887667" sldId="273"/>
            <ac:graphicFrameMk id="5" creationId="{EC77224B-0013-6C50-AC69-782DB0903083}"/>
          </ac:graphicFrameMkLst>
        </pc:graphicFrameChg>
        <pc:cxnChg chg="add mod">
          <ac:chgData name="Nam Ngo" userId="3d40cd20-e081-4beb-a834-ec0c44af3e90" providerId="ADAL" clId="{392F5ABF-B120-4722-9C21-60FD99909C28}" dt="2022-07-28T03:59:22.647" v="4010" actId="1076"/>
          <ac:cxnSpMkLst>
            <pc:docMk/>
            <pc:sldMk cId="2016887667" sldId="273"/>
            <ac:cxnSpMk id="9" creationId="{2E53AEFC-0B21-959A-7E64-D4E5547B60A3}"/>
          </ac:cxnSpMkLst>
        </pc:cxnChg>
        <pc:cxnChg chg="add mod">
          <ac:chgData name="Nam Ngo" userId="3d40cd20-e081-4beb-a834-ec0c44af3e90" providerId="ADAL" clId="{392F5ABF-B120-4722-9C21-60FD99909C28}" dt="2022-07-28T03:59:27.429" v="4012" actId="1076"/>
          <ac:cxnSpMkLst>
            <pc:docMk/>
            <pc:sldMk cId="2016887667" sldId="273"/>
            <ac:cxnSpMk id="11" creationId="{DA47D890-84A2-E362-6CE5-BA6DC47BB5BE}"/>
          </ac:cxnSpMkLst>
        </pc:cxnChg>
        <pc:cxnChg chg="add mod">
          <ac:chgData name="Nam Ngo" userId="3d40cd20-e081-4beb-a834-ec0c44af3e90" providerId="ADAL" clId="{392F5ABF-B120-4722-9C21-60FD99909C28}" dt="2022-07-28T03:59:21.032" v="4009" actId="1076"/>
          <ac:cxnSpMkLst>
            <pc:docMk/>
            <pc:sldMk cId="2016887667" sldId="273"/>
            <ac:cxnSpMk id="13" creationId="{B5890308-D5A8-D72C-3099-D218CA584D76}"/>
          </ac:cxnSpMkLst>
        </pc:cxnChg>
      </pc:sldChg>
      <pc:sldChg chg="new del">
        <pc:chgData name="Nam Ngo" userId="3d40cd20-e081-4beb-a834-ec0c44af3e90" providerId="ADAL" clId="{392F5ABF-B120-4722-9C21-60FD99909C28}" dt="2022-07-27T03:06:46.631" v="2282" actId="2696"/>
        <pc:sldMkLst>
          <pc:docMk/>
          <pc:sldMk cId="681894952" sldId="274"/>
        </pc:sldMkLst>
      </pc:sldChg>
      <pc:sldChg chg="addSp delSp modSp new mod modNotesTx">
        <pc:chgData name="Nam Ngo" userId="3d40cd20-e081-4beb-a834-ec0c44af3e90" providerId="ADAL" clId="{392F5ABF-B120-4722-9C21-60FD99909C28}" dt="2022-07-28T04:09:52.970" v="5207" actId="20577"/>
        <pc:sldMkLst>
          <pc:docMk/>
          <pc:sldMk cId="4235357119" sldId="274"/>
        </pc:sldMkLst>
        <pc:spChg chg="add del">
          <ac:chgData name="Nam Ngo" userId="3d40cd20-e081-4beb-a834-ec0c44af3e90" providerId="ADAL" clId="{392F5ABF-B120-4722-9C21-60FD99909C28}" dt="2022-07-27T03:07:25.869" v="2393"/>
          <ac:spMkLst>
            <pc:docMk/>
            <pc:sldMk cId="4235357119" sldId="274"/>
            <ac:spMk id="2" creationId="{417717A7-E7CF-E2DA-1E4A-DFFE2A6B8A43}"/>
          </ac:spMkLst>
        </pc:spChg>
        <pc:spChg chg="mod">
          <ac:chgData name="Nam Ngo" userId="3d40cd20-e081-4beb-a834-ec0c44af3e90" providerId="ADAL" clId="{392F5ABF-B120-4722-9C21-60FD99909C28}" dt="2022-07-28T04:09:52.970" v="5207" actId="20577"/>
          <ac:spMkLst>
            <pc:docMk/>
            <pc:sldMk cId="4235357119" sldId="274"/>
            <ac:spMk id="3" creationId="{0927BA19-74DB-2288-5B59-628090AD6F05}"/>
          </ac:spMkLst>
        </pc:spChg>
        <pc:graphicFrameChg chg="add del mod">
          <ac:chgData name="Nam Ngo" userId="3d40cd20-e081-4beb-a834-ec0c44af3e90" providerId="ADAL" clId="{392F5ABF-B120-4722-9C21-60FD99909C28}" dt="2022-07-27T03:07:25.755" v="2392"/>
          <ac:graphicFrameMkLst>
            <pc:docMk/>
            <pc:sldMk cId="4235357119" sldId="274"/>
            <ac:graphicFrameMk id="4" creationId="{91F5F11C-3E5C-ECBF-E113-5774CCCBA842}"/>
          </ac:graphicFrameMkLst>
        </pc:graphicFrameChg>
        <pc:graphicFrameChg chg="add mod modGraphic">
          <ac:chgData name="Nam Ngo" userId="3d40cd20-e081-4beb-a834-ec0c44af3e90" providerId="ADAL" clId="{392F5ABF-B120-4722-9C21-60FD99909C28}" dt="2022-07-28T03:51:54.255" v="3551" actId="403"/>
          <ac:graphicFrameMkLst>
            <pc:docMk/>
            <pc:sldMk cId="4235357119" sldId="274"/>
            <ac:graphicFrameMk id="5" creationId="{57950444-2A6C-ECA4-0A58-E747E19BD1C9}"/>
          </ac:graphicFrameMkLst>
        </pc:graphicFrameChg>
      </pc:sldChg>
      <pc:sldChg chg="new del">
        <pc:chgData name="Nam Ngo" userId="3d40cd20-e081-4beb-a834-ec0c44af3e90" providerId="ADAL" clId="{392F5ABF-B120-4722-9C21-60FD99909C28}" dt="2022-07-27T03:06:15.020" v="2280" actId="2696"/>
        <pc:sldMkLst>
          <pc:docMk/>
          <pc:sldMk cId="4242619206" sldId="274"/>
        </pc:sldMkLst>
      </pc:sldChg>
      <pc:sldChg chg="addSp delSp modSp new del mod">
        <pc:chgData name="Nam Ngo" userId="3d40cd20-e081-4beb-a834-ec0c44af3e90" providerId="ADAL" clId="{392F5ABF-B120-4722-9C21-60FD99909C28}" dt="2022-07-28T03:52:19.761" v="3552" actId="47"/>
        <pc:sldMkLst>
          <pc:docMk/>
          <pc:sldMk cId="3618900007" sldId="275"/>
        </pc:sldMkLst>
        <pc:spChg chg="del">
          <ac:chgData name="Nam Ngo" userId="3d40cd20-e081-4beb-a834-ec0c44af3e90" providerId="ADAL" clId="{392F5ABF-B120-4722-9C21-60FD99909C28}" dt="2022-07-27T03:17:11.609" v="3351"/>
          <ac:spMkLst>
            <pc:docMk/>
            <pc:sldMk cId="3618900007" sldId="275"/>
            <ac:spMk id="2" creationId="{85CC0D1E-7C66-FD02-E7AD-C65878B30BC6}"/>
          </ac:spMkLst>
        </pc:spChg>
        <pc:spChg chg="mod">
          <ac:chgData name="Nam Ngo" userId="3d40cd20-e081-4beb-a834-ec0c44af3e90" providerId="ADAL" clId="{392F5ABF-B120-4722-9C21-60FD99909C28}" dt="2022-07-27T03:16:43.691" v="3301" actId="20577"/>
          <ac:spMkLst>
            <pc:docMk/>
            <pc:sldMk cId="3618900007" sldId="275"/>
            <ac:spMk id="3" creationId="{D13F0740-5E80-2DEE-9621-30651151EC94}"/>
          </ac:spMkLst>
        </pc:spChg>
        <pc:picChg chg="add mod">
          <ac:chgData name="Nam Ngo" userId="3d40cd20-e081-4beb-a834-ec0c44af3e90" providerId="ADAL" clId="{392F5ABF-B120-4722-9C21-60FD99909C28}" dt="2022-07-27T03:17:16.170" v="3355" actId="14100"/>
          <ac:picMkLst>
            <pc:docMk/>
            <pc:sldMk cId="3618900007" sldId="275"/>
            <ac:picMk id="5" creationId="{4ECFE64D-BF76-5648-E732-A7EC154F6CA6}"/>
          </ac:picMkLst>
        </pc:picChg>
      </pc:sldChg>
      <pc:sldChg chg="addSp delSp modSp new mod">
        <pc:chgData name="Nam Ngo" userId="3d40cd20-e081-4beb-a834-ec0c44af3e90" providerId="ADAL" clId="{392F5ABF-B120-4722-9C21-60FD99909C28}" dt="2022-07-28T04:10:18.607" v="5211" actId="14100"/>
        <pc:sldMkLst>
          <pc:docMk/>
          <pc:sldMk cId="3692631067" sldId="276"/>
        </pc:sldMkLst>
        <pc:spChg chg="del">
          <ac:chgData name="Nam Ngo" userId="3d40cd20-e081-4beb-a834-ec0c44af3e90" providerId="ADAL" clId="{392F5ABF-B120-4722-9C21-60FD99909C28}" dt="2022-07-27T03:17:20.379" v="3356"/>
          <ac:spMkLst>
            <pc:docMk/>
            <pc:sldMk cId="3692631067" sldId="276"/>
            <ac:spMk id="2" creationId="{A25F32E4-4E8C-40D7-73A4-DC3AC3917E38}"/>
          </ac:spMkLst>
        </pc:spChg>
        <pc:spChg chg="mod">
          <ac:chgData name="Nam Ngo" userId="3d40cd20-e081-4beb-a834-ec0c44af3e90" providerId="ADAL" clId="{392F5ABF-B120-4722-9C21-60FD99909C28}" dt="2022-07-28T04:10:13.213" v="5210" actId="20577"/>
          <ac:spMkLst>
            <pc:docMk/>
            <pc:sldMk cId="3692631067" sldId="276"/>
            <ac:spMk id="3" creationId="{FBE47DFE-6C31-26A4-E087-1B70A0182CA2}"/>
          </ac:spMkLst>
        </pc:spChg>
        <pc:picChg chg="add mod">
          <ac:chgData name="Nam Ngo" userId="3d40cd20-e081-4beb-a834-ec0c44af3e90" providerId="ADAL" clId="{392F5ABF-B120-4722-9C21-60FD99909C28}" dt="2022-07-28T04:10:18.607" v="5211" actId="14100"/>
          <ac:picMkLst>
            <pc:docMk/>
            <pc:sldMk cId="3692631067" sldId="276"/>
            <ac:picMk id="4" creationId="{A8B68CC0-7F3D-4D4E-A97F-82CCC055CAC1}"/>
          </ac:picMkLst>
        </pc:picChg>
        <pc:picChg chg="add del mod">
          <ac:chgData name="Nam Ngo" userId="3d40cd20-e081-4beb-a834-ec0c44af3e90" providerId="ADAL" clId="{392F5ABF-B120-4722-9C21-60FD99909C28}" dt="2022-07-28T03:52:24.368" v="3554" actId="478"/>
          <ac:picMkLst>
            <pc:docMk/>
            <pc:sldMk cId="3692631067" sldId="276"/>
            <ac:picMk id="5" creationId="{3A0F194B-0A8B-AD5F-325F-0ADF2513A8A5}"/>
          </ac:picMkLst>
        </pc:picChg>
      </pc:sldChg>
      <pc:sldChg chg="modSp new mod">
        <pc:chgData name="Nam Ngo" userId="3d40cd20-e081-4beb-a834-ec0c44af3e90" providerId="ADAL" clId="{392F5ABF-B120-4722-9C21-60FD99909C28}" dt="2022-07-28T04:04:39.053" v="5036" actId="20577"/>
        <pc:sldMkLst>
          <pc:docMk/>
          <pc:sldMk cId="791364741" sldId="277"/>
        </pc:sldMkLst>
        <pc:spChg chg="mod">
          <ac:chgData name="Nam Ngo" userId="3d40cd20-e081-4beb-a834-ec0c44af3e90" providerId="ADAL" clId="{392F5ABF-B120-4722-9C21-60FD99909C28}" dt="2022-07-28T04:04:39.053" v="5036" actId="20577"/>
          <ac:spMkLst>
            <pc:docMk/>
            <pc:sldMk cId="791364741" sldId="277"/>
            <ac:spMk id="2" creationId="{ABBF36AE-5727-5F4C-739D-D91ABFA1F806}"/>
          </ac:spMkLst>
        </pc:spChg>
        <pc:spChg chg="mod">
          <ac:chgData name="Nam Ngo" userId="3d40cd20-e081-4beb-a834-ec0c44af3e90" providerId="ADAL" clId="{392F5ABF-B120-4722-9C21-60FD99909C28}" dt="2022-07-28T04:00:48.997" v="4142" actId="113"/>
          <ac:spMkLst>
            <pc:docMk/>
            <pc:sldMk cId="791364741" sldId="277"/>
            <ac:spMk id="3" creationId="{E11139E2-5CFD-1F45-6417-4E450937C318}"/>
          </ac:spMkLst>
        </pc:spChg>
      </pc:sldChg>
      <pc:sldChg chg="new del">
        <pc:chgData name="Nam Ngo" userId="3d40cd20-e081-4beb-a834-ec0c44af3e90" providerId="ADAL" clId="{392F5ABF-B120-4722-9C21-60FD99909C28}" dt="2022-07-28T04:00:41.885" v="4130" actId="47"/>
        <pc:sldMkLst>
          <pc:docMk/>
          <pc:sldMk cId="2607147488" sldId="277"/>
        </pc:sldMkLst>
      </pc:sldChg>
      <pc:sldChg chg="modSp new mod">
        <pc:chgData name="Nam Ngo" userId="3d40cd20-e081-4beb-a834-ec0c44af3e90" providerId="ADAL" clId="{392F5ABF-B120-4722-9C21-60FD99909C28}" dt="2022-07-28T04:10:45.956" v="5224" actId="20577"/>
        <pc:sldMkLst>
          <pc:docMk/>
          <pc:sldMk cId="459717292" sldId="278"/>
        </pc:sldMkLst>
        <pc:spChg chg="mod">
          <ac:chgData name="Nam Ngo" userId="3d40cd20-e081-4beb-a834-ec0c44af3e90" providerId="ADAL" clId="{392F5ABF-B120-4722-9C21-60FD99909C28}" dt="2022-07-28T04:10:45.956" v="5224" actId="20577"/>
          <ac:spMkLst>
            <pc:docMk/>
            <pc:sldMk cId="459717292" sldId="278"/>
            <ac:spMk id="2" creationId="{186988A6-6A76-D099-D489-045846E1A234}"/>
          </ac:spMkLst>
        </pc:spChg>
        <pc:spChg chg="mod">
          <ac:chgData name="Nam Ngo" userId="3d40cd20-e081-4beb-a834-ec0c44af3e90" providerId="ADAL" clId="{392F5ABF-B120-4722-9C21-60FD99909C28}" dt="2022-07-28T04:01:34.296" v="4273" actId="113"/>
          <ac:spMkLst>
            <pc:docMk/>
            <pc:sldMk cId="459717292" sldId="278"/>
            <ac:spMk id="3" creationId="{C1D6756A-6C71-DFAA-BADB-631208773FC7}"/>
          </ac:spMkLst>
        </pc:spChg>
      </pc:sldChg>
    </pc:docChg>
  </pc:docChgLst>
  <pc:docChgLst>
    <pc:chgData name="Nam Ngo" userId="3d40cd20-e081-4beb-a834-ec0c44af3e90" providerId="ADAL" clId="{DDBB7405-1844-44E3-A1CE-DA60ADE0E558}"/>
    <pc:docChg chg="undo custSel addSld modSld">
      <pc:chgData name="Nam Ngo" userId="3d40cd20-e081-4beb-a834-ec0c44af3e90" providerId="ADAL" clId="{DDBB7405-1844-44E3-A1CE-DA60ADE0E558}" dt="2022-08-02T04:04:53.863" v="2230" actId="20577"/>
      <pc:docMkLst>
        <pc:docMk/>
      </pc:docMkLst>
      <pc:sldChg chg="modSp mod">
        <pc:chgData name="Nam Ngo" userId="3d40cd20-e081-4beb-a834-ec0c44af3e90" providerId="ADAL" clId="{DDBB7405-1844-44E3-A1CE-DA60ADE0E558}" dt="2022-08-02T03:45:09.957" v="2040" actId="404"/>
        <pc:sldMkLst>
          <pc:docMk/>
          <pc:sldMk cId="2490416929" sldId="257"/>
        </pc:sldMkLst>
        <pc:spChg chg="mod">
          <ac:chgData name="Nam Ngo" userId="3d40cd20-e081-4beb-a834-ec0c44af3e90" providerId="ADAL" clId="{DDBB7405-1844-44E3-A1CE-DA60ADE0E558}" dt="2022-08-02T03:45:09.957" v="2040" actId="404"/>
          <ac:spMkLst>
            <pc:docMk/>
            <pc:sldMk cId="2490416929" sldId="257"/>
            <ac:spMk id="6" creationId="{85CCE5CF-376C-456A-A48A-F713A50F9974}"/>
          </ac:spMkLst>
        </pc:spChg>
        <pc:spChg chg="mod">
          <ac:chgData name="Nam Ngo" userId="3d40cd20-e081-4beb-a834-ec0c44af3e90" providerId="ADAL" clId="{DDBB7405-1844-44E3-A1CE-DA60ADE0E558}" dt="2022-08-02T03:44:53.991" v="2035" actId="114"/>
          <ac:spMkLst>
            <pc:docMk/>
            <pc:sldMk cId="2490416929" sldId="257"/>
            <ac:spMk id="7" creationId="{F35A63E1-305C-49E0-943E-D0351166B0E1}"/>
          </ac:spMkLst>
        </pc:spChg>
      </pc:sldChg>
      <pc:sldChg chg="modSp mod">
        <pc:chgData name="Nam Ngo" userId="3d40cd20-e081-4beb-a834-ec0c44af3e90" providerId="ADAL" clId="{DDBB7405-1844-44E3-A1CE-DA60ADE0E558}" dt="2022-08-02T03:08:29.562" v="1531" actId="20577"/>
        <pc:sldMkLst>
          <pc:docMk/>
          <pc:sldMk cId="3983840244" sldId="265"/>
        </pc:sldMkLst>
        <pc:graphicFrameChg chg="mod modGraphic">
          <ac:chgData name="Nam Ngo" userId="3d40cd20-e081-4beb-a834-ec0c44af3e90" providerId="ADAL" clId="{DDBB7405-1844-44E3-A1CE-DA60ADE0E558}" dt="2022-08-02T03:08:29.562" v="1531" actId="20577"/>
          <ac:graphicFrameMkLst>
            <pc:docMk/>
            <pc:sldMk cId="3983840244" sldId="265"/>
            <ac:graphicFrameMk id="4" creationId="{D1FD2325-3138-83CA-FE7E-1BB23EC4BBA5}"/>
          </ac:graphicFrameMkLst>
        </pc:graphicFrameChg>
      </pc:sldChg>
      <pc:sldChg chg="modSp mod modNotesTx">
        <pc:chgData name="Nam Ngo" userId="3d40cd20-e081-4beb-a834-ec0c44af3e90" providerId="ADAL" clId="{DDBB7405-1844-44E3-A1CE-DA60ADE0E558}" dt="2022-08-02T03:09:49.276" v="1869" actId="20577"/>
        <pc:sldMkLst>
          <pc:docMk/>
          <pc:sldMk cId="842463009" sldId="266"/>
        </pc:sldMkLst>
        <pc:spChg chg="mod">
          <ac:chgData name="Nam Ngo" userId="3d40cd20-e081-4beb-a834-ec0c44af3e90" providerId="ADAL" clId="{DDBB7405-1844-44E3-A1CE-DA60ADE0E558}" dt="2022-08-02T03:00:11.802" v="1271" actId="5793"/>
          <ac:spMkLst>
            <pc:docMk/>
            <pc:sldMk cId="842463009" sldId="266"/>
            <ac:spMk id="2" creationId="{5EC60020-4BD9-B122-8976-16487C9DA819}"/>
          </ac:spMkLst>
        </pc:spChg>
      </pc:sldChg>
      <pc:sldChg chg="modNotesTx">
        <pc:chgData name="Nam Ngo" userId="3d40cd20-e081-4beb-a834-ec0c44af3e90" providerId="ADAL" clId="{DDBB7405-1844-44E3-A1CE-DA60ADE0E558}" dt="2022-08-02T04:04:53.863" v="2230" actId="20577"/>
        <pc:sldMkLst>
          <pc:docMk/>
          <pc:sldMk cId="774025107" sldId="267"/>
        </pc:sldMkLst>
      </pc:sldChg>
      <pc:sldChg chg="modSp mod">
        <pc:chgData name="Nam Ngo" userId="3d40cd20-e081-4beb-a834-ec0c44af3e90" providerId="ADAL" clId="{DDBB7405-1844-44E3-A1CE-DA60ADE0E558}" dt="2022-08-02T03:10:36.477" v="1985" actId="14100"/>
        <pc:sldMkLst>
          <pc:docMk/>
          <pc:sldMk cId="4029300988" sldId="271"/>
        </pc:sldMkLst>
        <pc:graphicFrameChg chg="modGraphic">
          <ac:chgData name="Nam Ngo" userId="3d40cd20-e081-4beb-a834-ec0c44af3e90" providerId="ADAL" clId="{DDBB7405-1844-44E3-A1CE-DA60ADE0E558}" dt="2022-08-02T03:10:36.477" v="1985" actId="14100"/>
          <ac:graphicFrameMkLst>
            <pc:docMk/>
            <pc:sldMk cId="4029300988" sldId="271"/>
            <ac:graphicFrameMk id="4" creationId="{D1FD2325-3138-83CA-FE7E-1BB23EC4BBA5}"/>
          </ac:graphicFrameMkLst>
        </pc:graphicFrameChg>
      </pc:sldChg>
      <pc:sldChg chg="addSp delSp modSp mod modNotesTx">
        <pc:chgData name="Nam Ngo" userId="3d40cd20-e081-4beb-a834-ec0c44af3e90" providerId="ADAL" clId="{DDBB7405-1844-44E3-A1CE-DA60ADE0E558}" dt="2022-08-02T03:11:22.706" v="2014" actId="20577"/>
        <pc:sldMkLst>
          <pc:docMk/>
          <pc:sldMk cId="2016887667" sldId="273"/>
        </pc:sldMkLst>
        <pc:spChg chg="mod">
          <ac:chgData name="Nam Ngo" userId="3d40cd20-e081-4beb-a834-ec0c44af3e90" providerId="ADAL" clId="{DDBB7405-1844-44E3-A1CE-DA60ADE0E558}" dt="2022-08-02T03:03:46.938" v="1496" actId="14100"/>
          <ac:spMkLst>
            <pc:docMk/>
            <pc:sldMk cId="2016887667" sldId="273"/>
            <ac:spMk id="6" creationId="{023B5841-ACDD-2E4C-E525-6C6A30C7A882}"/>
          </ac:spMkLst>
        </pc:spChg>
        <pc:spChg chg="mod">
          <ac:chgData name="Nam Ngo" userId="3d40cd20-e081-4beb-a834-ec0c44af3e90" providerId="ADAL" clId="{DDBB7405-1844-44E3-A1CE-DA60ADE0E558}" dt="2022-08-02T03:03:50.899" v="1501" actId="20577"/>
          <ac:spMkLst>
            <pc:docMk/>
            <pc:sldMk cId="2016887667" sldId="273"/>
            <ac:spMk id="7" creationId="{DD4B4E8C-A701-A119-4669-3944A9D146D6}"/>
          </ac:spMkLst>
        </pc:spChg>
        <pc:spChg chg="mod">
          <ac:chgData name="Nam Ngo" userId="3d40cd20-e081-4beb-a834-ec0c44af3e90" providerId="ADAL" clId="{DDBB7405-1844-44E3-A1CE-DA60ADE0E558}" dt="2022-08-02T03:04:11.472" v="1506" actId="1076"/>
          <ac:spMkLst>
            <pc:docMk/>
            <pc:sldMk cId="2016887667" sldId="273"/>
            <ac:spMk id="10" creationId="{D50F48DA-C973-C197-0A50-19F3DCFD130B}"/>
          </ac:spMkLst>
        </pc:spChg>
        <pc:spChg chg="add del mod">
          <ac:chgData name="Nam Ngo" userId="3d40cd20-e081-4beb-a834-ec0c44af3e90" providerId="ADAL" clId="{DDBB7405-1844-44E3-A1CE-DA60ADE0E558}" dt="2022-08-02T03:03:41.240" v="1490" actId="478"/>
          <ac:spMkLst>
            <pc:docMk/>
            <pc:sldMk cId="2016887667" sldId="273"/>
            <ac:spMk id="12" creationId="{841D241C-CC64-3F19-49DC-D371C7D62163}"/>
          </ac:spMkLst>
        </pc:spChg>
        <pc:cxnChg chg="mod">
          <ac:chgData name="Nam Ngo" userId="3d40cd20-e081-4beb-a834-ec0c44af3e90" providerId="ADAL" clId="{DDBB7405-1844-44E3-A1CE-DA60ADE0E558}" dt="2022-08-02T03:03:53.903" v="1502" actId="14100"/>
          <ac:cxnSpMkLst>
            <pc:docMk/>
            <pc:sldMk cId="2016887667" sldId="273"/>
            <ac:cxnSpMk id="9" creationId="{2E53AEFC-0B21-959A-7E64-D4E5547B60A3}"/>
          </ac:cxnSpMkLst>
        </pc:cxnChg>
        <pc:cxnChg chg="mod">
          <ac:chgData name="Nam Ngo" userId="3d40cd20-e081-4beb-a834-ec0c44af3e90" providerId="ADAL" clId="{DDBB7405-1844-44E3-A1CE-DA60ADE0E558}" dt="2022-08-02T03:04:13.221" v="1507" actId="14100"/>
          <ac:cxnSpMkLst>
            <pc:docMk/>
            <pc:sldMk cId="2016887667" sldId="273"/>
            <ac:cxnSpMk id="11" creationId="{DA47D890-84A2-E362-6CE5-BA6DC47BB5BE}"/>
          </ac:cxnSpMkLst>
        </pc:cxnChg>
        <pc:cxnChg chg="mod">
          <ac:chgData name="Nam Ngo" userId="3d40cd20-e081-4beb-a834-ec0c44af3e90" providerId="ADAL" clId="{DDBB7405-1844-44E3-A1CE-DA60ADE0E558}" dt="2022-08-02T03:04:15.898" v="1508" actId="14100"/>
          <ac:cxnSpMkLst>
            <pc:docMk/>
            <pc:sldMk cId="2016887667" sldId="273"/>
            <ac:cxnSpMk id="13" creationId="{B5890308-D5A8-D72C-3099-D218CA584D76}"/>
          </ac:cxnSpMkLst>
        </pc:cxnChg>
      </pc:sldChg>
      <pc:sldChg chg="addSp modSp mod">
        <pc:chgData name="Nam Ngo" userId="3d40cd20-e081-4beb-a834-ec0c44af3e90" providerId="ADAL" clId="{DDBB7405-1844-44E3-A1CE-DA60ADE0E558}" dt="2022-08-02T02:32:34.453" v="992" actId="20577"/>
        <pc:sldMkLst>
          <pc:docMk/>
          <pc:sldMk cId="4235357119" sldId="274"/>
        </pc:sldMkLst>
        <pc:spChg chg="add mod ord">
          <ac:chgData name="Nam Ngo" userId="3d40cd20-e081-4beb-a834-ec0c44af3e90" providerId="ADAL" clId="{DDBB7405-1844-44E3-A1CE-DA60ADE0E558}" dt="2022-08-02T02:31:44.298" v="944" actId="167"/>
          <ac:spMkLst>
            <pc:docMk/>
            <pc:sldMk cId="4235357119" sldId="274"/>
            <ac:spMk id="2" creationId="{4035B433-898D-E2A5-C8A3-BC0830F4118D}"/>
          </ac:spMkLst>
        </pc:spChg>
        <pc:spChg chg="mod">
          <ac:chgData name="Nam Ngo" userId="3d40cd20-e081-4beb-a834-ec0c44af3e90" providerId="ADAL" clId="{DDBB7405-1844-44E3-A1CE-DA60ADE0E558}" dt="2022-08-02T02:32:34.453" v="992" actId="20577"/>
          <ac:spMkLst>
            <pc:docMk/>
            <pc:sldMk cId="4235357119" sldId="274"/>
            <ac:spMk id="3" creationId="{0927BA19-74DB-2288-5B59-628090AD6F05}"/>
          </ac:spMkLst>
        </pc:spChg>
        <pc:spChg chg="add mod ord">
          <ac:chgData name="Nam Ngo" userId="3d40cd20-e081-4beb-a834-ec0c44af3e90" providerId="ADAL" clId="{DDBB7405-1844-44E3-A1CE-DA60ADE0E558}" dt="2022-08-02T02:31:41.603" v="943" actId="167"/>
          <ac:spMkLst>
            <pc:docMk/>
            <pc:sldMk cId="4235357119" sldId="274"/>
            <ac:spMk id="6" creationId="{1EEC6AA4-D591-0213-52BE-16947A690C04}"/>
          </ac:spMkLst>
        </pc:spChg>
        <pc:spChg chg="add mod ord">
          <ac:chgData name="Nam Ngo" userId="3d40cd20-e081-4beb-a834-ec0c44af3e90" providerId="ADAL" clId="{DDBB7405-1844-44E3-A1CE-DA60ADE0E558}" dt="2022-08-02T02:31:46.393" v="945" actId="167"/>
          <ac:spMkLst>
            <pc:docMk/>
            <pc:sldMk cId="4235357119" sldId="274"/>
            <ac:spMk id="7" creationId="{597A686E-2FA3-B2B1-D7DF-F3F93CF3099E}"/>
          </ac:spMkLst>
        </pc:spChg>
        <pc:graphicFrameChg chg="modGraphic">
          <ac:chgData name="Nam Ngo" userId="3d40cd20-e081-4beb-a834-ec0c44af3e90" providerId="ADAL" clId="{DDBB7405-1844-44E3-A1CE-DA60ADE0E558}" dt="2022-08-02T02:30:52.550" v="933" actId="14734"/>
          <ac:graphicFrameMkLst>
            <pc:docMk/>
            <pc:sldMk cId="4235357119" sldId="274"/>
            <ac:graphicFrameMk id="5" creationId="{57950444-2A6C-ECA4-0A58-E747E19BD1C9}"/>
          </ac:graphicFrameMkLst>
        </pc:graphicFrameChg>
      </pc:sldChg>
      <pc:sldChg chg="modSp mod modNotesTx">
        <pc:chgData name="Nam Ngo" userId="3d40cd20-e081-4beb-a834-ec0c44af3e90" providerId="ADAL" clId="{DDBB7405-1844-44E3-A1CE-DA60ADE0E558}" dt="2022-08-02T03:11:56.441" v="2024" actId="14100"/>
        <pc:sldMkLst>
          <pc:docMk/>
          <pc:sldMk cId="3692631067" sldId="276"/>
        </pc:sldMkLst>
        <pc:spChg chg="mod">
          <ac:chgData name="Nam Ngo" userId="3d40cd20-e081-4beb-a834-ec0c44af3e90" providerId="ADAL" clId="{DDBB7405-1844-44E3-A1CE-DA60ADE0E558}" dt="2022-08-02T02:32:37.954" v="998" actId="20577"/>
          <ac:spMkLst>
            <pc:docMk/>
            <pc:sldMk cId="3692631067" sldId="276"/>
            <ac:spMk id="3" creationId="{FBE47DFE-6C31-26A4-E087-1B70A0182CA2}"/>
          </ac:spMkLst>
        </pc:spChg>
        <pc:picChg chg="mod">
          <ac:chgData name="Nam Ngo" userId="3d40cd20-e081-4beb-a834-ec0c44af3e90" providerId="ADAL" clId="{DDBB7405-1844-44E3-A1CE-DA60ADE0E558}" dt="2022-08-02T03:11:56.441" v="2024" actId="14100"/>
          <ac:picMkLst>
            <pc:docMk/>
            <pc:sldMk cId="3692631067" sldId="276"/>
            <ac:picMk id="4" creationId="{A8B68CC0-7F3D-4D4E-A97F-82CCC055CAC1}"/>
          </ac:picMkLst>
        </pc:picChg>
      </pc:sldChg>
      <pc:sldChg chg="modSp mod">
        <pc:chgData name="Nam Ngo" userId="3d40cd20-e081-4beb-a834-ec0c44af3e90" providerId="ADAL" clId="{DDBB7405-1844-44E3-A1CE-DA60ADE0E558}" dt="2022-08-02T02:05:53.069" v="176" actId="20577"/>
        <pc:sldMkLst>
          <pc:docMk/>
          <pc:sldMk cId="791364741" sldId="277"/>
        </pc:sldMkLst>
        <pc:spChg chg="mod">
          <ac:chgData name="Nam Ngo" userId="3d40cd20-e081-4beb-a834-ec0c44af3e90" providerId="ADAL" clId="{DDBB7405-1844-44E3-A1CE-DA60ADE0E558}" dt="2022-08-02T02:05:53.069" v="176" actId="20577"/>
          <ac:spMkLst>
            <pc:docMk/>
            <pc:sldMk cId="791364741" sldId="277"/>
            <ac:spMk id="2" creationId="{ABBF36AE-5727-5F4C-739D-D91ABFA1F806}"/>
          </ac:spMkLst>
        </pc:spChg>
      </pc:sldChg>
      <pc:sldChg chg="addSp delSp modSp new mod modNotesTx">
        <pc:chgData name="Nam Ngo" userId="3d40cd20-e081-4beb-a834-ec0c44af3e90" providerId="ADAL" clId="{DDBB7405-1844-44E3-A1CE-DA60ADE0E558}" dt="2022-08-02T03:13:16.365" v="2031" actId="962"/>
        <pc:sldMkLst>
          <pc:docMk/>
          <pc:sldMk cId="622263296" sldId="279"/>
        </pc:sldMkLst>
        <pc:spChg chg="del">
          <ac:chgData name="Nam Ngo" userId="3d40cd20-e081-4beb-a834-ec0c44af3e90" providerId="ADAL" clId="{DDBB7405-1844-44E3-A1CE-DA60ADE0E558}" dt="2022-08-02T02:05:02.163" v="135" actId="478"/>
          <ac:spMkLst>
            <pc:docMk/>
            <pc:sldMk cId="622263296" sldId="279"/>
            <ac:spMk id="2" creationId="{F6416ECC-0278-2F21-E882-734A6090E8F3}"/>
          </ac:spMkLst>
        </pc:spChg>
        <pc:spChg chg="del">
          <ac:chgData name="Nam Ngo" userId="3d40cd20-e081-4beb-a834-ec0c44af3e90" providerId="ADAL" clId="{DDBB7405-1844-44E3-A1CE-DA60ADE0E558}" dt="2022-08-02T02:05:03.283" v="136" actId="478"/>
          <ac:spMkLst>
            <pc:docMk/>
            <pc:sldMk cId="622263296" sldId="279"/>
            <ac:spMk id="3" creationId="{A8C90847-26B2-93D9-F97B-9DAA7E5690BF}"/>
          </ac:spMkLst>
        </pc:spChg>
        <pc:picChg chg="add del mod">
          <ac:chgData name="Nam Ngo" userId="3d40cd20-e081-4beb-a834-ec0c44af3e90" providerId="ADAL" clId="{DDBB7405-1844-44E3-A1CE-DA60ADE0E558}" dt="2022-08-02T03:13:10.414" v="2027" actId="478"/>
          <ac:picMkLst>
            <pc:docMk/>
            <pc:sldMk cId="622263296" sldId="279"/>
            <ac:picMk id="5" creationId="{B97578C6-E3F0-2E6F-E58A-3EBA60EC983D}"/>
          </ac:picMkLst>
        </pc:picChg>
        <pc:picChg chg="add mod">
          <ac:chgData name="Nam Ngo" userId="3d40cd20-e081-4beb-a834-ec0c44af3e90" providerId="ADAL" clId="{DDBB7405-1844-44E3-A1CE-DA60ADE0E558}" dt="2022-08-02T03:13:16.365" v="2031" actId="962"/>
          <ac:picMkLst>
            <pc:docMk/>
            <pc:sldMk cId="622263296" sldId="279"/>
            <ac:picMk id="7" creationId="{85B6D1A7-C377-D5C8-8934-305B3DB73406}"/>
          </ac:picMkLst>
        </pc:picChg>
      </pc:sldChg>
      <pc:sldChg chg="addSp delSp modSp new mod modNotesTx">
        <pc:chgData name="Nam Ngo" userId="3d40cd20-e081-4beb-a834-ec0c44af3e90" providerId="ADAL" clId="{DDBB7405-1844-44E3-A1CE-DA60ADE0E558}" dt="2022-08-02T03:12:13.873" v="2025" actId="14100"/>
        <pc:sldMkLst>
          <pc:docMk/>
          <pc:sldMk cId="2496164507" sldId="280"/>
        </pc:sldMkLst>
        <pc:spChg chg="del">
          <ac:chgData name="Nam Ngo" userId="3d40cd20-e081-4beb-a834-ec0c44af3e90" providerId="ADAL" clId="{DDBB7405-1844-44E3-A1CE-DA60ADE0E558}" dt="2022-08-02T02:05:08.407" v="138" actId="478"/>
          <ac:spMkLst>
            <pc:docMk/>
            <pc:sldMk cId="2496164507" sldId="280"/>
            <ac:spMk id="2" creationId="{28AB1443-FD90-9E49-3DEC-6006DF537B60}"/>
          </ac:spMkLst>
        </pc:spChg>
        <pc:spChg chg="del">
          <ac:chgData name="Nam Ngo" userId="3d40cd20-e081-4beb-a834-ec0c44af3e90" providerId="ADAL" clId="{DDBB7405-1844-44E3-A1CE-DA60ADE0E558}" dt="2022-08-02T02:05:07.558" v="137" actId="478"/>
          <ac:spMkLst>
            <pc:docMk/>
            <pc:sldMk cId="2496164507" sldId="280"/>
            <ac:spMk id="3" creationId="{2E22D663-4D04-1A59-84C1-E47686FD3ACB}"/>
          </ac:spMkLst>
        </pc:spChg>
        <pc:picChg chg="add mod">
          <ac:chgData name="Nam Ngo" userId="3d40cd20-e081-4beb-a834-ec0c44af3e90" providerId="ADAL" clId="{DDBB7405-1844-44E3-A1CE-DA60ADE0E558}" dt="2022-08-02T03:12:13.873" v="2025" actId="14100"/>
          <ac:picMkLst>
            <pc:docMk/>
            <pc:sldMk cId="2496164507" sldId="280"/>
            <ac:picMk id="5" creationId="{5D5AD8B0-393F-ADAF-A3CF-B3CF6B601D3B}"/>
          </ac:picMkLst>
        </pc:picChg>
      </pc:sldChg>
      <pc:sldChg chg="addSp modSp new mod">
        <pc:chgData name="Nam Ngo" userId="3d40cd20-e081-4beb-a834-ec0c44af3e90" providerId="ADAL" clId="{DDBB7405-1844-44E3-A1CE-DA60ADE0E558}" dt="2022-08-02T02:48:11.058" v="1065" actId="27614"/>
        <pc:sldMkLst>
          <pc:docMk/>
          <pc:sldMk cId="2111774823" sldId="281"/>
        </pc:sldMkLst>
        <pc:picChg chg="add mod">
          <ac:chgData name="Nam Ngo" userId="3d40cd20-e081-4beb-a834-ec0c44af3e90" providerId="ADAL" clId="{DDBB7405-1844-44E3-A1CE-DA60ADE0E558}" dt="2022-08-02T02:48:11.058" v="1065" actId="27614"/>
          <ac:picMkLst>
            <pc:docMk/>
            <pc:sldMk cId="2111774823" sldId="281"/>
            <ac:picMk id="3" creationId="{B641469C-81B6-B5DC-FC70-8871FFD58807}"/>
          </ac:picMkLst>
        </pc:picChg>
      </pc:sldChg>
      <pc:sldChg chg="addSp modSp new mod">
        <pc:chgData name="Nam Ngo" userId="3d40cd20-e081-4beb-a834-ec0c44af3e90" providerId="ADAL" clId="{DDBB7405-1844-44E3-A1CE-DA60ADE0E558}" dt="2022-08-02T02:48:28.282" v="1069" actId="962"/>
        <pc:sldMkLst>
          <pc:docMk/>
          <pc:sldMk cId="2018933009" sldId="282"/>
        </pc:sldMkLst>
        <pc:picChg chg="add mod">
          <ac:chgData name="Nam Ngo" userId="3d40cd20-e081-4beb-a834-ec0c44af3e90" providerId="ADAL" clId="{DDBB7405-1844-44E3-A1CE-DA60ADE0E558}" dt="2022-08-02T02:48:28.282" v="1069" actId="962"/>
          <ac:picMkLst>
            <pc:docMk/>
            <pc:sldMk cId="2018933009" sldId="282"/>
            <ac:picMk id="3" creationId="{9D303B7A-8BA2-1C65-D315-8D53EF10E384}"/>
          </ac:picMkLst>
        </pc:picChg>
      </pc:sldChg>
    </pc:docChg>
  </pc:docChgLst>
  <pc:docChgLst>
    <pc:chgData name="Nam Ngo" userId="3d40cd20-e081-4beb-a834-ec0c44af3e90" providerId="ADAL" clId="{1B71E447-D372-4B89-AA73-FC2241EED1B4}"/>
    <pc:docChg chg="modSld">
      <pc:chgData name="Nam Ngo" userId="3d40cd20-e081-4beb-a834-ec0c44af3e90" providerId="ADAL" clId="{1B71E447-D372-4B89-AA73-FC2241EED1B4}" dt="2022-07-27T03:37:34.646" v="59" actId="114"/>
      <pc:docMkLst>
        <pc:docMk/>
      </pc:docMkLst>
      <pc:sldChg chg="modSp mod">
        <pc:chgData name="Nam Ngo" userId="3d40cd20-e081-4beb-a834-ec0c44af3e90" providerId="ADAL" clId="{1B71E447-D372-4B89-AA73-FC2241EED1B4}" dt="2022-07-27T03:21:38.549" v="0" actId="1076"/>
        <pc:sldMkLst>
          <pc:docMk/>
          <pc:sldMk cId="3026990559" sldId="264"/>
        </pc:sldMkLst>
        <pc:spChg chg="mod">
          <ac:chgData name="Nam Ngo" userId="3d40cd20-e081-4beb-a834-ec0c44af3e90" providerId="ADAL" clId="{1B71E447-D372-4B89-AA73-FC2241EED1B4}" dt="2022-07-27T03:21:38.549" v="0" actId="1076"/>
          <ac:spMkLst>
            <pc:docMk/>
            <pc:sldMk cId="3026990559" sldId="264"/>
            <ac:spMk id="2" creationId="{91C16E9A-9D89-45EC-9F1A-4A647AAA0B03}"/>
          </ac:spMkLst>
        </pc:spChg>
      </pc:sldChg>
      <pc:sldChg chg="modSp mod">
        <pc:chgData name="Nam Ngo" userId="3d40cd20-e081-4beb-a834-ec0c44af3e90" providerId="ADAL" clId="{1B71E447-D372-4B89-AA73-FC2241EED1B4}" dt="2022-07-27T03:24:48.128" v="11" actId="20577"/>
        <pc:sldMkLst>
          <pc:docMk/>
          <pc:sldMk cId="842463009" sldId="266"/>
        </pc:sldMkLst>
        <pc:spChg chg="mod">
          <ac:chgData name="Nam Ngo" userId="3d40cd20-e081-4beb-a834-ec0c44af3e90" providerId="ADAL" clId="{1B71E447-D372-4B89-AA73-FC2241EED1B4}" dt="2022-07-27T03:24:48.128" v="11" actId="20577"/>
          <ac:spMkLst>
            <pc:docMk/>
            <pc:sldMk cId="842463009" sldId="266"/>
            <ac:spMk id="2" creationId="{5EC60020-4BD9-B122-8976-16487C9DA819}"/>
          </ac:spMkLst>
        </pc:spChg>
      </pc:sldChg>
      <pc:sldChg chg="modSp mod">
        <pc:chgData name="Nam Ngo" userId="3d40cd20-e081-4beb-a834-ec0c44af3e90" providerId="ADAL" clId="{1B71E447-D372-4B89-AA73-FC2241EED1B4}" dt="2022-07-27T03:26:17.651" v="15" actId="122"/>
        <pc:sldMkLst>
          <pc:docMk/>
          <pc:sldMk cId="774025107" sldId="267"/>
        </pc:sldMkLst>
        <pc:graphicFrameChg chg="modGraphic">
          <ac:chgData name="Nam Ngo" userId="3d40cd20-e081-4beb-a834-ec0c44af3e90" providerId="ADAL" clId="{1B71E447-D372-4B89-AA73-FC2241EED1B4}" dt="2022-07-27T03:26:17.651" v="15" actId="122"/>
          <ac:graphicFrameMkLst>
            <pc:docMk/>
            <pc:sldMk cId="774025107" sldId="267"/>
            <ac:graphicFrameMk id="5" creationId="{A63E51DF-A52F-7DFA-F1E3-F7E5817B5465}"/>
          </ac:graphicFrameMkLst>
        </pc:graphicFrameChg>
      </pc:sldChg>
      <pc:sldChg chg="modSp mod">
        <pc:chgData name="Nam Ngo" userId="3d40cd20-e081-4beb-a834-ec0c44af3e90" providerId="ADAL" clId="{1B71E447-D372-4B89-AA73-FC2241EED1B4}" dt="2022-07-27T03:25:03.546" v="12" actId="113"/>
        <pc:sldMkLst>
          <pc:docMk/>
          <pc:sldMk cId="1691028399" sldId="270"/>
        </pc:sldMkLst>
        <pc:spChg chg="mod">
          <ac:chgData name="Nam Ngo" userId="3d40cd20-e081-4beb-a834-ec0c44af3e90" providerId="ADAL" clId="{1B71E447-D372-4B89-AA73-FC2241EED1B4}" dt="2022-07-27T03:25:03.546" v="12" actId="113"/>
          <ac:spMkLst>
            <pc:docMk/>
            <pc:sldMk cId="1691028399" sldId="270"/>
            <ac:spMk id="2" creationId="{B8C32512-7A14-0EE5-0884-E8554588D668}"/>
          </ac:spMkLst>
        </pc:spChg>
      </pc:sldChg>
      <pc:sldChg chg="modSp mod modNotesTx">
        <pc:chgData name="Nam Ngo" userId="3d40cd20-e081-4beb-a834-ec0c44af3e90" providerId="ADAL" clId="{1B71E447-D372-4B89-AA73-FC2241EED1B4}" dt="2022-07-27T03:36:26.585" v="58" actId="20577"/>
        <pc:sldMkLst>
          <pc:docMk/>
          <pc:sldMk cId="2016887667" sldId="273"/>
        </pc:sldMkLst>
        <pc:spChg chg="mod">
          <ac:chgData name="Nam Ngo" userId="3d40cd20-e081-4beb-a834-ec0c44af3e90" providerId="ADAL" clId="{1B71E447-D372-4B89-AA73-FC2241EED1B4}" dt="2022-07-27T03:33:55.611" v="17" actId="1076"/>
          <ac:spMkLst>
            <pc:docMk/>
            <pc:sldMk cId="2016887667" sldId="273"/>
            <ac:spMk id="6" creationId="{023B5841-ACDD-2E4C-E525-6C6A30C7A882}"/>
          </ac:spMkLst>
        </pc:spChg>
        <pc:cxnChg chg="mod">
          <ac:chgData name="Nam Ngo" userId="3d40cd20-e081-4beb-a834-ec0c44af3e90" providerId="ADAL" clId="{1B71E447-D372-4B89-AA73-FC2241EED1B4}" dt="2022-07-27T03:33:55.611" v="17" actId="1076"/>
          <ac:cxnSpMkLst>
            <pc:docMk/>
            <pc:sldMk cId="2016887667" sldId="273"/>
            <ac:cxnSpMk id="13" creationId="{B5890308-D5A8-D72C-3099-D218CA584D76}"/>
          </ac:cxnSpMkLst>
        </pc:cxnChg>
      </pc:sldChg>
      <pc:sldChg chg="modSp mod">
        <pc:chgData name="Nam Ngo" userId="3d40cd20-e081-4beb-a834-ec0c44af3e90" providerId="ADAL" clId="{1B71E447-D372-4B89-AA73-FC2241EED1B4}" dt="2022-07-27T03:37:34.646" v="59" actId="114"/>
        <pc:sldMkLst>
          <pc:docMk/>
          <pc:sldMk cId="4235357119" sldId="274"/>
        </pc:sldMkLst>
        <pc:graphicFrameChg chg="modGraphic">
          <ac:chgData name="Nam Ngo" userId="3d40cd20-e081-4beb-a834-ec0c44af3e90" providerId="ADAL" clId="{1B71E447-D372-4B89-AA73-FC2241EED1B4}" dt="2022-07-27T03:37:34.646" v="59" actId="114"/>
          <ac:graphicFrameMkLst>
            <pc:docMk/>
            <pc:sldMk cId="4235357119" sldId="274"/>
            <ac:graphicFrameMk id="5" creationId="{57950444-2A6C-ECA4-0A58-E747E19BD1C9}"/>
          </ac:graphicFrameMkLst>
        </pc:graphicFrameChg>
      </pc:sldChg>
    </pc:docChg>
  </pc:docChgLst>
  <pc:docChgLst>
    <pc:chgData name="Nam Ngo" userId="3d40cd20-e081-4beb-a834-ec0c44af3e90" providerId="ADAL" clId="{276E61C6-437F-4998-B6E6-CB84DA047F82}"/>
    <pc:docChg chg="undo custSel addSld delSld modSld">
      <pc:chgData name="Nam Ngo" userId="3d40cd20-e081-4beb-a834-ec0c44af3e90" providerId="ADAL" clId="{276E61C6-437F-4998-B6E6-CB84DA047F82}" dt="2022-07-27T02:34:15.969" v="1103" actId="20577"/>
      <pc:docMkLst>
        <pc:docMk/>
      </pc:docMkLst>
      <pc:sldChg chg="delSp modSp mod">
        <pc:chgData name="Nam Ngo" userId="3d40cd20-e081-4beb-a834-ec0c44af3e90" providerId="ADAL" clId="{276E61C6-437F-4998-B6E6-CB84DA047F82}" dt="2022-07-27T02:26:29.969" v="29" actId="404"/>
        <pc:sldMkLst>
          <pc:docMk/>
          <pc:sldMk cId="2490416929" sldId="257"/>
        </pc:sldMkLst>
        <pc:spChg chg="mod">
          <ac:chgData name="Nam Ngo" userId="3d40cd20-e081-4beb-a834-ec0c44af3e90" providerId="ADAL" clId="{276E61C6-437F-4998-B6E6-CB84DA047F82}" dt="2022-07-27T02:26:05.162" v="4" actId="1076"/>
          <ac:spMkLst>
            <pc:docMk/>
            <pc:sldMk cId="2490416929" sldId="257"/>
            <ac:spMk id="6" creationId="{85CCE5CF-376C-456A-A48A-F713A50F9974}"/>
          </ac:spMkLst>
        </pc:spChg>
        <pc:spChg chg="mod">
          <ac:chgData name="Nam Ngo" userId="3d40cd20-e081-4beb-a834-ec0c44af3e90" providerId="ADAL" clId="{276E61C6-437F-4998-B6E6-CB84DA047F82}" dt="2022-07-27T02:26:29.969" v="29" actId="404"/>
          <ac:spMkLst>
            <pc:docMk/>
            <pc:sldMk cId="2490416929" sldId="257"/>
            <ac:spMk id="7" creationId="{F35A63E1-305C-49E0-943E-D0351166B0E1}"/>
          </ac:spMkLst>
        </pc:spChg>
        <pc:spChg chg="del">
          <ac:chgData name="Nam Ngo" userId="3d40cd20-e081-4beb-a834-ec0c44af3e90" providerId="ADAL" clId="{276E61C6-437F-4998-B6E6-CB84DA047F82}" dt="2022-07-27T02:25:47.245" v="1"/>
          <ac:spMkLst>
            <pc:docMk/>
            <pc:sldMk cId="2490416929" sldId="257"/>
            <ac:spMk id="8" creationId="{34CAEFA7-9B6D-4804-9875-1D75F4F4A356}"/>
          </ac:spMkLst>
        </pc:spChg>
      </pc:sldChg>
      <pc:sldChg chg="modSp add del mod">
        <pc:chgData name="Nam Ngo" userId="3d40cd20-e081-4beb-a834-ec0c44af3e90" providerId="ADAL" clId="{276E61C6-437F-4998-B6E6-CB84DA047F82}" dt="2022-07-27T02:28:38.153" v="37" actId="20577"/>
        <pc:sldMkLst>
          <pc:docMk/>
          <pc:sldMk cId="3026990559" sldId="264"/>
        </pc:sldMkLst>
        <pc:spChg chg="mod">
          <ac:chgData name="Nam Ngo" userId="3d40cd20-e081-4beb-a834-ec0c44af3e90" providerId="ADAL" clId="{276E61C6-437F-4998-B6E6-CB84DA047F82}" dt="2022-07-27T02:28:38.153" v="37" actId="20577"/>
          <ac:spMkLst>
            <pc:docMk/>
            <pc:sldMk cId="3026990559" sldId="264"/>
            <ac:spMk id="2" creationId="{91C16E9A-9D89-45EC-9F1A-4A647AAA0B03}"/>
          </ac:spMkLst>
        </pc:spChg>
      </pc:sldChg>
      <pc:sldChg chg="new del">
        <pc:chgData name="Nam Ngo" userId="3d40cd20-e081-4beb-a834-ec0c44af3e90" providerId="ADAL" clId="{276E61C6-437F-4998-B6E6-CB84DA047F82}" dt="2022-07-27T02:28:42.827" v="39" actId="47"/>
        <pc:sldMkLst>
          <pc:docMk/>
          <pc:sldMk cId="438345799" sldId="265"/>
        </pc:sldMkLst>
      </pc:sldChg>
      <pc:sldChg chg="new del">
        <pc:chgData name="Nam Ngo" userId="3d40cd20-e081-4beb-a834-ec0c44af3e90" providerId="ADAL" clId="{276E61C6-437F-4998-B6E6-CB84DA047F82}" dt="2022-07-27T02:28:23.288" v="32" actId="47"/>
        <pc:sldMkLst>
          <pc:docMk/>
          <pc:sldMk cId="3666748685" sldId="265"/>
        </pc:sldMkLst>
      </pc:sldChg>
      <pc:sldChg chg="modSp new mod">
        <pc:chgData name="Nam Ngo" userId="3d40cd20-e081-4beb-a834-ec0c44af3e90" providerId="ADAL" clId="{276E61C6-437F-4998-B6E6-CB84DA047F82}" dt="2022-07-27T02:31:45.586" v="436" actId="20577"/>
        <pc:sldMkLst>
          <pc:docMk/>
          <pc:sldMk cId="3983840244" sldId="265"/>
        </pc:sldMkLst>
        <pc:spChg chg="mod">
          <ac:chgData name="Nam Ngo" userId="3d40cd20-e081-4beb-a834-ec0c44af3e90" providerId="ADAL" clId="{276E61C6-437F-4998-B6E6-CB84DA047F82}" dt="2022-07-27T02:31:45.586" v="436" actId="20577"/>
          <ac:spMkLst>
            <pc:docMk/>
            <pc:sldMk cId="3983840244" sldId="265"/>
            <ac:spMk id="2" creationId="{5EC60020-4BD9-B122-8976-16487C9DA819}"/>
          </ac:spMkLst>
        </pc:spChg>
        <pc:spChg chg="mod">
          <ac:chgData name="Nam Ngo" userId="3d40cd20-e081-4beb-a834-ec0c44af3e90" providerId="ADAL" clId="{276E61C6-437F-4998-B6E6-CB84DA047F82}" dt="2022-07-27T02:31:41.819" v="435" actId="20577"/>
          <ac:spMkLst>
            <pc:docMk/>
            <pc:sldMk cId="3983840244" sldId="265"/>
            <ac:spMk id="3" creationId="{963B7C8A-B844-7554-60D6-199AB93316E4}"/>
          </ac:spMkLst>
        </pc:spChg>
      </pc:sldChg>
      <pc:sldChg chg="modSp add mod">
        <pc:chgData name="Nam Ngo" userId="3d40cd20-e081-4beb-a834-ec0c44af3e90" providerId="ADAL" clId="{276E61C6-437F-4998-B6E6-CB84DA047F82}" dt="2022-07-27T02:34:15.969" v="1103" actId="20577"/>
        <pc:sldMkLst>
          <pc:docMk/>
          <pc:sldMk cId="842463009" sldId="266"/>
        </pc:sldMkLst>
        <pc:spChg chg="mod">
          <ac:chgData name="Nam Ngo" userId="3d40cd20-e081-4beb-a834-ec0c44af3e90" providerId="ADAL" clId="{276E61C6-437F-4998-B6E6-CB84DA047F82}" dt="2022-07-27T02:34:15.969" v="1103" actId="20577"/>
          <ac:spMkLst>
            <pc:docMk/>
            <pc:sldMk cId="842463009" sldId="266"/>
            <ac:spMk id="2" creationId="{5EC60020-4BD9-B122-8976-16487C9DA81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638DB-F922-4787-866D-D16D1AA40ECB}" type="datetimeFigureOut">
              <a:rPr lang="en-NZ" smtClean="0"/>
              <a:t>2/08/2022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AEFFB-A265-413A-91E3-2AD3125141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15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63837-755A-45B9-B3D8-0619F4B4120E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850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people per dwelling (more demand relative to supply) =&gt; stronger relationship between wage and rents</a:t>
            </a:r>
          </a:p>
          <a:p>
            <a:r>
              <a:rPr lang="en-US" dirty="0"/>
              <a:t>Higher vacancy rate (more supply relative to demand) =&gt; weaker relationship between wage and rents</a:t>
            </a:r>
          </a:p>
          <a:p>
            <a:r>
              <a:rPr lang="en-US" dirty="0"/>
              <a:t>Higher vacant time (properties take longer to fill =&gt; more supply relative to demand) =&gt; weaker relationship between wage and rents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7648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Change from Q4 2021, assuming population stays the same</a:t>
            </a:r>
          </a:p>
          <a:p>
            <a:endParaRPr lang="en-NZ" dirty="0"/>
          </a:p>
          <a:p>
            <a:r>
              <a:rPr lang="en-NZ" dirty="0"/>
              <a:t>If people per dwelling is 2.53, the marginal impact of wage on rent diminishes to 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6403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5% significance level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6291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5% significance level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785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RPI for new tenancies</a:t>
            </a:r>
          </a:p>
          <a:p>
            <a:endParaRPr lang="en-GB" dirty="0"/>
          </a:p>
          <a:p>
            <a:r>
              <a:rPr lang="en-GB" dirty="0"/>
              <a:t>Potential reverse causality between wage and rent (wage-price spiral) or people per dwelling and rent (high rent reduces people per dwelling as people moving out)</a:t>
            </a:r>
          </a:p>
          <a:p>
            <a:endParaRPr lang="en-GB" dirty="0"/>
          </a:p>
          <a:p>
            <a:r>
              <a:rPr lang="en-GB" dirty="0"/>
              <a:t>We are choosing annual change as the monthly or even quarterly change in CPI is noisy.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2110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25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6870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Interpretation in the next slide</a:t>
            </a:r>
          </a:p>
          <a:p>
            <a:r>
              <a:rPr lang="en-US" dirty="0"/>
              <a:t>Demeaning some of the variables makes interpretation a little bit easier (especially once we start including interaction variables)</a:t>
            </a:r>
          </a:p>
          <a:p>
            <a:r>
              <a:rPr lang="en-US" dirty="0"/>
              <a:t>Rate of change in mortgage rates is more significant than </a:t>
            </a:r>
            <a:r>
              <a:rPr lang="en-US"/>
              <a:t>the level</a:t>
            </a:r>
            <a:endParaRPr lang="en-US" dirty="0"/>
          </a:p>
          <a:p>
            <a:r>
              <a:rPr lang="en-US" dirty="0"/>
              <a:t>Three issues (inflation/unemployment rate/people per dwelling)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8551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3640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Overall, positive relationship</a:t>
            </a:r>
          </a:p>
          <a:p>
            <a:r>
              <a:rPr lang="en-US" dirty="0"/>
              <a:t>Negative during GFC but positive during Covid pandemic period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9052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4045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Technicality: Dependent variable is RPI flow (new tenancies). This leads RPI stock. The negative correlation between rent and unemployment is at stock level (</a:t>
            </a:r>
            <a:r>
              <a:rPr lang="en-US" dirty="0" err="1"/>
              <a:t>e.g</a:t>
            </a:r>
            <a:r>
              <a:rPr lang="en-US" dirty="0"/>
              <a:t> in the US). Therefore, RPI flow would correlate with future values of unemployment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Intuition: </a:t>
            </a:r>
            <a:r>
              <a:rPr lang="en-GB" dirty="0"/>
              <a:t>Rents are set with future labour market conditions is mind</a:t>
            </a:r>
            <a:endParaRPr lang="en-NZ" dirty="0"/>
          </a:p>
          <a:p>
            <a:endParaRPr lang="en-US" dirty="0"/>
          </a:p>
          <a:p>
            <a:r>
              <a:rPr lang="en-US" dirty="0"/>
              <a:t>This is useful to understand the relationship but not for forecasting purposes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291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2928-9E03-6186-EB8B-39B968EB9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D2FF8-002F-530D-79EB-6EBA01ADE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5DB58-4F44-480A-FB26-4A0F5FE9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20459-7DAB-384B-09E1-31B4F886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93726-DF05-0CB7-F0C4-B33AE66F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967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C62D-0B7D-9211-C554-FDA94AB5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61126-424C-BFA1-975E-378963C44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E6176-B19B-2BB7-742E-FC6233F5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2B6EF-7DB7-B949-3B69-6E4A6595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A395-12A5-ABA6-975B-9E0FA486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122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FA84C-2DFA-B6FB-D169-68C9B3AD2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EEAAB-37E4-BA3F-BD81-936C7D1DF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36536-B4B7-216D-07C1-CBB084AB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35BB7-FE9D-B381-07A4-E77C4EF7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78E1-B8A5-FABE-50E5-42AD9BC8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0325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F0239C9-1B20-4A31-BE00-E133CEEB4E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05143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A58A75-6747-433C-B664-E739E357D2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8572294-61DA-4B14-9F2F-CDA22C80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1038252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CE3AA4-F610-4CC6-8785-834A63BA44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791"/>
            <a:ext cx="12192000" cy="70690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B014E21-699D-4CA8-9FD6-795DCD6E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NZ" b="1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C0787E5-7F20-4905-B23D-68533CA7729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75A2DC-EC83-4717-8727-ACFE213BC162}"/>
              </a:ext>
            </a:extLst>
          </p:cNvPr>
          <p:cNvSpPr>
            <a:spLocks noGrp="1"/>
          </p:cNvSpPr>
          <p:nvPr>
            <p:ph sz="half" idx="4294967295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r>
              <a:rPr lang="en-NZ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26767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FC4122-F690-4B70-9334-9C4698A067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1999" cy="7042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B89391-20BF-4E11-B26C-07AA8A75CA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Section break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A2D4B-9039-43B4-8C8E-A6B15314EE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Section break subtitle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8965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EFC2-6425-BD81-AFF9-F7233DF4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BD66D-557A-6419-EFE1-92B8539D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DEB63-15AC-862F-18B2-54D22782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52362-E5AF-DEBA-15CF-0EBB4342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BB07-7984-FF8C-7D8F-CAB9FD7D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273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19EB-66AB-B630-E3FA-3C2CD5DD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988C5-DC3D-E5F3-096F-A69E7D3A6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8A02B-2183-8491-C889-7844802D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71A28-F921-0B6C-70B1-702A5DB3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1D50-6D03-BE43-23E2-1E843FC1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430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CDE7-DA42-942A-A68F-292C7A91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A6EF-C0C1-66B8-9347-4B7B70677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555F6-B19A-3732-DCA1-330CE1782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802A5-4EC3-9CAB-E9BA-DA2C8F93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2/08/2022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264B4-7706-E2E9-7488-CD748D6A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303DB-FFE3-2D78-39BE-B8E199A3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925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6C83-29CE-7E36-DA78-562486C6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31A0D-60AA-2E49-FE85-38D133892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69F61-2EC0-1865-61BB-773C2BD89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20A2D-95EF-4E19-6DF4-8729C3383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D2652-6B5A-CE61-26D0-1ACC86CBD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0E7AF-BAE9-B9FB-94E0-03C335F3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2/08/2022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FB0A7-35D1-E82C-FA16-1744DA3A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5154E-300A-EBBE-F556-7A7F7005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66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61DF-E0B4-E55A-2739-57B26AA2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0E619-F394-6082-1A90-ACF0308C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2/08/2022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2BD50-230A-858A-64E1-7B0E76A3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E4282-23CB-CA49-3930-5258F55D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104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930C7-EB06-67F1-E705-9029AF35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2/08/2022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A87E5-154A-0B5D-B6E5-AC4E0D2D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8751D-FD2E-1CA9-B3D9-3C8A5ABA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655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ED91-4140-9FD9-D107-6438F89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59FA3-42A1-CC30-8681-F0E61520B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C3115-BF15-2FD7-4E13-19329F52D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B319A-B698-60D7-CA16-33E8B024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2/08/2022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C9237-D4EC-8F7F-37A7-CCC66825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3545A-C405-EED7-3388-1F9FBA72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850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BA25-6CA3-C23C-7191-81D690F3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A0353-959A-0A62-EDAD-5D43A94C9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9FA4B-10D2-F878-DF66-207559CAE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0EBF6-56AD-EED8-B061-AB5CA7B1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2/08/2022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124AD-3AE7-5A77-25AA-3AA85470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4511-714D-16CB-3B26-13055F38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318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07516-016D-F34B-665E-1C5E925F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EDFAC-49BD-7B78-D5E4-29974331E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B2707-0D0C-E342-C16E-7A6C95C1C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DCAE-141E-458A-9717-123E1F508B6B}" type="datetimeFigureOut">
              <a:rPr lang="en-NZ" smtClean="0"/>
              <a:t>2/08/2022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CFA6F-2284-F43A-8637-2DC76F25E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6251-5AA4-43C3-0937-1CFEA5222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81D7A-7255-2BDE-7276-957EC98DA13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87187" y="6705600"/>
            <a:ext cx="846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NZ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[UNCLASSIFIED]</a:t>
            </a:r>
          </a:p>
        </p:txBody>
      </p:sp>
    </p:spTree>
    <p:extLst>
      <p:ext uri="{BB962C8B-B14F-4D97-AF65-F5344CB8AC3E}">
        <p14:creationId xmlns:p14="http://schemas.microsoft.com/office/powerpoint/2010/main" val="157596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5AA02D-A06D-44C4-A0F8-21C2D1D0DBA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-321163"/>
            <a:ext cx="13104000" cy="737176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B2867-94FA-4217-8357-CF6035C7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91416-3A14-455E-9473-E641B9F1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B6AC1-64CB-4457-B752-8D9B0526C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5F465-2E47-4061-A2BA-EF1166FC2AB0}" type="slidenum">
              <a:rPr lang="en-NZ" smtClean="0"/>
              <a:t>‹#›</a:t>
            </a:fld>
            <a:endParaRPr lang="en-NZ"/>
          </a:p>
        </p:txBody>
      </p:sp>
      <p:sp>
        <p:nvSpPr>
          <p:cNvPr id="4" name="MSIPCMContentMarking" descr="{&quot;HashCode&quot;:-235338071,&quot;Placement&quot;:&quot;Footer&quot;,&quot;Top&quot;:519.343,&quot;Left&quot;:432.960876,&quot;SlideWidth&quot;:960,&quot;SlideHeight&quot;:540}">
            <a:extLst>
              <a:ext uri="{FF2B5EF4-FFF2-40B4-BE49-F238E27FC236}">
                <a16:creationId xmlns:a16="http://schemas.microsoft.com/office/drawing/2014/main" id="{365B686D-AC4C-45E5-BCFC-AAC53E7E3CF9}"/>
              </a:ext>
            </a:extLst>
          </p:cNvPr>
          <p:cNvSpPr txBox="1"/>
          <p:nvPr userDrawn="1"/>
        </p:nvSpPr>
        <p:spPr>
          <a:xfrm>
            <a:off x="5498603" y="6595656"/>
            <a:ext cx="1194794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NZ" sz="1000">
                <a:solidFill>
                  <a:srgbClr val="000000"/>
                </a:solidFill>
                <a:latin typeface="Calibri" panose="020F0502020204030204" pitchFamily="34" charset="0"/>
              </a:rPr>
              <a:t>[IN-CONFIDENCE]</a:t>
            </a:r>
          </a:p>
        </p:txBody>
      </p:sp>
    </p:spTree>
    <p:extLst>
      <p:ext uri="{BB962C8B-B14F-4D97-AF65-F5344CB8AC3E}">
        <p14:creationId xmlns:p14="http://schemas.microsoft.com/office/powerpoint/2010/main" val="391692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5FF8-33DD-4BF2-B696-31F976554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F8E4B-36BF-44E5-BCD2-1C1B46510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4A120-4548-4C03-A6E1-641569B21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5628" cy="7055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CCE5CF-376C-456A-A48A-F713A50F9974}"/>
              </a:ext>
            </a:extLst>
          </p:cNvPr>
          <p:cNvSpPr txBox="1"/>
          <p:nvPr/>
        </p:nvSpPr>
        <p:spPr>
          <a:xfrm>
            <a:off x="1269508" y="1600200"/>
            <a:ext cx="10777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4800" b="1" dirty="0">
                <a:solidFill>
                  <a:schemeClr val="bg1"/>
                </a:solidFill>
              </a:rPr>
              <a:t>Drivers of rent: Presentation to the HTWG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A63E1-305C-49E0-943E-D0351166B0E1}"/>
              </a:ext>
            </a:extLst>
          </p:cNvPr>
          <p:cNvSpPr txBox="1"/>
          <p:nvPr/>
        </p:nvSpPr>
        <p:spPr>
          <a:xfrm>
            <a:off x="5501677" y="3987800"/>
            <a:ext cx="638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2400" b="1" i="1" dirty="0">
                <a:solidFill>
                  <a:schemeClr val="bg1"/>
                </a:solidFill>
              </a:rPr>
              <a:t>August 2022</a:t>
            </a:r>
            <a:endParaRPr lang="en-NZ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41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D303B7A-8BA2-1C65-D315-8D53EF10E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9" y="0"/>
            <a:ext cx="11972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3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77224B-0013-6C50-AC69-782DB090308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40882432"/>
              </p:ext>
            </p:extLst>
          </p:nvPr>
        </p:nvGraphicFramePr>
        <p:xfrm>
          <a:off x="1917216" y="2033404"/>
          <a:ext cx="7876223" cy="2768600"/>
        </p:xfrm>
        <a:graphic>
          <a:graphicData uri="http://schemas.openxmlformats.org/drawingml/2006/table">
            <a:tbl>
              <a:tblPr firstRow="1" firstCol="1" bandRow="1"/>
              <a:tblGrid>
                <a:gridCol w="2618423">
                  <a:extLst>
                    <a:ext uri="{9D8B030D-6E8A-4147-A177-3AD203B41FA5}">
                      <a16:colId xmlns:a16="http://schemas.microsoft.com/office/drawing/2014/main" val="253316185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97537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NZ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704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N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035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0.650 </a:t>
                      </a:r>
                      <a:r>
                        <a:rPr lang="en-NZ" sz="12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(0.338)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212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(contemporaneous)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0.377 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(0.444)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344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(lead)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-1.207 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(0.345)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0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61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015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0.733 / 0.673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98223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r"/>
                      <a:r>
                        <a:rPr lang="en-NZ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N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3445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0D7D103-BEEA-A320-7705-AD82CCE1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12531"/>
          </a:xfrm>
        </p:spPr>
        <p:txBody>
          <a:bodyPr>
            <a:noAutofit/>
          </a:bodyPr>
          <a:lstStyle/>
          <a:p>
            <a:r>
              <a:rPr lang="en-US" b="1" dirty="0"/>
              <a:t>Negative correlation between rent inflation and future value of unemployment rate</a:t>
            </a:r>
            <a:endParaRPr lang="en-NZ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B5841-ACDD-2E4C-E525-6C6A30C7A882}"/>
              </a:ext>
            </a:extLst>
          </p:cNvPr>
          <p:cNvSpPr txBox="1"/>
          <p:nvPr/>
        </p:nvSpPr>
        <p:spPr>
          <a:xfrm>
            <a:off x="2670465" y="4999382"/>
            <a:ext cx="197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RPI flow (t0)</a:t>
            </a:r>
            <a:endParaRPr lang="en-N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4B4E8C-A701-A119-4669-3944A9D146D6}"/>
              </a:ext>
            </a:extLst>
          </p:cNvPr>
          <p:cNvSpPr txBox="1"/>
          <p:nvPr/>
        </p:nvSpPr>
        <p:spPr>
          <a:xfrm>
            <a:off x="6281531" y="5001462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RPI stock (t1)</a:t>
            </a:r>
            <a:endParaRPr lang="en-NZ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53AEFC-0B21-959A-7E64-D4E5547B60A3}"/>
              </a:ext>
            </a:extLst>
          </p:cNvPr>
          <p:cNvCxnSpPr>
            <a:cxnSpLocks/>
          </p:cNvCxnSpPr>
          <p:nvPr/>
        </p:nvCxnSpPr>
        <p:spPr>
          <a:xfrm>
            <a:off x="4031673" y="5228658"/>
            <a:ext cx="2064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0F48DA-C973-C197-0A50-19F3DCFD130B}"/>
              </a:ext>
            </a:extLst>
          </p:cNvPr>
          <p:cNvSpPr txBox="1"/>
          <p:nvPr/>
        </p:nvSpPr>
        <p:spPr>
          <a:xfrm>
            <a:off x="5933205" y="5757568"/>
            <a:ext cx="248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Unemployment rate (t1)</a:t>
            </a:r>
            <a:endParaRPr lang="en-NZ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47D890-84A2-E362-6CE5-BA6DC47BB5BE}"/>
              </a:ext>
            </a:extLst>
          </p:cNvPr>
          <p:cNvCxnSpPr>
            <a:cxnSpLocks/>
          </p:cNvCxnSpPr>
          <p:nvPr/>
        </p:nvCxnSpPr>
        <p:spPr>
          <a:xfrm flipV="1">
            <a:off x="6835887" y="5364797"/>
            <a:ext cx="0" cy="39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890308-D5A8-D72C-3099-D218CA584D76}"/>
              </a:ext>
            </a:extLst>
          </p:cNvPr>
          <p:cNvCxnSpPr>
            <a:cxnSpLocks/>
            <a:stCxn id="10" idx="1"/>
            <a:endCxn id="6" idx="2"/>
          </p:cNvCxnSpPr>
          <p:nvPr/>
        </p:nvCxnSpPr>
        <p:spPr>
          <a:xfrm flipH="1" flipV="1">
            <a:off x="3656020" y="5368714"/>
            <a:ext cx="2277185" cy="57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887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97A686E-2FA3-B2B1-D7DF-F3F93CF3099E}"/>
              </a:ext>
            </a:extLst>
          </p:cNvPr>
          <p:cNvSpPr/>
          <p:nvPr/>
        </p:nvSpPr>
        <p:spPr>
          <a:xfrm>
            <a:off x="9272154" y="5042394"/>
            <a:ext cx="800100" cy="4883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35B433-898D-E2A5-C8A3-BC0830F4118D}"/>
              </a:ext>
            </a:extLst>
          </p:cNvPr>
          <p:cNvSpPr/>
          <p:nvPr/>
        </p:nvSpPr>
        <p:spPr>
          <a:xfrm>
            <a:off x="4229100" y="3106882"/>
            <a:ext cx="800100" cy="4883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C6AA4-D591-0213-52BE-16947A690C04}"/>
              </a:ext>
            </a:extLst>
          </p:cNvPr>
          <p:cNvSpPr/>
          <p:nvPr/>
        </p:nvSpPr>
        <p:spPr>
          <a:xfrm>
            <a:off x="6625936" y="4059382"/>
            <a:ext cx="800100" cy="4883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950444-2A6C-ECA4-0A58-E747E19BD1C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13687253"/>
              </p:ext>
            </p:extLst>
          </p:nvPr>
        </p:nvGraphicFramePr>
        <p:xfrm>
          <a:off x="490331" y="1571419"/>
          <a:ext cx="10515600" cy="4645264"/>
        </p:xfrm>
        <a:graphic>
          <a:graphicData uri="http://schemas.openxmlformats.org/drawingml/2006/table">
            <a:tbl>
              <a:tblPr firstRow="1" firstCol="1" bandRow="1"/>
              <a:tblGrid>
                <a:gridCol w="2922172">
                  <a:extLst>
                    <a:ext uri="{9D8B030D-6E8A-4147-A177-3AD203B41FA5}">
                      <a16:colId xmlns:a16="http://schemas.microsoft.com/office/drawing/2014/main" val="3378364054"/>
                    </a:ext>
                  </a:extLst>
                </a:gridCol>
                <a:gridCol w="2335628">
                  <a:extLst>
                    <a:ext uri="{9D8B030D-6E8A-4147-A177-3AD203B41FA5}">
                      <a16:colId xmlns:a16="http://schemas.microsoft.com/office/drawing/2014/main" val="10687686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131995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15871023"/>
                    </a:ext>
                  </a:extLst>
                </a:gridCol>
              </a:tblGrid>
              <a:tr h="295532">
                <a:tc>
                  <a:txBody>
                    <a:bodyPr/>
                    <a:lstStyle/>
                    <a:p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NZ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Measure of relative supply and demand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266171"/>
                  </a:ext>
                </a:extLst>
              </a:tr>
              <a:tr h="182839"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dwellings</a:t>
                      </a:r>
                      <a:endParaRPr lang="en-NZ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Vacancy rate (new bonds/active bonds)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en-NZ" sz="12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edian</a:t>
                      </a:r>
                      <a:r>
                        <a:rPr lang="en-NZ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vacant time </a:t>
                      </a:r>
                      <a:endParaRPr lang="en-N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689600"/>
                  </a:ext>
                </a:extLst>
              </a:tr>
              <a:tr h="461122"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(deviation from sample mean 3.66, 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0.20 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0.85 </a:t>
                      </a:r>
                      <a:r>
                        <a:rPr lang="en-NZ" sz="12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(0.36)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0.18 </a:t>
                      </a:r>
                      <a:r>
                        <a:rPr lang="en-NZ" sz="12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809392"/>
                  </a:ext>
                </a:extLst>
              </a:tr>
              <a:tr h="461122"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(deviation from sample mean 2.57, 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5.80 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(3.06)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106844"/>
                  </a:ext>
                </a:extLst>
              </a:tr>
              <a:tr h="461122"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x People per dwelling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4.78 </a:t>
                      </a:r>
                      <a:r>
                        <a:rPr lang="en-NZ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(2.20)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7466"/>
                  </a:ext>
                </a:extLst>
              </a:tr>
              <a:tr h="461122"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Vacancy rate (lagged)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-0.05 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(0.17)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466127"/>
                  </a:ext>
                </a:extLst>
              </a:tr>
              <a:tr h="461122"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x Vacancy rate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-0.15 </a:t>
                      </a:r>
                      <a:r>
                        <a:rPr lang="en-NZ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160780"/>
                  </a:ext>
                </a:extLst>
              </a:tr>
              <a:tr h="461122"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in vacant time (lagged)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-0.12 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(0.06)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262606"/>
                  </a:ext>
                </a:extLst>
              </a:tr>
              <a:tr h="461122"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x Change in vacant time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-0.06 </a:t>
                      </a:r>
                      <a:r>
                        <a:rPr lang="en-NZ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188548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726648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NZ" sz="105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NZ" sz="105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0.697 / 0.647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0.686 / 0.634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0.719 / 0.673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510876"/>
                  </a:ext>
                </a:extLst>
              </a:tr>
              <a:tr h="182839">
                <a:tc gridSpan="4">
                  <a:txBody>
                    <a:bodyPr/>
                    <a:lstStyle/>
                    <a:p>
                      <a:pPr algn="r"/>
                      <a:r>
                        <a:rPr lang="en-NZ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N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54055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927BA19-74DB-2288-5B59-628090AD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57" y="24585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The bigger the supply and demand gap, the stronger the correlation between wage and rent</a:t>
            </a:r>
            <a:endParaRPr lang="en-NZ" sz="4000" b="1" dirty="0"/>
          </a:p>
        </p:txBody>
      </p:sp>
    </p:spTree>
    <p:extLst>
      <p:ext uri="{BB962C8B-B14F-4D97-AF65-F5344CB8AC3E}">
        <p14:creationId xmlns:p14="http://schemas.microsoft.com/office/powerpoint/2010/main" val="423535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E47DFE-6C31-26A4-E087-1B70A018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3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The bigger the supply and demand gap, the stronger the correlation between wage and rent</a:t>
            </a:r>
            <a:endParaRPr lang="en-NZ" sz="3600" b="1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8B68CC0-7F3D-4D4E-A97F-82CCC055C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00" y="1475510"/>
            <a:ext cx="10088379" cy="47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31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6988A6-6A76-D099-D489-045846E1A23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499191"/>
            <a:ext cx="10544908" cy="46777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Rent inflation is persistent</a:t>
            </a:r>
          </a:p>
          <a:p>
            <a:endParaRPr lang="en-US" dirty="0"/>
          </a:p>
          <a:p>
            <a:r>
              <a:rPr lang="en-US" dirty="0"/>
              <a:t>Wage, relative supply and demand, and credit conditions are the main drivers of rent</a:t>
            </a:r>
          </a:p>
          <a:p>
            <a:endParaRPr lang="en-US" dirty="0"/>
          </a:p>
          <a:p>
            <a:r>
              <a:rPr lang="en-US" dirty="0"/>
              <a:t>Overall, the explanatory variables can explain around 60-70% of the variation</a:t>
            </a:r>
          </a:p>
          <a:p>
            <a:endParaRPr lang="en-US" dirty="0"/>
          </a:p>
          <a:p>
            <a:r>
              <a:rPr lang="en-US" dirty="0"/>
              <a:t>Rent and wage tend to track each other over time. However, </a:t>
            </a:r>
            <a:r>
              <a:rPr lang="en-US"/>
              <a:t>the bigger </a:t>
            </a:r>
            <a:r>
              <a:rPr lang="en-US" dirty="0"/>
              <a:t>the supply and demand gap, the stronger the impact of wage on rent</a:t>
            </a:r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D6756A-6C71-DFAA-BADB-63120877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takeaways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459717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BF36AE-5727-5F4C-739D-D91ABFA1F8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r>
              <a:rPr lang="en-US" dirty="0"/>
              <a:t>Panel regression with regional fixed effects</a:t>
            </a:r>
          </a:p>
          <a:p>
            <a:endParaRPr lang="en-US" dirty="0"/>
          </a:p>
          <a:p>
            <a:r>
              <a:rPr lang="en-US" dirty="0"/>
              <a:t>Look at how the key coefficients vary at regional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1139E2-5CFD-1F45-6417-4E450937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steps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791364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5B6D1A7-C377-D5C8-8934-305B3DB73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164"/>
            <a:ext cx="12192000" cy="598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63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D5AD8B0-393F-ADAF-A3CF-B3CF6B601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727"/>
            <a:ext cx="12192000" cy="572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6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690688"/>
            <a:ext cx="10544908" cy="4351338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</a:rPr>
              <a:t>Rent is more closely related to the (wellbeing) outcomes</a:t>
            </a:r>
          </a:p>
          <a:p>
            <a:pPr lvl="1"/>
            <a:r>
              <a:rPr lang="en-GB" b="0" i="0" dirty="0">
                <a:solidFill>
                  <a:srgbClr val="333333"/>
                </a:solidFill>
                <a:effectLst/>
              </a:rPr>
              <a:t>renters typically pay a larger proportion of their incomes on housing costs compared to homeowners</a:t>
            </a:r>
          </a:p>
          <a:p>
            <a:pPr marL="457200" lvl="1" indent="0">
              <a:buNone/>
            </a:pPr>
            <a:endParaRPr lang="en-NZ" dirty="0"/>
          </a:p>
          <a:p>
            <a:r>
              <a:rPr lang="en-GB" dirty="0"/>
              <a:t>Rent price could be a better signal of the supply-demand imbalance in the housing market</a:t>
            </a:r>
          </a:p>
          <a:p>
            <a:pPr lvl="1"/>
            <a:r>
              <a:rPr lang="en-GB" dirty="0"/>
              <a:t>it reflects the “true” cost of housing consumption</a:t>
            </a:r>
          </a:p>
          <a:p>
            <a:pPr lvl="1"/>
            <a:endParaRPr lang="en-GB" dirty="0"/>
          </a:p>
          <a:p>
            <a:r>
              <a:rPr lang="en-GB" dirty="0"/>
              <a:t>Research on drivers of rent are quite limited, both internationally and in NZ</a:t>
            </a:r>
          </a:p>
          <a:p>
            <a:pPr lvl="1"/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/>
              <a:t>Why are we interested in this?</a:t>
            </a:r>
          </a:p>
        </p:txBody>
      </p:sp>
    </p:spTree>
    <p:extLst>
      <p:ext uri="{BB962C8B-B14F-4D97-AF65-F5344CB8AC3E}">
        <p14:creationId xmlns:p14="http://schemas.microsoft.com/office/powerpoint/2010/main" val="302699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60020-4BD9-B122-8976-16487C9DA8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571348"/>
            <a:ext cx="10544908" cy="4738780"/>
          </a:xfrm>
        </p:spPr>
        <p:txBody>
          <a:bodyPr/>
          <a:lstStyle/>
          <a:p>
            <a:r>
              <a:rPr lang="en-US" dirty="0"/>
              <a:t>We have identified a list of possible factors that may drive rent from the literature: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</a:t>
            </a:r>
            <a:endParaRPr lang="en-NZ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FD2325-3138-83CA-FE7E-1BB23EC4B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653667"/>
              </p:ext>
            </p:extLst>
          </p:nvPr>
        </p:nvGraphicFramePr>
        <p:xfrm>
          <a:off x="1142966" y="2475116"/>
          <a:ext cx="10058434" cy="3662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047">
                  <a:extLst>
                    <a:ext uri="{9D8B030D-6E8A-4147-A177-3AD203B41FA5}">
                      <a16:colId xmlns:a16="http://schemas.microsoft.com/office/drawing/2014/main" val="2902609627"/>
                    </a:ext>
                  </a:extLst>
                </a:gridCol>
                <a:gridCol w="2237015">
                  <a:extLst>
                    <a:ext uri="{9D8B030D-6E8A-4147-A177-3AD203B41FA5}">
                      <a16:colId xmlns:a16="http://schemas.microsoft.com/office/drawing/2014/main" val="3241618654"/>
                    </a:ext>
                  </a:extLst>
                </a:gridCol>
                <a:gridCol w="1681464">
                  <a:extLst>
                    <a:ext uri="{9D8B030D-6E8A-4147-A177-3AD203B41FA5}">
                      <a16:colId xmlns:a16="http://schemas.microsoft.com/office/drawing/2014/main" val="1332929655"/>
                    </a:ext>
                  </a:extLst>
                </a:gridCol>
                <a:gridCol w="3465908">
                  <a:extLst>
                    <a:ext uri="{9D8B030D-6E8A-4147-A177-3AD203B41FA5}">
                      <a16:colId xmlns:a16="http://schemas.microsoft.com/office/drawing/2014/main" val="1751566486"/>
                    </a:ext>
                  </a:extLst>
                </a:gridCol>
              </a:tblGrid>
              <a:tr h="359279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Variables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Channel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Expected sign</a:t>
                      </a:r>
                      <a:endParaRPr lang="en-NZ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/>
                        <a:t>Measure</a:t>
                      </a:r>
                      <a:endParaRPr lang="en-NZ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498050"/>
                  </a:ext>
                </a:extLst>
              </a:tr>
              <a:tr h="299399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Lagged rent inflation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Persistence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009893"/>
                  </a:ext>
                </a:extLst>
              </a:tr>
              <a:tr h="508979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Income/wage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Renters’ ability to pay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QES average weekly earnings/LEED quarterly earnings (regional)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30719"/>
                  </a:ext>
                </a:extLst>
              </a:tr>
              <a:tr h="5089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Relative demand and 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People per dwelling/Vacancy rate/Vacant time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35740"/>
                  </a:ext>
                </a:extLst>
              </a:tr>
              <a:tr h="459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 loan credit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noProof="0">
                          <a:latin typeface="+mn-lt"/>
                        </a:rPr>
                        <a:t>Homeownership 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-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Floating mortgage rate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653462"/>
                  </a:ext>
                </a:extLst>
              </a:tr>
              <a:tr h="459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General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Landlords’ expense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CPI excluding rent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14259"/>
                  </a:ext>
                </a:extLst>
              </a:tr>
              <a:tr h="5089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err="1"/>
                        <a:t>Labour</a:t>
                      </a:r>
                      <a:r>
                        <a:rPr lang="en-US" sz="1400"/>
                        <a:t> market conditions, </a:t>
                      </a:r>
                      <a:r>
                        <a:rPr lang="en-US" sz="1400" err="1"/>
                        <a:t>e.g</a:t>
                      </a:r>
                      <a:r>
                        <a:rPr lang="en-US" sz="1400"/>
                        <a:t> unemployment rate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Job security</a:t>
                      </a:r>
                    </a:p>
                    <a:p>
                      <a:pPr algn="l"/>
                      <a:r>
                        <a:rPr lang="en-US" sz="1400"/>
                        <a:t>Economic outlook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Unemployment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128421"/>
                  </a:ext>
                </a:extLst>
              </a:tr>
              <a:tr h="5089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Interaction of two or more of the above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39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84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60020-4BD9-B122-8976-16487C9DA8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r>
              <a:rPr lang="en-US" dirty="0"/>
              <a:t>A simple, reduced-form equation with lags in order to reduce endogeneity issue</a:t>
            </a:r>
          </a:p>
          <a:p>
            <a:endParaRPr lang="en-US" dirty="0"/>
          </a:p>
          <a:p>
            <a:r>
              <a:rPr lang="en-US" dirty="0"/>
              <a:t>Main dependent variable: Rent inflation (Annual change of RPI flow)</a:t>
            </a:r>
          </a:p>
          <a:p>
            <a:endParaRPr lang="en-US" dirty="0"/>
          </a:p>
          <a:p>
            <a:r>
              <a:rPr lang="en-US" dirty="0"/>
              <a:t>Estimation period: Q1-2006 to Q1-2022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Approach</a:t>
            </a:r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84246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641469C-81B6-B5DC-FC70-8871FFD58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466"/>
            <a:ext cx="12192000" cy="597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7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2512-7A14-0EE5-0884-E8554588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 least the first lag of rent inflation needed to be included as an explanatory variable</a:t>
            </a:r>
            <a:endParaRPr lang="en-NZ" b="1" dirty="0"/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66878038-4C5F-EB81-08A0-B71B05DEBAE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54" y="2133031"/>
            <a:ext cx="5368646" cy="3651081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1728608D-F17C-BFDD-6004-3880454C9764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239356"/>
            <a:ext cx="5731761" cy="3544756"/>
          </a:xfrm>
        </p:spPr>
      </p:pic>
    </p:spTree>
    <p:extLst>
      <p:ext uri="{BB962C8B-B14F-4D97-AF65-F5344CB8AC3E}">
        <p14:creationId xmlns:p14="http://schemas.microsoft.com/office/powerpoint/2010/main" val="169102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5FE474-4CEE-747B-EE27-DE8EA0FDF085}"/>
              </a:ext>
            </a:extLst>
          </p:cNvPr>
          <p:cNvSpPr/>
          <p:nvPr/>
        </p:nvSpPr>
        <p:spPr>
          <a:xfrm>
            <a:off x="9346019" y="1446028"/>
            <a:ext cx="999460" cy="43487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63E51DF-A52F-7DFA-F1E3-F7E5817B546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3168044"/>
              </p:ext>
            </p:extLst>
          </p:nvPr>
        </p:nvGraphicFramePr>
        <p:xfrm>
          <a:off x="1052099" y="1320354"/>
          <a:ext cx="9483381" cy="4793432"/>
        </p:xfrm>
        <a:graphic>
          <a:graphicData uri="http://schemas.openxmlformats.org/drawingml/2006/table">
            <a:tbl>
              <a:tblPr firstRow="1" firstCol="1" bandRow="1"/>
              <a:tblGrid>
                <a:gridCol w="2840456">
                  <a:extLst>
                    <a:ext uri="{9D8B030D-6E8A-4147-A177-3AD203B41FA5}">
                      <a16:colId xmlns:a16="http://schemas.microsoft.com/office/drawing/2014/main" val="1311383456"/>
                    </a:ext>
                  </a:extLst>
                </a:gridCol>
                <a:gridCol w="1328585">
                  <a:extLst>
                    <a:ext uri="{9D8B030D-6E8A-4147-A177-3AD203B41FA5}">
                      <a16:colId xmlns:a16="http://schemas.microsoft.com/office/drawing/2014/main" val="4117351115"/>
                    </a:ext>
                  </a:extLst>
                </a:gridCol>
                <a:gridCol w="1328585">
                  <a:extLst>
                    <a:ext uri="{9D8B030D-6E8A-4147-A177-3AD203B41FA5}">
                      <a16:colId xmlns:a16="http://schemas.microsoft.com/office/drawing/2014/main" val="2667503486"/>
                    </a:ext>
                  </a:extLst>
                </a:gridCol>
                <a:gridCol w="1328585">
                  <a:extLst>
                    <a:ext uri="{9D8B030D-6E8A-4147-A177-3AD203B41FA5}">
                      <a16:colId xmlns:a16="http://schemas.microsoft.com/office/drawing/2014/main" val="4150201685"/>
                    </a:ext>
                  </a:extLst>
                </a:gridCol>
                <a:gridCol w="1328585">
                  <a:extLst>
                    <a:ext uri="{9D8B030D-6E8A-4147-A177-3AD203B41FA5}">
                      <a16:colId xmlns:a16="http://schemas.microsoft.com/office/drawing/2014/main" val="4163125916"/>
                    </a:ext>
                  </a:extLst>
                </a:gridCol>
                <a:gridCol w="1328585">
                  <a:extLst>
                    <a:ext uri="{9D8B030D-6E8A-4147-A177-3AD203B41FA5}">
                      <a16:colId xmlns:a16="http://schemas.microsoft.com/office/drawing/2014/main" val="2126646327"/>
                    </a:ext>
                  </a:extLst>
                </a:gridCol>
              </a:tblGrid>
              <a:tr h="599910">
                <a:tc>
                  <a:txBody>
                    <a:bodyPr/>
                    <a:lstStyle/>
                    <a:p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558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840362"/>
                  </a:ext>
                </a:extLst>
              </a:tr>
              <a:tr h="444334">
                <a:tc>
                  <a:txBody>
                    <a:bodyPr/>
                    <a:lstStyle/>
                    <a:p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(lagged)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0.733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(0.088)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0.716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(0.089)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0.531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(0.109)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0.532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(0.111)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0.557 </a:t>
                      </a:r>
                      <a:r>
                        <a:rPr lang="en-NZ" sz="11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(0.123)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288559"/>
                  </a:ext>
                </a:extLst>
              </a:tr>
              <a:tr h="599910">
                <a:tc>
                  <a:txBody>
                    <a:bodyPr/>
                    <a:lstStyle/>
                    <a:p>
                      <a:r>
                        <a:rPr lang="en-NZ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(deviation from sample mean 3.66, lagged)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0.165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(0.088)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0.188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(0.090)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0.224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(0.087)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0.225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(0.099)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0.250 </a:t>
                      </a:r>
                      <a:r>
                        <a:rPr lang="en-NZ" sz="1100" b="1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(0.108)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31001"/>
                  </a:ext>
                </a:extLst>
              </a:tr>
              <a:tr h="599910">
                <a:tc>
                  <a:txBody>
                    <a:bodyPr/>
                    <a:lstStyle/>
                    <a:p>
                      <a:r>
                        <a:rPr lang="en-NZ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(deviation from sample mean 2.57, lagged)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3.312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(3.171)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4.498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(3.044)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4.489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(3.100)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5.981 </a:t>
                      </a:r>
                      <a:br>
                        <a:rPr lang="en-NZ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(3.843)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4995"/>
                  </a:ext>
                </a:extLst>
              </a:tr>
              <a:tr h="444334">
                <a:tc>
                  <a:txBody>
                    <a:bodyPr/>
                    <a:lstStyle/>
                    <a:p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in floating mortgage rate (lagged)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0.033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(0.012)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0.033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(0.012)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0.033 </a:t>
                      </a:r>
                      <a:r>
                        <a:rPr lang="en-NZ" sz="1100" b="1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(0.013)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21448"/>
                  </a:ext>
                </a:extLst>
              </a:tr>
              <a:tr h="444334">
                <a:tc>
                  <a:txBody>
                    <a:bodyPr/>
                    <a:lstStyle/>
                    <a:p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Inflation excluding rents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-0.002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(0.090)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0.016</a:t>
                      </a: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(0.097)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860801"/>
                  </a:ext>
                </a:extLst>
              </a:tr>
              <a:tr h="444334">
                <a:tc>
                  <a:txBody>
                    <a:bodyPr/>
                    <a:lstStyle/>
                    <a:p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(lagged)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0.131</a:t>
                      </a: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(0.191)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808392"/>
                  </a:ext>
                </a:extLst>
              </a:tr>
              <a:tr h="222756"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62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813384"/>
                  </a:ext>
                </a:extLst>
              </a:tr>
              <a:tr h="378332"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 fixed effects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0.622 / 0.589</a:t>
                      </a:r>
                    </a:p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0.629 / 0.590</a:t>
                      </a:r>
                    </a:p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0.671 / 0.630</a:t>
                      </a:r>
                    </a:p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0.671 / 0.623</a:t>
                      </a:r>
                    </a:p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0.674 / 0.617</a:t>
                      </a:r>
                    </a:p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  <a:p>
                      <a:pPr algn="ctr"/>
                      <a:endParaRPr lang="en-NZ" sz="1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125549"/>
                  </a:ext>
                </a:extLst>
              </a:tr>
              <a:tr h="187398">
                <a:tc gridSpan="6">
                  <a:txBody>
                    <a:bodyPr/>
                    <a:lstStyle/>
                    <a:p>
                      <a:pPr algn="r"/>
                      <a:r>
                        <a:rPr lang="en-NZ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NZ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39213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393DFC9-497D-4CA1-82F8-13DB46E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b="1"/>
              <a:t>Most key variables have expected signs</a:t>
            </a:r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77402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60020-4BD9-B122-8976-16487C9DA8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571348"/>
            <a:ext cx="10544908" cy="4738780"/>
          </a:xfrm>
        </p:spPr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Interpreting key coefficients</a:t>
            </a:r>
            <a:endParaRPr lang="en-NZ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FD2325-3138-83CA-FE7E-1BB23EC4B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38715"/>
              </p:ext>
            </p:extLst>
          </p:nvPr>
        </p:nvGraphicFramePr>
        <p:xfrm>
          <a:off x="808892" y="1592262"/>
          <a:ext cx="10782108" cy="4455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049">
                  <a:extLst>
                    <a:ext uri="{9D8B030D-6E8A-4147-A177-3AD203B41FA5}">
                      <a16:colId xmlns:a16="http://schemas.microsoft.com/office/drawing/2014/main" val="2902609627"/>
                    </a:ext>
                  </a:extLst>
                </a:gridCol>
                <a:gridCol w="4857597">
                  <a:extLst>
                    <a:ext uri="{9D8B030D-6E8A-4147-A177-3AD203B41FA5}">
                      <a16:colId xmlns:a16="http://schemas.microsoft.com/office/drawing/2014/main" val="3241618654"/>
                    </a:ext>
                  </a:extLst>
                </a:gridCol>
                <a:gridCol w="3820462">
                  <a:extLst>
                    <a:ext uri="{9D8B030D-6E8A-4147-A177-3AD203B41FA5}">
                      <a16:colId xmlns:a16="http://schemas.microsoft.com/office/drawing/2014/main" val="1332929655"/>
                    </a:ext>
                  </a:extLst>
                </a:gridCol>
              </a:tblGrid>
              <a:tr h="694381">
                <a:tc>
                  <a:txBody>
                    <a:bodyPr/>
                    <a:lstStyle/>
                    <a:p>
                      <a:r>
                        <a:rPr lang="en-US" sz="1800"/>
                        <a:t>Variables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Change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Effect</a:t>
                      </a:r>
                      <a:endParaRPr lang="en-NZ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498050"/>
                  </a:ext>
                </a:extLst>
              </a:tr>
              <a:tr h="809749">
                <a:tc>
                  <a:txBody>
                    <a:bodyPr/>
                    <a:lstStyle/>
                    <a:p>
                      <a:r>
                        <a:rPr lang="en-US" sz="1600"/>
                        <a:t>Wage</a:t>
                      </a:r>
                      <a:endParaRPr lang="en-NZ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percentage points increase in wage growth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0.25 percentage points increase in rent inflation</a:t>
                      </a:r>
                      <a:endParaRPr lang="en-NZ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30719"/>
                  </a:ext>
                </a:extLst>
              </a:tr>
              <a:tr h="9837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Relative demand and 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200,000 additional people or 74,000 less dwellings from Q4-2021 level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0.5 percentage points increase in rent inflation</a:t>
                      </a:r>
                      <a:endParaRPr lang="en-NZ" sz="1600"/>
                    </a:p>
                    <a:p>
                      <a:endParaRPr lang="en-NZ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35740"/>
                  </a:ext>
                </a:extLst>
              </a:tr>
              <a:tr h="9837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Home loan credit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noProof="0">
                          <a:latin typeface="+mn-lt"/>
                        </a:rPr>
                        <a:t>10 percent increase in floating mortgage rate from same time last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0.3 percentage points increase in rent inflation</a:t>
                      </a:r>
                      <a:endParaRPr lang="en-NZ" sz="1600"/>
                    </a:p>
                    <a:p>
                      <a:endParaRPr lang="en-NZ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653462"/>
                  </a:ext>
                </a:extLst>
              </a:tr>
              <a:tr h="9837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General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 percent increase in inflation excluding rents</a:t>
                      </a:r>
                      <a:endParaRPr lang="en-NZ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0.01 percent increase in rent inflation</a:t>
                      </a:r>
                      <a:endParaRPr lang="en-NZ" sz="1600" dirty="0"/>
                    </a:p>
                    <a:p>
                      <a:endParaRPr lang="en-N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14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300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BCAE7E0-CAF2-D97B-9E37-985B398060B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79335703"/>
              </p:ext>
            </p:extLst>
          </p:nvPr>
        </p:nvGraphicFramePr>
        <p:xfrm>
          <a:off x="838200" y="1889063"/>
          <a:ext cx="10515600" cy="4244340"/>
        </p:xfrm>
        <a:graphic>
          <a:graphicData uri="http://schemas.openxmlformats.org/drawingml/2006/table">
            <a:tbl>
              <a:tblPr firstRow="1" firstCol="1" bandRow="1"/>
              <a:tblGrid>
                <a:gridCol w="5257800">
                  <a:extLst>
                    <a:ext uri="{9D8B030D-6E8A-4147-A177-3AD203B41FA5}">
                      <a16:colId xmlns:a16="http://schemas.microsoft.com/office/drawing/2014/main" val="261561520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79232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NZ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616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NZ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762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Inflation excluding rents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0.046 </a:t>
                      </a:r>
                      <a:b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(0.108)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171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Covid period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-1.703 </a:t>
                      </a:r>
                      <a:r>
                        <a:rPr lang="en-NZ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(0.788)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20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GFC period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4.388 </a:t>
                      </a:r>
                      <a:r>
                        <a:rPr lang="en-NZ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(1.092)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569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Covid x inflation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0.528 </a:t>
                      </a:r>
                      <a:r>
                        <a:rPr lang="en-NZ" sz="1400" b="1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(0.221)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396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GFC x inflation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-0.931 </a:t>
                      </a:r>
                      <a:r>
                        <a:rPr lang="en-NZ" sz="1400" b="1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(0.301)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92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62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347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NZ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NZ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0.770 / 0.707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38856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r"/>
                      <a:r>
                        <a:rPr lang="en-NZ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NZ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591799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4A4B989-DBE0-6D53-97B6-BA142426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1435" cy="1325563"/>
          </a:xfrm>
        </p:spPr>
        <p:txBody>
          <a:bodyPr/>
          <a:lstStyle/>
          <a:p>
            <a:r>
              <a:rPr lang="en-US" b="1" dirty="0"/>
              <a:t>The relationship between rent inflation and general inflation is not constant over time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1615767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9120112-3b8d-44c1-bb35-0efb412dca25}" enabled="1" method="Privileged" siteId="{9e9b3020-3d38-48a6-9064-373bc7b156d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1278</Words>
  <Application>Microsoft Office PowerPoint</Application>
  <PresentationFormat>Widescreen</PresentationFormat>
  <Paragraphs>237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Why are we interested in this?</vt:lpstr>
      <vt:lpstr>Approach</vt:lpstr>
      <vt:lpstr>Approach</vt:lpstr>
      <vt:lpstr>PowerPoint Presentation</vt:lpstr>
      <vt:lpstr>At least the first lag of rent inflation needed to be included as an explanatory variable</vt:lpstr>
      <vt:lpstr>Most key variables have expected signs</vt:lpstr>
      <vt:lpstr>Interpreting key coefficients</vt:lpstr>
      <vt:lpstr>The relationship between rent inflation and general inflation is not constant over time</vt:lpstr>
      <vt:lpstr>PowerPoint Presentation</vt:lpstr>
      <vt:lpstr>Negative correlation between rent inflation and future value of unemployment rate</vt:lpstr>
      <vt:lpstr>The bigger the supply and demand gap, the stronger the correlation between wage and rent</vt:lpstr>
      <vt:lpstr>The bigger the supply and demand gap, the stronger the correlation between wage and rent</vt:lpstr>
      <vt:lpstr>Key takeaways</vt:lpstr>
      <vt:lpstr>Next steps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Ngo</dc:creator>
  <cp:lastModifiedBy>Nam Ngo</cp:lastModifiedBy>
  <cp:revision>1</cp:revision>
  <dcterms:created xsi:type="dcterms:W3CDTF">2022-07-27T02:24:34Z</dcterms:created>
  <dcterms:modified xsi:type="dcterms:W3CDTF">2022-08-02T04:04:54Z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[UNCLASSIFIED]</vt:lpwstr>
  </property>
</Properties>
</file>