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ど〜ん〜! ば〜ん〜!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e9fba82e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e9fba82e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e9fba82e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e9fba82e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e9fba82e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4e9fba82e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4764c1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24764c1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4764c1db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24764c1db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4764c1db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4764c1db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4764c1db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4764c1db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22f3593e_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22f3593e_6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4e9fba82e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4e9fba82e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422f3593e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422f3593e_6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22f3593e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22f3593e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22f3593e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22f3593e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07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22f3593e_6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22f3593e_6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4e9fba82e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4e9fba82e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e9fba82e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e9fba82e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0291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DeleteUser Class</a:t>
            </a:r>
            <a:endParaRPr b="1" dirty="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Called within the AdminMenu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Takes in Username as a parameter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User in UserTracker using the username and getter in UserTracker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Return false if no user was found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Remove User from the UserTracker if found using method in UserTracker, then return True.</a:t>
            </a: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Admin &amp; User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UserTracker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62" name="Google Shape;162;p23"/>
          <p:cNvCxnSpPr>
            <a:stCxn id="159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3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65" name="Google Shape;165;p23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Save</a:t>
            </a:r>
            <a:endParaRPr b="1"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Called at the end of the </a:t>
            </a:r>
            <a:r>
              <a:rPr lang="en-US" dirty="0" err="1"/>
              <a:t>MainApplication</a:t>
            </a:r>
            <a:r>
              <a:rPr lang="en-US" dirty="0"/>
              <a:t> class, after modifications to </a:t>
            </a:r>
            <a:r>
              <a:rPr lang="en-US" dirty="0" err="1"/>
              <a:t>UserTracker</a:t>
            </a:r>
            <a:r>
              <a:rPr lang="en-US" dirty="0"/>
              <a:t> have been done.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Write </a:t>
            </a:r>
            <a:r>
              <a:rPr lang="en-US" dirty="0" err="1"/>
              <a:t>UserTracker’s</a:t>
            </a:r>
            <a:r>
              <a:rPr lang="en-US" dirty="0"/>
              <a:t> User values into an output database file (format csv properly, one user per line), filename should be used in </a:t>
            </a:r>
            <a:r>
              <a:rPr lang="en-US" dirty="0" err="1"/>
              <a:t>toAbsolutePath</a:t>
            </a:r>
            <a:r>
              <a:rPr lang="en-US" dirty="0"/>
              <a:t> to work on every device (since git pull/push)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- This needs an implementation of the </a:t>
            </a:r>
            <a:r>
              <a:rPr lang="en-US" dirty="0" err="1"/>
              <a:t>toString</a:t>
            </a:r>
            <a:r>
              <a:rPr lang="en-US" dirty="0"/>
              <a:t> method for the User (</a:t>
            </a:r>
            <a:r>
              <a:rPr lang="en-US" dirty="0">
                <a:sym typeface="Wingdings" panose="05000000000000000000" pitchFamily="2" charset="2"/>
              </a:rPr>
              <a:t> admin/customer) classes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Then close the file.</a:t>
            </a: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UserTracker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 </a:t>
            </a:r>
            <a:r>
              <a:rPr lang="en" sz="1000" dirty="0">
                <a:sym typeface="Wingdings" panose="05000000000000000000" pitchFamily="2" charset="2"/>
              </a:rPr>
              <a:t> Admin, Customer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73" name="Google Shape;173;p24"/>
          <p:cNvCxnSpPr>
            <a:stCxn id="170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4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76" name="Google Shape;176;p24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</a:rPr>
              <a:t>(Gateway)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Load</a:t>
            </a:r>
            <a:endParaRPr b="1"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Called at the beginning of the </a:t>
            </a:r>
            <a:r>
              <a:rPr lang="en-US" dirty="0" err="1"/>
              <a:t>MainApplication</a:t>
            </a:r>
            <a:r>
              <a:rPr lang="en-US" dirty="0"/>
              <a:t> Class.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Open the database file using its name and the </a:t>
            </a:r>
            <a:r>
              <a:rPr lang="en-US" dirty="0" err="1"/>
              <a:t>toAbsolutePath</a:t>
            </a:r>
            <a:r>
              <a:rPr lang="en-US" dirty="0"/>
              <a:t> method for the directory.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Check if file is empty first, return True if it is and False if not.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If not empty, then read line by line </a:t>
            </a:r>
          </a:p>
          <a:p>
            <a:pPr marL="742950" lvl="1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Helper method here to parse the line and create a User based on the parsed line</a:t>
            </a:r>
          </a:p>
          <a:p>
            <a:pPr marL="742950" lvl="1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Last “value” in the line is Admin or Customer status- use that to create appropriate object.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Add Created User to </a:t>
            </a:r>
            <a:r>
              <a:rPr lang="en-US" dirty="0" err="1"/>
              <a:t>UserTracker</a:t>
            </a:r>
            <a:r>
              <a:rPr lang="en-US" dirty="0"/>
              <a:t> (should be empty)</a:t>
            </a:r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UserTracker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 </a:t>
            </a:r>
            <a:r>
              <a:rPr lang="en" sz="1000" dirty="0">
                <a:sym typeface="Wingdings" panose="05000000000000000000" pitchFamily="2" charset="2"/>
              </a:rPr>
              <a:t> Admin/Customer</a:t>
            </a:r>
            <a:endParaRPr sz="1000" dirty="0"/>
          </a:p>
        </p:txBody>
      </p:sp>
      <p:cxnSp>
        <p:nvCxnSpPr>
          <p:cNvPr id="184" name="Google Shape;184;p25"/>
          <p:cNvCxnSpPr>
            <a:stCxn id="181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5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87" name="Google Shape;187;p25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</a:rPr>
              <a:t>(Gateway)</a:t>
            </a: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User</a:t>
            </a:r>
            <a:endParaRPr b="1" dirty="0"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Subclasses: Admin, Customer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Stores Information: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Username, Password, DOB, Email, previous login dates, and more (beyond the scope of the login system)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Abstract methods: </a:t>
            </a:r>
            <a:r>
              <a:rPr lang="en-US" dirty="0" err="1"/>
              <a:t>isAdmin</a:t>
            </a:r>
            <a:r>
              <a:rPr lang="en-US" dirty="0"/>
              <a:t> and </a:t>
            </a:r>
            <a:r>
              <a:rPr lang="en-US" dirty="0" err="1"/>
              <a:t>toString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Getters and setters for all information, and constructor for input of information.</a:t>
            </a:r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UserTracker</a:t>
            </a:r>
          </a:p>
        </p:txBody>
      </p:sp>
      <p:cxnSp>
        <p:nvCxnSpPr>
          <p:cNvPr id="195" name="Google Shape;195;p26"/>
          <p:cNvCxnSpPr>
            <a:stCxn id="192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6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8" name="Google Shape;198;p26"/>
          <p:cNvSpPr txBox="1"/>
          <p:nvPr/>
        </p:nvSpPr>
        <p:spPr>
          <a:xfrm>
            <a:off x="7792775" y="7604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Customer, Admin </a:t>
            </a:r>
            <a:endParaRPr sz="800"/>
          </a:p>
        </p:txBody>
      </p:sp>
      <p:sp>
        <p:nvSpPr>
          <p:cNvPr id="199" name="Google Shape;199;p26"/>
          <p:cNvSpPr txBox="1"/>
          <p:nvPr/>
        </p:nvSpPr>
        <p:spPr>
          <a:xfrm>
            <a:off x="286750" y="291700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Abstract</a:t>
            </a:r>
            <a:endParaRPr sz="800"/>
          </a:p>
        </p:txBody>
      </p:sp>
      <p:sp>
        <p:nvSpPr>
          <p:cNvPr id="200" name="Google Shape;200;p26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</a:rPr>
              <a:t>(Entity)</a:t>
            </a:r>
            <a:endParaRPr sz="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Customer</a:t>
            </a:r>
            <a:endParaRPr b="1"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Inherits getters and setters of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</a:t>
            </a:r>
            <a:r>
              <a:rPr lang="en" dirty="0"/>
              <a:t>onstructor is the same as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Implements IsAdmin: return False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Implements </a:t>
            </a:r>
            <a:r>
              <a:rPr lang="en-US" dirty="0" err="1"/>
              <a:t>toString</a:t>
            </a:r>
            <a:r>
              <a:rPr lang="en-US" dirty="0"/>
              <a:t>: return a string version of the user’s information (username, password, </a:t>
            </a:r>
            <a:r>
              <a:rPr lang="en-US" dirty="0" err="1"/>
              <a:t>etc</a:t>
            </a:r>
            <a:r>
              <a:rPr lang="en-US" dirty="0"/>
              <a:t>) using getters and concatenating them (with “,” in between). At the end of the string, the last string value added should be “,false”</a:t>
            </a:r>
            <a:endParaRPr dirty="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/>
              <a:t>User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000" dirty="0"/>
          </a:p>
        </p:txBody>
      </p:sp>
      <p:cxnSp>
        <p:nvCxnSpPr>
          <p:cNvPr id="208" name="Google Shape;208;p27"/>
          <p:cNvCxnSpPr>
            <a:stCxn id="205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7"/>
          <p:cNvSpPr txBox="1"/>
          <p:nvPr/>
        </p:nvSpPr>
        <p:spPr>
          <a:xfrm>
            <a:off x="8240000" y="137225"/>
            <a:ext cx="42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endParaRPr sz="800"/>
          </a:p>
        </p:txBody>
      </p:sp>
      <p:sp>
        <p:nvSpPr>
          <p:cNvPr id="211" name="Google Shape;211;p27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(Entity)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Admin</a:t>
            </a:r>
            <a:endParaRPr b="1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Inherits getters and setters of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Constructor is the same as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Implements </a:t>
            </a:r>
            <a:r>
              <a:rPr lang="en-CA" dirty="0" err="1"/>
              <a:t>IsAdmin</a:t>
            </a:r>
            <a:r>
              <a:rPr lang="en-CA" dirty="0"/>
              <a:t>: return True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/>
              <a:t>Implements </a:t>
            </a:r>
            <a:r>
              <a:rPr lang="en-CA" dirty="0" err="1"/>
              <a:t>toString</a:t>
            </a:r>
            <a:r>
              <a:rPr lang="en-CA" dirty="0"/>
              <a:t>: return a string version of the user’s information (username, password, </a:t>
            </a:r>
            <a:r>
              <a:rPr lang="en-CA" dirty="0" err="1"/>
              <a:t>etc</a:t>
            </a:r>
            <a:r>
              <a:rPr lang="en-CA" dirty="0"/>
              <a:t>) using getters and concatenating them (with “,” in between). At the end of the string, the last string value added should be “,true”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219" name="Google Shape;219;p28"/>
          <p:cNvCxnSpPr>
            <a:stCxn id="216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8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8"/>
          <p:cNvSpPr txBox="1"/>
          <p:nvPr/>
        </p:nvSpPr>
        <p:spPr>
          <a:xfrm>
            <a:off x="8297850" y="137225"/>
            <a:ext cx="46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endParaRPr sz="800"/>
          </a:p>
        </p:txBody>
      </p:sp>
      <p:sp>
        <p:nvSpPr>
          <p:cNvPr id="222" name="Google Shape;222;p28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(Entity)</a:t>
            </a:r>
            <a:endParaRPr sz="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UserTracker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chemeClr val="dk1"/>
                </a:solidFill>
              </a:rPr>
              <a:t>Has a static hashmap that maps a username to its corresponding User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Getter/setter for all users map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chemeClr val="dk1"/>
                </a:solidFill>
              </a:rPr>
              <a:t>Keeps track of who is currently using the program (current user) 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chemeClr val="dk1"/>
                </a:solidFill>
              </a:rPr>
              <a:t>Getter/Setter for the current user of the program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chemeClr val="dk1"/>
                </a:solidFill>
              </a:rPr>
              <a:t>Should have methods that: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Add a new User to the tracker, taking in that User as a parameter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Remove user from the tracker, taking in a username as a parameter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 </a:t>
            </a:r>
            <a:r>
              <a:rPr lang="en" sz="1000" dirty="0">
                <a:sym typeface="Wingdings" panose="05000000000000000000" pitchFamily="2" charset="2"/>
              </a:rPr>
              <a:t> Admin, Customer</a:t>
            </a:r>
            <a:endParaRPr dirty="0"/>
          </a:p>
        </p:txBody>
      </p:sp>
      <p:cxnSp>
        <p:nvCxnSpPr>
          <p:cNvPr id="230" name="Google Shape;230;p29"/>
          <p:cNvCxnSpPr>
            <a:stCxn id="227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9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9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3" name="Google Shape;233;p29"/>
          <p:cNvSpPr txBox="1"/>
          <p:nvPr/>
        </p:nvSpPr>
        <p:spPr>
          <a:xfrm>
            <a:off x="7260175" y="4745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4" name="Google Shape;234;p29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(Entity)</a:t>
            </a:r>
            <a:endParaRPr sz="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56753" y="3181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MainApplication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3600"/>
            <a:ext cx="4260300" cy="3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Calls the Load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Check to see if the Database is empty, in which case it creates the first Admin and then saves it in the Database by calling Save Class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Calls the LoginMenu Class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/>
              <a:t>Calls the Save Class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Load 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LoginMenuClass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Save Class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AddAdmin 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63" name="Google Shape;63;p14"/>
          <p:cNvCxnSpPr>
            <a:stCxn id="60" idx="2"/>
          </p:cNvCxnSpPr>
          <p:nvPr/>
        </p:nvCxnSpPr>
        <p:spPr>
          <a:xfrm>
            <a:off x="4617053" y="890838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4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" name="Google Shape;66;p14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chemeClr val="dk1"/>
                </a:solidFill>
              </a:rPr>
              <a:t>(UI + Presenter)</a:t>
            </a:r>
            <a:endParaRPr sz="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LoginMenuClass </a:t>
            </a:r>
            <a:endParaRPr b="1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3600"/>
            <a:ext cx="4260300" cy="3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Two methods: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Prompt method to show user if they want to login or register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Should show options, then ask for input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If they want to register, Call </a:t>
            </a:r>
            <a:r>
              <a:rPr lang="en-CA" b="1" dirty="0" err="1"/>
              <a:t>RegisterMenu</a:t>
            </a:r>
            <a:endParaRPr lang="en-CA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Menu method to ask for Username and password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Then Call </a:t>
            </a:r>
            <a:r>
              <a:rPr lang="en-CA" b="1" dirty="0" err="1"/>
              <a:t>LoginUseCase</a:t>
            </a:r>
            <a:r>
              <a:rPr lang="en-CA" dirty="0"/>
              <a:t> Class. It should return if the user is in the database, and if the user is an admin</a:t>
            </a:r>
          </a:p>
          <a:p>
            <a:pPr marL="1200150" lvl="2" indent="-285750">
              <a:buFontTx/>
              <a:buChar char="-"/>
            </a:pPr>
            <a:r>
              <a:rPr lang="en-CA" dirty="0"/>
              <a:t>If user not in database, repeat question or ask if they want to register</a:t>
            </a:r>
          </a:p>
          <a:p>
            <a:pPr marL="1200150" lvl="2" indent="-285750">
              <a:buFontTx/>
              <a:buChar char="-"/>
            </a:pPr>
            <a:r>
              <a:rPr lang="en-CA" dirty="0"/>
              <a:t>If admin, call </a:t>
            </a:r>
            <a:r>
              <a:rPr lang="en-CA" b="1" dirty="0" err="1"/>
              <a:t>AdminMenu</a:t>
            </a:r>
            <a:r>
              <a:rPr lang="en-CA" dirty="0"/>
              <a:t> Class</a:t>
            </a:r>
          </a:p>
          <a:p>
            <a:pPr marL="1200150" lvl="2" indent="-285750">
              <a:buFontTx/>
              <a:buChar char="-"/>
            </a:pPr>
            <a:r>
              <a:rPr lang="en-CA" dirty="0"/>
              <a:t>If customer, call </a:t>
            </a:r>
            <a:r>
              <a:rPr lang="en-CA" b="1" dirty="0" err="1"/>
              <a:t>MainMenu</a:t>
            </a:r>
            <a:r>
              <a:rPr lang="en-CA" dirty="0"/>
              <a:t> Class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RegisterMenu 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LoginUseCase 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MainMenuClass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AdminMenuClass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74" name="Google Shape;74;p15"/>
          <p:cNvCxnSpPr>
            <a:stCxn id="71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7" name="Google Shape;77;p15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chemeClr val="dk1"/>
                </a:solidFill>
              </a:rPr>
              <a:t>(UI + Presenter)</a:t>
            </a:r>
            <a:endParaRPr sz="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RegisterMenu Class</a:t>
            </a:r>
            <a:endParaRPr b="1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Called from LoginMenuClass if a user wants to register a new account.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Client enters credentials/background info: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New Username, Password, DOB, Email</a:t>
            </a:r>
            <a:endParaRPr dirty="0"/>
          </a:p>
          <a:p>
            <a:pPr indent="-299085">
              <a:buSzPct val="100000"/>
              <a:buChar char="-"/>
            </a:pPr>
            <a:r>
              <a:rPr lang="en" dirty="0"/>
              <a:t>Name/Password checker to avoid repeated username/psw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Send these credentials to the RegisterUseCase. (Call)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RegisterUseCaseClass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07" name="Google Shape;107;p18"/>
          <p:cNvCxnSpPr>
            <a:stCxn id="104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0" name="Google Shape;110;p18"/>
          <p:cNvSpPr txBox="1"/>
          <p:nvPr/>
        </p:nvSpPr>
        <p:spPr>
          <a:xfrm>
            <a:off x="3827700" y="768075"/>
            <a:ext cx="14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chemeClr val="dk1"/>
                </a:solidFill>
              </a:rPr>
              <a:t>(UI + Presenter)</a:t>
            </a:r>
            <a:endParaRPr sz="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AdminMenu Class</a:t>
            </a:r>
            <a:endParaRPr b="1"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Should have two “prompt” methods: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Add admin prompt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CA" dirty="0"/>
              <a:t>Ask user information of the to-be-added admin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CA" dirty="0"/>
              <a:t>Pass information to </a:t>
            </a:r>
            <a:r>
              <a:rPr lang="en-CA" dirty="0" err="1"/>
              <a:t>AddAdmin</a:t>
            </a:r>
            <a:r>
              <a:rPr lang="en-CA" dirty="0"/>
              <a:t> Class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Delete users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dirty="0"/>
              <a:t>Ask user information of the to-be-deleted user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dirty="0"/>
              <a:t>Pass information to DeleteUser Class</a:t>
            </a:r>
          </a:p>
          <a:p>
            <a:pPr marL="152400" indent="0">
              <a:buSzPts val="1200"/>
              <a:buNone/>
            </a:pPr>
            <a:endParaRPr lang="en" dirty="0"/>
          </a:p>
          <a:p>
            <a:pPr marL="152400" indent="0">
              <a:buSzPts val="1200"/>
              <a:buNone/>
            </a:pPr>
            <a:r>
              <a:rPr lang="en" dirty="0"/>
              <a:t>First Ask the Admin what they wa</a:t>
            </a:r>
            <a:r>
              <a:rPr lang="en-CA" dirty="0" err="1"/>
              <a:t>nt</a:t>
            </a:r>
            <a:r>
              <a:rPr lang="en-CA" dirty="0"/>
              <a:t> to do, check for invalid inputs by the user (non-existing user to be deleted)</a:t>
            </a:r>
            <a:endParaRPr lang="en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AddAdminClass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/>
              <a:t>DeleteUserClass</a:t>
            </a:r>
            <a:endParaRPr sz="1000" dirty="0"/>
          </a:p>
        </p:txBody>
      </p:sp>
      <p:cxnSp>
        <p:nvCxnSpPr>
          <p:cNvPr id="118" name="Google Shape;118;p19"/>
          <p:cNvCxnSpPr>
            <a:stCxn id="115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1" name="Google Shape;121;p19"/>
          <p:cNvSpPr txBox="1"/>
          <p:nvPr/>
        </p:nvSpPr>
        <p:spPr>
          <a:xfrm>
            <a:off x="3827700" y="768075"/>
            <a:ext cx="14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chemeClr val="dk1"/>
                </a:solidFill>
              </a:rPr>
              <a:t>(UI + Presenter)</a:t>
            </a:r>
            <a:endParaRPr sz="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MainMenu Class</a:t>
            </a:r>
            <a:endParaRPr b="1"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Prompt the User that they are in the system</a:t>
            </a: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Ask if they want to view their history</a:t>
            </a: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Call the “Use Case getter method” in UserTracker to get the dates that the User has logged in before </a:t>
            </a: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Temporarily stop here, will add more options and repeats later.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UserTracker</a:t>
            </a:r>
            <a:endParaRPr sz="1000" dirty="0"/>
          </a:p>
        </p:txBody>
      </p:sp>
      <p:cxnSp>
        <p:nvCxnSpPr>
          <p:cNvPr id="118" name="Google Shape;118;p19"/>
          <p:cNvCxnSpPr>
            <a:stCxn id="115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1" name="Google Shape;121;p19"/>
          <p:cNvSpPr txBox="1"/>
          <p:nvPr/>
        </p:nvSpPr>
        <p:spPr>
          <a:xfrm>
            <a:off x="3827700" y="768075"/>
            <a:ext cx="14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chemeClr val="dk1"/>
                </a:solidFill>
              </a:rPr>
              <a:t>(UI + Presenter)</a:t>
            </a:r>
            <a:endParaRPr sz="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4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LoginUseCase Class</a:t>
            </a:r>
            <a:endParaRPr b="1"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Called in </a:t>
            </a:r>
            <a:r>
              <a:rPr lang="en-US" dirty="0" err="1"/>
              <a:t>LoginMenu</a:t>
            </a:r>
            <a:r>
              <a:rPr lang="en-US" dirty="0"/>
              <a:t> method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Has two parameters: Username &amp; Password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Returns two Booleans: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AutoNum type="arabicParenR"/>
            </a:pPr>
            <a:r>
              <a:rPr lang="en-US" dirty="0"/>
              <a:t>To see if the User exists in the database or not 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AutoNum type="arabicParenR"/>
            </a:pPr>
            <a:r>
              <a:rPr lang="en-US" dirty="0"/>
              <a:t>To see if the existing user is an admin (getter in </a:t>
            </a:r>
            <a:r>
              <a:rPr lang="en-US" dirty="0" err="1"/>
              <a:t>UserTracker</a:t>
            </a:r>
            <a:r>
              <a:rPr lang="en-US" dirty="0"/>
              <a:t> and User classes)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AutoNum type="arabicParenR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UserTracker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</a:t>
            </a:r>
            <a:endParaRPr sz="1000" dirty="0"/>
          </a:p>
        </p:txBody>
      </p:sp>
      <p:cxnSp>
        <p:nvCxnSpPr>
          <p:cNvPr id="129" name="Google Shape;129;p20"/>
          <p:cNvCxnSpPr>
            <a:stCxn id="126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2" name="Google Shape;132;p20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RegisterUseCase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User with userinfo passed in as parameter.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Before creating a new User, it should check if a User with same username already exists in the database (call getter methods in UserTracker).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Return false if user exists, true if not.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Add User to UserTracker if they don’t exist.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UserTracker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40" name="Google Shape;140;p21"/>
          <p:cNvCxnSpPr>
            <a:stCxn id="137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1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3" name="Google Shape;143;p21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AddAdmin Class</a:t>
            </a:r>
            <a:endParaRPr b="1"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Called within the AdminMenu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Takes in Admin information as parameter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new admin based on information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Add this user to the usertracker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- Special: automatically create a base (first) admin if the database is empty. Only called from the </a:t>
            </a:r>
            <a:r>
              <a:rPr lang="en-US" dirty="0" err="1"/>
              <a:t>MainApplication</a:t>
            </a:r>
            <a:r>
              <a:rPr lang="en-US" dirty="0"/>
              <a:t> Class.</a:t>
            </a:r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Admin, User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UserTracker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1" name="Google Shape;151;p22"/>
          <p:cNvCxnSpPr>
            <a:stCxn id="148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2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4" name="Google Shape;154;p22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1048</Words>
  <Application>Microsoft Office PowerPoint</Application>
  <PresentationFormat>On-screen Show (16:9)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CRC Model</vt:lpstr>
      <vt:lpstr>MainApplication</vt:lpstr>
      <vt:lpstr>LoginMenuClass </vt:lpstr>
      <vt:lpstr>RegisterMenu Class</vt:lpstr>
      <vt:lpstr>AdminMenu Class</vt:lpstr>
      <vt:lpstr>MainMenu Class</vt:lpstr>
      <vt:lpstr>LoginUseCase Class</vt:lpstr>
      <vt:lpstr>RegisterUseCase</vt:lpstr>
      <vt:lpstr>AddAdmin Class</vt:lpstr>
      <vt:lpstr>DeleteUser Class</vt:lpstr>
      <vt:lpstr>Save</vt:lpstr>
      <vt:lpstr>Load</vt:lpstr>
      <vt:lpstr>User</vt:lpstr>
      <vt:lpstr>Customer</vt:lpstr>
      <vt:lpstr>Admin</vt:lpstr>
      <vt:lpstr>UserTracker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Model</dc:title>
  <cp:lastModifiedBy>Mani Setayesh</cp:lastModifiedBy>
  <cp:revision>2</cp:revision>
  <dcterms:modified xsi:type="dcterms:W3CDTF">2022-06-20T03:30:08Z</dcterms:modified>
</cp:coreProperties>
</file>