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ど〜ん〜! ば〜ん〜!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032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4e9fba82e_2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4e9fba82e_2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4e9fba82e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4e9fba82e_2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24764c1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24764c1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24764c1db_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324764c1db_4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24764c1db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324764c1db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24764c1db_4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324764c1db_4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422f3593e_6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422f3593e_6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4e9fba82e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4e9fba82e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422f3593e_6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422f3593e_6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422f3593e_6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422f3593e_6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422f3593e_6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422f3593e_6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4e9fba82e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4e9fba82e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4e9fba82e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4e9fba82e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4e9fba82e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4e9fba82e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CRC Model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0291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Save → Mani</a:t>
            </a:r>
            <a:endParaRPr b="1"/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Input: an open stream of a text (csv) file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Writes the current UserTracker onto the file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Output: None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72" name="Google Shape;172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UserTracker</a:t>
            </a:r>
            <a:endParaRPr sz="10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cxnSp>
        <p:nvCxnSpPr>
          <p:cNvPr id="173" name="Google Shape;173;p24"/>
          <p:cNvCxnSpPr>
            <a:stCxn id="170" idx="2"/>
          </p:cNvCxnSpPr>
          <p:nvPr/>
        </p:nvCxnSpPr>
        <p:spPr>
          <a:xfrm>
            <a:off x="4572000" y="1017725"/>
            <a:ext cx="0" cy="356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24"/>
          <p:cNvCxnSpPr/>
          <p:nvPr/>
        </p:nvCxnSpPr>
        <p:spPr>
          <a:xfrm>
            <a:off x="311700" y="10136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175;p24"/>
          <p:cNvSpPr txBox="1"/>
          <p:nvPr/>
        </p:nvSpPr>
        <p:spPr>
          <a:xfrm>
            <a:off x="7260175" y="105825"/>
            <a:ext cx="1488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76" name="Google Shape;176;p24"/>
          <p:cNvSpPr txBox="1"/>
          <p:nvPr/>
        </p:nvSpPr>
        <p:spPr>
          <a:xfrm>
            <a:off x="3827700" y="768075"/>
            <a:ext cx="1488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(Use Case)</a:t>
            </a:r>
            <a:endParaRPr sz="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Load → Mani</a:t>
            </a:r>
            <a:endParaRPr b="1"/>
          </a:p>
        </p:txBody>
      </p:sp>
      <p:sp>
        <p:nvSpPr>
          <p:cNvPr id="182" name="Google Shape;18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Input: an open stream of a text (csv) file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Reads the file, creates a new UserTracker object based on the file data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Output: None</a:t>
            </a:r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UserTracker</a:t>
            </a: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cxnSp>
        <p:nvCxnSpPr>
          <p:cNvPr id="184" name="Google Shape;184;p25"/>
          <p:cNvCxnSpPr>
            <a:stCxn id="181" idx="2"/>
          </p:cNvCxnSpPr>
          <p:nvPr/>
        </p:nvCxnSpPr>
        <p:spPr>
          <a:xfrm>
            <a:off x="4572000" y="1017725"/>
            <a:ext cx="0" cy="356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25"/>
          <p:cNvCxnSpPr/>
          <p:nvPr/>
        </p:nvCxnSpPr>
        <p:spPr>
          <a:xfrm>
            <a:off x="311700" y="10136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" name="Google Shape;186;p25"/>
          <p:cNvSpPr txBox="1"/>
          <p:nvPr/>
        </p:nvSpPr>
        <p:spPr>
          <a:xfrm>
            <a:off x="7260175" y="105825"/>
            <a:ext cx="1488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87" name="Google Shape;187;p25"/>
          <p:cNvSpPr txBox="1"/>
          <p:nvPr/>
        </p:nvSpPr>
        <p:spPr>
          <a:xfrm>
            <a:off x="3827700" y="768075"/>
            <a:ext cx="1488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(Use Case)</a:t>
            </a:r>
            <a:endParaRPr sz="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USER→ Daniel</a:t>
            </a:r>
            <a:endParaRPr b="1"/>
          </a:p>
        </p:txBody>
      </p:sp>
      <p:sp>
        <p:nvSpPr>
          <p:cNvPr id="193" name="Google Shape;19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Subclasses: Admin, Customer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Stores Information: Address(s), saved payment options, flight number(if on flight)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Getters for all private stored information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Previous login dates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Previous tickets/flights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Abstract method: public boolean IsAdmin(){}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UserTracker</a:t>
            </a:r>
            <a:endParaRPr/>
          </a:p>
        </p:txBody>
      </p:sp>
      <p:cxnSp>
        <p:nvCxnSpPr>
          <p:cNvPr id="195" name="Google Shape;195;p26"/>
          <p:cNvCxnSpPr>
            <a:stCxn id="192" idx="2"/>
          </p:cNvCxnSpPr>
          <p:nvPr/>
        </p:nvCxnSpPr>
        <p:spPr>
          <a:xfrm>
            <a:off x="4572000" y="1017725"/>
            <a:ext cx="0" cy="356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26"/>
          <p:cNvCxnSpPr/>
          <p:nvPr/>
        </p:nvCxnSpPr>
        <p:spPr>
          <a:xfrm>
            <a:off x="311700" y="10136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Google Shape;197;p26"/>
          <p:cNvSpPr txBox="1"/>
          <p:nvPr/>
        </p:nvSpPr>
        <p:spPr>
          <a:xfrm>
            <a:off x="7260175" y="105825"/>
            <a:ext cx="1488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98" name="Google Shape;198;p26"/>
          <p:cNvSpPr txBox="1"/>
          <p:nvPr/>
        </p:nvSpPr>
        <p:spPr>
          <a:xfrm>
            <a:off x="7792775" y="760425"/>
            <a:ext cx="1488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Customer, Admin </a:t>
            </a:r>
            <a:endParaRPr sz="800"/>
          </a:p>
        </p:txBody>
      </p:sp>
      <p:sp>
        <p:nvSpPr>
          <p:cNvPr id="199" name="Google Shape;199;p26"/>
          <p:cNvSpPr txBox="1"/>
          <p:nvPr/>
        </p:nvSpPr>
        <p:spPr>
          <a:xfrm>
            <a:off x="286750" y="291700"/>
            <a:ext cx="1488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Abstract</a:t>
            </a:r>
            <a:endParaRPr sz="800"/>
          </a:p>
        </p:txBody>
      </p:sp>
      <p:sp>
        <p:nvSpPr>
          <p:cNvPr id="200" name="Google Shape;200;p26"/>
          <p:cNvSpPr txBox="1"/>
          <p:nvPr/>
        </p:nvSpPr>
        <p:spPr>
          <a:xfrm>
            <a:off x="3827700" y="768075"/>
            <a:ext cx="1488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(Entity)</a:t>
            </a:r>
            <a:endParaRPr sz="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CUSTOMER → Taymoor</a:t>
            </a:r>
            <a:endParaRPr b="1"/>
          </a:p>
        </p:txBody>
      </p:sp>
      <p:sp>
        <p:nvSpPr>
          <p:cNvPr id="206" name="Google Shape;20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Implements IsAdmin{} : return False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Ability to purchase Ticket for a Flight listed in FlightTracker</a:t>
            </a:r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User</a:t>
            </a:r>
            <a:endParaRPr/>
          </a:p>
        </p:txBody>
      </p:sp>
      <p:cxnSp>
        <p:nvCxnSpPr>
          <p:cNvPr id="208" name="Google Shape;208;p27"/>
          <p:cNvCxnSpPr>
            <a:stCxn id="205" idx="2"/>
          </p:cNvCxnSpPr>
          <p:nvPr/>
        </p:nvCxnSpPr>
        <p:spPr>
          <a:xfrm>
            <a:off x="4572000" y="1017725"/>
            <a:ext cx="0" cy="356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27"/>
          <p:cNvCxnSpPr/>
          <p:nvPr/>
        </p:nvCxnSpPr>
        <p:spPr>
          <a:xfrm>
            <a:off x="311700" y="10136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Google Shape;210;p27"/>
          <p:cNvSpPr txBox="1"/>
          <p:nvPr/>
        </p:nvSpPr>
        <p:spPr>
          <a:xfrm>
            <a:off x="8240000" y="137225"/>
            <a:ext cx="423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User</a:t>
            </a:r>
            <a:endParaRPr sz="800"/>
          </a:p>
        </p:txBody>
      </p:sp>
      <p:sp>
        <p:nvSpPr>
          <p:cNvPr id="211" name="Google Shape;211;p27"/>
          <p:cNvSpPr txBox="1"/>
          <p:nvPr/>
        </p:nvSpPr>
        <p:spPr>
          <a:xfrm>
            <a:off x="3827700" y="768075"/>
            <a:ext cx="1488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(Entity)</a:t>
            </a:r>
            <a:endParaRPr sz="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ADMIN → Mani</a:t>
            </a:r>
            <a:endParaRPr b="1"/>
          </a:p>
        </p:txBody>
      </p:sp>
      <p:sp>
        <p:nvSpPr>
          <p:cNvPr id="217" name="Google Shape;21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Overshadows the variables in User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Inherits the getters for the variables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Implement IsAdmin{}: return True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18" name="Google Shape;218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USER</a:t>
            </a: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cxnSp>
        <p:nvCxnSpPr>
          <p:cNvPr id="219" name="Google Shape;219;p28"/>
          <p:cNvCxnSpPr>
            <a:stCxn id="216" idx="2"/>
          </p:cNvCxnSpPr>
          <p:nvPr/>
        </p:nvCxnSpPr>
        <p:spPr>
          <a:xfrm>
            <a:off x="4572000" y="1017725"/>
            <a:ext cx="0" cy="356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8"/>
          <p:cNvCxnSpPr/>
          <p:nvPr/>
        </p:nvCxnSpPr>
        <p:spPr>
          <a:xfrm>
            <a:off x="311700" y="10136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" name="Google Shape;221;p28"/>
          <p:cNvSpPr txBox="1"/>
          <p:nvPr/>
        </p:nvSpPr>
        <p:spPr>
          <a:xfrm>
            <a:off x="8297850" y="137225"/>
            <a:ext cx="468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User</a:t>
            </a:r>
            <a:endParaRPr sz="800"/>
          </a:p>
        </p:txBody>
      </p:sp>
      <p:sp>
        <p:nvSpPr>
          <p:cNvPr id="222" name="Google Shape;222;p28"/>
          <p:cNvSpPr txBox="1"/>
          <p:nvPr/>
        </p:nvSpPr>
        <p:spPr>
          <a:xfrm>
            <a:off x="3827700" y="768075"/>
            <a:ext cx="1488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(Entity)</a:t>
            </a:r>
            <a:endParaRPr sz="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USERTRACKER → Karl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28" name="Google Shape;22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 List or Map that keep track of all the users in the system.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Check if a User with username is in the system or not.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(getter) get the Number of regular Users, and number of users with membership.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(getter) get user information (password, DOB, payment, address, is admin or not etc.) with username passed in as parameter.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(getter) Know/get a user is on which flight (username passed in as parameter).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(setter) Set last login date for User.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Add a new User to the tracker.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Remove user from the tracker.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29" name="Google Shape;22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User (and all subclasses of User, e.g Admin, Customer)</a:t>
            </a: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cxnSp>
        <p:nvCxnSpPr>
          <p:cNvPr id="230" name="Google Shape;230;p29"/>
          <p:cNvCxnSpPr>
            <a:stCxn id="227" idx="2"/>
          </p:cNvCxnSpPr>
          <p:nvPr/>
        </p:nvCxnSpPr>
        <p:spPr>
          <a:xfrm>
            <a:off x="4572000" y="1017725"/>
            <a:ext cx="0" cy="356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29"/>
          <p:cNvCxnSpPr/>
          <p:nvPr/>
        </p:nvCxnSpPr>
        <p:spPr>
          <a:xfrm>
            <a:off x="311700" y="10136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2" name="Google Shape;232;p29"/>
          <p:cNvSpPr txBox="1"/>
          <p:nvPr/>
        </p:nvSpPr>
        <p:spPr>
          <a:xfrm>
            <a:off x="7260175" y="105825"/>
            <a:ext cx="1488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233" name="Google Shape;233;p29"/>
          <p:cNvSpPr txBox="1"/>
          <p:nvPr/>
        </p:nvSpPr>
        <p:spPr>
          <a:xfrm>
            <a:off x="7260175" y="474525"/>
            <a:ext cx="1488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234" name="Google Shape;234;p29"/>
          <p:cNvSpPr txBox="1"/>
          <p:nvPr/>
        </p:nvSpPr>
        <p:spPr>
          <a:xfrm>
            <a:off x="3827700" y="768075"/>
            <a:ext cx="1488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(Entity)</a:t>
            </a:r>
            <a:endParaRPr sz="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MainApplication → Mani</a:t>
            </a:r>
            <a:endParaRPr b="1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013600"/>
            <a:ext cx="4260300" cy="38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Loads the already existing database file of users: Calls the LoadFrom class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Calls the LoginMenuClass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Saves the program’s instance of the database to the file: Calls the SaveToClass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LoadFrom Class</a:t>
            </a: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LoginMenuClass</a:t>
            </a: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SaveToClass</a:t>
            </a: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cxnSp>
        <p:nvCxnSpPr>
          <p:cNvPr id="63" name="Google Shape;63;p14"/>
          <p:cNvCxnSpPr>
            <a:stCxn id="60" idx="2"/>
          </p:cNvCxnSpPr>
          <p:nvPr/>
        </p:nvCxnSpPr>
        <p:spPr>
          <a:xfrm>
            <a:off x="4572000" y="1017725"/>
            <a:ext cx="0" cy="356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4"/>
          <p:cNvCxnSpPr/>
          <p:nvPr/>
        </p:nvCxnSpPr>
        <p:spPr>
          <a:xfrm>
            <a:off x="311700" y="10136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 txBox="1"/>
          <p:nvPr/>
        </p:nvSpPr>
        <p:spPr>
          <a:xfrm>
            <a:off x="7260175" y="105825"/>
            <a:ext cx="1488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66" name="Google Shape;66;p14"/>
          <p:cNvSpPr txBox="1"/>
          <p:nvPr/>
        </p:nvSpPr>
        <p:spPr>
          <a:xfrm>
            <a:off x="3827700" y="768075"/>
            <a:ext cx="1488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(UI + Presenter + Controller)</a:t>
            </a:r>
            <a:endParaRPr sz="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LoginMenuClass  → Daniel</a:t>
            </a:r>
            <a:endParaRPr b="1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013600"/>
            <a:ext cx="4260300" cy="38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400">
                <a:solidFill>
                  <a:schemeClr val="dk1"/>
                </a:solidFill>
              </a:rPr>
              <a:t>Allows user to enter credentials(Username, Password)</a:t>
            </a:r>
            <a:endParaRPr sz="440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4400">
                <a:solidFill>
                  <a:schemeClr val="dk1"/>
                </a:solidFill>
              </a:rPr>
              <a:t>(optional) Redirect to RegistrationMenu class to create a new user</a:t>
            </a:r>
            <a:endParaRPr sz="4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</a:rPr>
              <a:t>DETERMINES IF USER EXISTS+IS AN ADMIN</a:t>
            </a:r>
            <a:endParaRPr sz="44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400">
                <a:solidFill>
                  <a:schemeClr val="dk1"/>
                </a:solidFill>
              </a:rPr>
              <a:t>Calls use case class  login class→ get TUPLE[Boolean, boolean]</a:t>
            </a:r>
            <a:endParaRPr sz="44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400">
                <a:solidFill>
                  <a:schemeClr val="dk1"/>
                </a:solidFill>
              </a:rPr>
              <a:t>Determines appropriate menu is display depending on the login class</a:t>
            </a:r>
            <a:endParaRPr sz="440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4400">
                <a:solidFill>
                  <a:schemeClr val="dk1"/>
                </a:solidFill>
              </a:rPr>
              <a:t>First boolean is false(User does not exist):</a:t>
            </a:r>
            <a:endParaRPr sz="4400">
              <a:solidFill>
                <a:schemeClr val="dk1"/>
              </a:solidFill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4400">
                <a:solidFill>
                  <a:schemeClr val="dk1"/>
                </a:solidFill>
              </a:rPr>
              <a:t>Prints “please try a valid user+pass”</a:t>
            </a:r>
            <a:endParaRPr sz="4400">
              <a:solidFill>
                <a:schemeClr val="dk1"/>
              </a:solidFill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4400">
                <a:solidFill>
                  <a:schemeClr val="dk1"/>
                </a:solidFill>
              </a:rPr>
              <a:t>Call LoginMenuClass again</a:t>
            </a:r>
            <a:endParaRPr sz="440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4400">
                <a:solidFill>
                  <a:schemeClr val="dk1"/>
                </a:solidFill>
              </a:rPr>
              <a:t>First boolean is True(Is User)</a:t>
            </a:r>
            <a:endParaRPr sz="4400">
              <a:solidFill>
                <a:schemeClr val="dk1"/>
              </a:solidFill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4400">
                <a:solidFill>
                  <a:schemeClr val="dk1"/>
                </a:solidFill>
              </a:rPr>
              <a:t>Second boolean is false(not admin)</a:t>
            </a:r>
            <a:endParaRPr sz="4400">
              <a:solidFill>
                <a:schemeClr val="dk1"/>
              </a:solidFill>
            </a:endParaRPr>
          </a:p>
          <a:p>
            <a:pPr marL="1828800" lvl="3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400">
                <a:solidFill>
                  <a:schemeClr val="dk1"/>
                </a:solidFill>
              </a:rPr>
              <a:t>Call MainUserMenuClass</a:t>
            </a:r>
            <a:endParaRPr sz="4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4400">
                <a:solidFill>
                  <a:schemeClr val="dk1"/>
                </a:solidFill>
              </a:rPr>
              <a:t>Second boolean is True(is admin)</a:t>
            </a:r>
            <a:endParaRPr sz="4400">
              <a:solidFill>
                <a:schemeClr val="dk1"/>
              </a:solidFill>
            </a:endParaRPr>
          </a:p>
          <a:p>
            <a:pPr marL="1828800" lvl="3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400">
                <a:solidFill>
                  <a:schemeClr val="dk1"/>
                </a:solidFill>
              </a:rPr>
              <a:t>Call AdminMenuClass</a:t>
            </a:r>
            <a:endParaRPr sz="4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RegistrationMenu class</a:t>
            </a: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Login Class</a:t>
            </a: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MainUserMenuClass</a:t>
            </a: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AdminMenuClass</a:t>
            </a: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cxnSp>
        <p:nvCxnSpPr>
          <p:cNvPr id="74" name="Google Shape;74;p15"/>
          <p:cNvCxnSpPr>
            <a:stCxn id="71" idx="2"/>
          </p:cNvCxnSpPr>
          <p:nvPr/>
        </p:nvCxnSpPr>
        <p:spPr>
          <a:xfrm>
            <a:off x="4572000" y="1017725"/>
            <a:ext cx="0" cy="356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5"/>
          <p:cNvCxnSpPr/>
          <p:nvPr/>
        </p:nvCxnSpPr>
        <p:spPr>
          <a:xfrm>
            <a:off x="311700" y="10136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/>
          <p:nvPr/>
        </p:nvSpPr>
        <p:spPr>
          <a:xfrm>
            <a:off x="7260175" y="105825"/>
            <a:ext cx="1488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77" name="Google Shape;77;p15"/>
          <p:cNvSpPr txBox="1"/>
          <p:nvPr/>
        </p:nvSpPr>
        <p:spPr>
          <a:xfrm>
            <a:off x="3827700" y="768075"/>
            <a:ext cx="1488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(UI + Presenter + Controller)</a:t>
            </a:r>
            <a:endParaRPr sz="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RegistrationMenuClass → BILLY</a:t>
            </a:r>
            <a:endParaRPr b="1"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Called from LoginMenuClass if a user wants to register a new account.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Client enters credentials/background info (scanner)</a:t>
            </a:r>
            <a:endParaRPr/>
          </a:p>
          <a:p>
            <a:pPr marL="457200" lvl="0" indent="-310832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New Username, Password, DOB, password recovery questions+answers</a:t>
            </a:r>
            <a:endParaRPr/>
          </a:p>
          <a:p>
            <a:pPr marL="914400" lvl="1" indent="-29908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Name/Password checker to avoid repeated username/psw</a:t>
            </a:r>
            <a:endParaRPr/>
          </a:p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(optional) save payment method</a:t>
            </a:r>
            <a:endParaRPr/>
          </a:p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(optional) generate new User as a member</a:t>
            </a:r>
            <a:endParaRPr/>
          </a:p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Home address(s)</a:t>
            </a:r>
            <a:endParaRPr/>
          </a:p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Email address, used for password recovery if the user FORGETS USERNAME.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After doing so, send these credentials to the RegisterUseCaseClass. (Call)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RegisterUseCaseClass</a:t>
            </a: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cxnSp>
        <p:nvCxnSpPr>
          <p:cNvPr id="107" name="Google Shape;107;p18"/>
          <p:cNvCxnSpPr>
            <a:stCxn id="104" idx="2"/>
          </p:cNvCxnSpPr>
          <p:nvPr/>
        </p:nvCxnSpPr>
        <p:spPr>
          <a:xfrm>
            <a:off x="4572000" y="1017725"/>
            <a:ext cx="0" cy="356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8"/>
          <p:cNvCxnSpPr/>
          <p:nvPr/>
        </p:nvCxnSpPr>
        <p:spPr>
          <a:xfrm>
            <a:off x="311700" y="10136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Google Shape;109;p18"/>
          <p:cNvSpPr txBox="1"/>
          <p:nvPr/>
        </p:nvSpPr>
        <p:spPr>
          <a:xfrm>
            <a:off x="7260175" y="105825"/>
            <a:ext cx="1488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10" name="Google Shape;110;p18"/>
          <p:cNvSpPr txBox="1"/>
          <p:nvPr/>
        </p:nvSpPr>
        <p:spPr>
          <a:xfrm>
            <a:off x="3827700" y="768075"/>
            <a:ext cx="148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(UI + Presenter + Controller)</a:t>
            </a:r>
            <a:endParaRPr sz="4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AdminMenuClass → Taymoor</a:t>
            </a:r>
            <a:endParaRPr b="1"/>
          </a:p>
        </p:txBody>
      </p:sp>
      <p:sp>
        <p:nvSpPr>
          <p:cNvPr id="116" name="Google Shape;11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*Enter admin credentials (username, password)</a:t>
            </a: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Add admin(s)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(call AddAdminClass)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Delete users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(call DeleteUserClass)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Add flight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Cancel flight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Access and Modify flight information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See all Users in a flight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AddAdminClass</a:t>
            </a: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DeleteUserClass</a:t>
            </a: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/>
              <a:t>UserTracker</a:t>
            </a:r>
            <a:endParaRPr sz="1000"/>
          </a:p>
        </p:txBody>
      </p:sp>
      <p:cxnSp>
        <p:nvCxnSpPr>
          <p:cNvPr id="118" name="Google Shape;118;p19"/>
          <p:cNvCxnSpPr>
            <a:stCxn id="115" idx="2"/>
          </p:cNvCxnSpPr>
          <p:nvPr/>
        </p:nvCxnSpPr>
        <p:spPr>
          <a:xfrm>
            <a:off x="4572000" y="1017725"/>
            <a:ext cx="0" cy="356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19"/>
          <p:cNvCxnSpPr/>
          <p:nvPr/>
        </p:nvCxnSpPr>
        <p:spPr>
          <a:xfrm>
            <a:off x="311700" y="10136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0" name="Google Shape;120;p19"/>
          <p:cNvSpPr txBox="1"/>
          <p:nvPr/>
        </p:nvSpPr>
        <p:spPr>
          <a:xfrm>
            <a:off x="7260175" y="105825"/>
            <a:ext cx="1488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21" name="Google Shape;121;p19"/>
          <p:cNvSpPr txBox="1"/>
          <p:nvPr/>
        </p:nvSpPr>
        <p:spPr>
          <a:xfrm>
            <a:off x="3827700" y="768075"/>
            <a:ext cx="148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(UI + Presenter + Controller)</a:t>
            </a:r>
            <a:endParaRPr sz="4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LoginUseCaseClass → (Daniel)</a:t>
            </a:r>
            <a:endParaRPr b="1"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Determines if entered parameters lines up with User in UserTracker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Returns a tuple(boolean, boolean)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First boolean: (checking if the User exists)</a:t>
            </a:r>
            <a:endParaRPr sz="1100">
              <a:solidFill>
                <a:schemeClr val="dk1"/>
              </a:solidFill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If UserTracker.contains(username, password):</a:t>
            </a:r>
            <a:endParaRPr sz="1100">
              <a:solidFill>
                <a:schemeClr val="dk1"/>
              </a:solidFill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If true, </a:t>
            </a:r>
            <a:r>
              <a:rPr lang="en" sz="1100" b="1">
                <a:solidFill>
                  <a:schemeClr val="dk1"/>
                </a:solidFill>
              </a:rPr>
              <a:t>update pre-existing User (Login date/times) in UserTracker</a:t>
            </a:r>
            <a:endParaRPr sz="1100" b="1">
              <a:solidFill>
                <a:schemeClr val="dk1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Second boolean(checking if user is an admin)</a:t>
            </a:r>
            <a:endParaRPr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Return </a:t>
            </a:r>
            <a:r>
              <a:rPr lang="en" sz="1100">
                <a:solidFill>
                  <a:schemeClr val="dk1"/>
                </a:solidFill>
              </a:rPr>
              <a:t>User.isinstance(admin)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UserTracker</a:t>
            </a: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cxnSp>
        <p:nvCxnSpPr>
          <p:cNvPr id="129" name="Google Shape;129;p20"/>
          <p:cNvCxnSpPr>
            <a:stCxn id="126" idx="2"/>
          </p:cNvCxnSpPr>
          <p:nvPr/>
        </p:nvCxnSpPr>
        <p:spPr>
          <a:xfrm>
            <a:off x="4572000" y="1017725"/>
            <a:ext cx="0" cy="356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20"/>
          <p:cNvCxnSpPr/>
          <p:nvPr/>
        </p:nvCxnSpPr>
        <p:spPr>
          <a:xfrm>
            <a:off x="311700" y="10136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" name="Google Shape;131;p20"/>
          <p:cNvSpPr txBox="1"/>
          <p:nvPr/>
        </p:nvSpPr>
        <p:spPr>
          <a:xfrm>
            <a:off x="7260175" y="105825"/>
            <a:ext cx="1488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32" name="Google Shape;132;p20"/>
          <p:cNvSpPr txBox="1"/>
          <p:nvPr/>
        </p:nvSpPr>
        <p:spPr>
          <a:xfrm>
            <a:off x="3827700" y="768075"/>
            <a:ext cx="1488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(Use case)</a:t>
            </a:r>
            <a:endParaRPr sz="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RegisterClass → Karl</a:t>
            </a:r>
            <a:endParaRPr b="1"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User with userinfo passed in as parameter.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Before creating a new User, it should check if a User with same username already exists (call methods in UserTracker). If so return false, if no, return true.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 User to UserTracker.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User</a:t>
            </a: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UserTracker</a:t>
            </a: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cxnSp>
        <p:nvCxnSpPr>
          <p:cNvPr id="140" name="Google Shape;140;p21"/>
          <p:cNvCxnSpPr>
            <a:stCxn id="137" idx="2"/>
          </p:cNvCxnSpPr>
          <p:nvPr/>
        </p:nvCxnSpPr>
        <p:spPr>
          <a:xfrm>
            <a:off x="4572000" y="1017725"/>
            <a:ext cx="0" cy="356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21"/>
          <p:cNvCxnSpPr/>
          <p:nvPr/>
        </p:nvCxnSpPr>
        <p:spPr>
          <a:xfrm>
            <a:off x="311700" y="10136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1"/>
          <p:cNvSpPr txBox="1"/>
          <p:nvPr/>
        </p:nvSpPr>
        <p:spPr>
          <a:xfrm>
            <a:off x="7260175" y="105825"/>
            <a:ext cx="1488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43" name="Google Shape;143;p21"/>
          <p:cNvSpPr txBox="1"/>
          <p:nvPr/>
        </p:nvSpPr>
        <p:spPr>
          <a:xfrm>
            <a:off x="3827700" y="768075"/>
            <a:ext cx="1488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(Use case)</a:t>
            </a:r>
            <a:endParaRPr sz="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AddAdminClass → Mani</a:t>
            </a:r>
            <a:endParaRPr b="1"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new admin user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 this user to the usertracker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Input: admin information (dependent on the Admin/User class)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Output: none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Admin &amp; User</a:t>
            </a: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UserTracker</a:t>
            </a: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cxnSp>
        <p:nvCxnSpPr>
          <p:cNvPr id="151" name="Google Shape;151;p22"/>
          <p:cNvCxnSpPr>
            <a:stCxn id="148" idx="2"/>
          </p:cNvCxnSpPr>
          <p:nvPr/>
        </p:nvCxnSpPr>
        <p:spPr>
          <a:xfrm>
            <a:off x="4572000" y="1017725"/>
            <a:ext cx="0" cy="356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2"/>
          <p:cNvCxnSpPr/>
          <p:nvPr/>
        </p:nvCxnSpPr>
        <p:spPr>
          <a:xfrm>
            <a:off x="311700" y="10136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" name="Google Shape;153;p22"/>
          <p:cNvSpPr txBox="1"/>
          <p:nvPr/>
        </p:nvSpPr>
        <p:spPr>
          <a:xfrm>
            <a:off x="7260175" y="105825"/>
            <a:ext cx="1488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54" name="Google Shape;154;p22"/>
          <p:cNvSpPr txBox="1"/>
          <p:nvPr/>
        </p:nvSpPr>
        <p:spPr>
          <a:xfrm>
            <a:off x="3827700" y="768075"/>
            <a:ext cx="1488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(Use Case)</a:t>
            </a:r>
            <a:endParaRPr sz="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DeleteUserClass → Mani</a:t>
            </a:r>
            <a:endParaRPr b="1"/>
          </a:p>
        </p:txBody>
      </p:sp>
      <p:sp>
        <p:nvSpPr>
          <p:cNvPr id="160" name="Google Shape;16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User in UserTracker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Remove User from the UserTracker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Input: Username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Output: boolean value</a:t>
            </a: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True if found user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False if not found user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Admin &amp; User </a:t>
            </a: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UserTracker</a:t>
            </a: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cxnSp>
        <p:nvCxnSpPr>
          <p:cNvPr id="162" name="Google Shape;162;p23"/>
          <p:cNvCxnSpPr>
            <a:stCxn id="159" idx="2"/>
          </p:cNvCxnSpPr>
          <p:nvPr/>
        </p:nvCxnSpPr>
        <p:spPr>
          <a:xfrm>
            <a:off x="4572000" y="1017725"/>
            <a:ext cx="0" cy="356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3"/>
          <p:cNvCxnSpPr/>
          <p:nvPr/>
        </p:nvCxnSpPr>
        <p:spPr>
          <a:xfrm>
            <a:off x="311700" y="10136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" name="Google Shape;164;p23"/>
          <p:cNvSpPr txBox="1"/>
          <p:nvPr/>
        </p:nvSpPr>
        <p:spPr>
          <a:xfrm>
            <a:off x="7260175" y="105825"/>
            <a:ext cx="1488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65" name="Google Shape;165;p23"/>
          <p:cNvSpPr txBox="1"/>
          <p:nvPr/>
        </p:nvSpPr>
        <p:spPr>
          <a:xfrm>
            <a:off x="3827700" y="768075"/>
            <a:ext cx="1488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(Use Case)</a:t>
            </a:r>
            <a:endParaRPr sz="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839</Words>
  <Application>Microsoft Office PowerPoint</Application>
  <PresentationFormat>On-screen Show (16:9)</PresentationFormat>
  <Paragraphs>144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Simple Light</vt:lpstr>
      <vt:lpstr>CRC Model</vt:lpstr>
      <vt:lpstr>MainApplication → Mani</vt:lpstr>
      <vt:lpstr>LoginMenuClass  → Daniel</vt:lpstr>
      <vt:lpstr>RegistrationMenuClass → BILLY</vt:lpstr>
      <vt:lpstr>AdminMenuClass → Taymoor</vt:lpstr>
      <vt:lpstr>LoginUseCaseClass → (Daniel)</vt:lpstr>
      <vt:lpstr>RegisterClass → Karl</vt:lpstr>
      <vt:lpstr>AddAdminClass → Mani</vt:lpstr>
      <vt:lpstr>DeleteUserClass → Mani</vt:lpstr>
      <vt:lpstr>Save → Mani</vt:lpstr>
      <vt:lpstr>Load → Mani</vt:lpstr>
      <vt:lpstr>USER→ Daniel</vt:lpstr>
      <vt:lpstr>CUSTOMER → Taymoor</vt:lpstr>
      <vt:lpstr>ADMIN → Mani</vt:lpstr>
      <vt:lpstr>USERTRACKER → Karl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CRC Model</dc:title>
  <cp:lastModifiedBy>Mani Setayesh</cp:lastModifiedBy>
  <cp:revision>1</cp:revision>
  <dcterms:modified xsi:type="dcterms:W3CDTF">2022-06-19T22:47:26Z</dcterms:modified>
</cp:coreProperties>
</file>